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0" r:id="rId5"/>
  </p:sldMasterIdLst>
  <p:notesMasterIdLst>
    <p:notesMasterId r:id="rId8"/>
  </p:notesMasterIdLst>
  <p:handoutMasterIdLst>
    <p:handoutMasterId r:id="rId9"/>
  </p:handoutMasterIdLst>
  <p:sldIdLst>
    <p:sldId id="256" r:id="rId6"/>
    <p:sldId id="258" r:id="rId7"/>
  </p:sldIdLst>
  <p:sldSz cx="12225338" cy="6858000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61063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12212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83190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24425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3053182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3663818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4274454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4885091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/>
  <p:clrMru>
    <a:srgbClr val="8197A6"/>
    <a:srgbClr val="F1666A"/>
    <a:srgbClr val="D9D9D9"/>
    <a:srgbClr val="053249"/>
    <a:srgbClr val="003249"/>
    <a:srgbClr val="335E6F"/>
    <a:srgbClr val="006196"/>
    <a:srgbClr val="6DCFF6"/>
    <a:srgbClr val="FFCC4E"/>
    <a:srgbClr val="76C8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9D153D-5545-4AED-A8B8-2AF87E3C61AF}" v="25" dt="2026-08-07T12:48:45.085"/>
    <p1510:client id="{AB29236C-3D2D-461A-BB46-706E312CDEF3}" v="4" dt="2026-08-08T06:22:37.9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035" autoAdjust="0"/>
  </p:normalViewPr>
  <p:slideViewPr>
    <p:cSldViewPr snapToGrid="0">
      <p:cViewPr varScale="1">
        <p:scale>
          <a:sx n="70" d="100"/>
          <a:sy n="70" d="100"/>
        </p:scale>
        <p:origin x="528" y="48"/>
      </p:cViewPr>
      <p:guideLst>
        <p:guide orient="horz" pos="2160"/>
        <p:guide pos="38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-2659" y="-67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lla Vayrynen" userId="71e112c1-239a-4c5f-97e5-ae42369c33b4" providerId="ADAL" clId="{56C89FBC-B66C-4A51-8EE8-E470925ED118}"/>
    <pc:docChg chg="undo custSel addSld delSld modSld modMainMaster">
      <pc:chgData name="Ulla Vayrynen" userId="71e112c1-239a-4c5f-97e5-ae42369c33b4" providerId="ADAL" clId="{56C89FBC-B66C-4A51-8EE8-E470925ED118}" dt="2026-08-08T06:27:00.698" v="81" actId="2696"/>
      <pc:docMkLst>
        <pc:docMk/>
      </pc:docMkLst>
      <pc:sldChg chg="new add del">
        <pc:chgData name="Ulla Vayrynen" userId="71e112c1-239a-4c5f-97e5-ae42369c33b4" providerId="ADAL" clId="{56C89FBC-B66C-4A51-8EE8-E470925ED118}" dt="2026-08-07T12:51:51.614" v="10" actId="680"/>
        <pc:sldMkLst>
          <pc:docMk/>
          <pc:sldMk cId="3790973877" sldId="257"/>
        </pc:sldMkLst>
      </pc:sldChg>
      <pc:sldChg chg="modSp add del mod">
        <pc:chgData name="Ulla Vayrynen" userId="71e112c1-239a-4c5f-97e5-ae42369c33b4" providerId="ADAL" clId="{56C89FBC-B66C-4A51-8EE8-E470925ED118}" dt="2026-08-08T06:24:00.184" v="80" actId="1076"/>
        <pc:sldMkLst>
          <pc:docMk/>
          <pc:sldMk cId="295389736" sldId="258"/>
        </pc:sldMkLst>
        <pc:spChg chg="mod">
          <ac:chgData name="Ulla Vayrynen" userId="71e112c1-239a-4c5f-97e5-ae42369c33b4" providerId="ADAL" clId="{56C89FBC-B66C-4A51-8EE8-E470925ED118}" dt="2026-08-08T06:24:00.184" v="80" actId="1076"/>
          <ac:spMkLst>
            <pc:docMk/>
            <pc:sldMk cId="295389736" sldId="258"/>
            <ac:spMk id="2" creationId="{9B27DCFE-253A-43EF-27D7-238995739C30}"/>
          </ac:spMkLst>
        </pc:spChg>
      </pc:sldChg>
      <pc:sldChg chg="new add del">
        <pc:chgData name="Ulla Vayrynen" userId="71e112c1-239a-4c5f-97e5-ae42369c33b4" providerId="ADAL" clId="{56C89FBC-B66C-4A51-8EE8-E470925ED118}" dt="2026-08-07T12:51:51.042" v="9" actId="680"/>
        <pc:sldMkLst>
          <pc:docMk/>
          <pc:sldMk cId="2396829011" sldId="258"/>
        </pc:sldMkLst>
      </pc:sldChg>
      <pc:sldChg chg="modSp new del mod">
        <pc:chgData name="Ulla Vayrynen" userId="71e112c1-239a-4c5f-97e5-ae42369c33b4" providerId="ADAL" clId="{56C89FBC-B66C-4A51-8EE8-E470925ED118}" dt="2026-08-08T06:27:00.698" v="81" actId="2696"/>
        <pc:sldMkLst>
          <pc:docMk/>
          <pc:sldMk cId="2475270864" sldId="259"/>
        </pc:sldMkLst>
        <pc:spChg chg="mod">
          <ac:chgData name="Ulla Vayrynen" userId="71e112c1-239a-4c5f-97e5-ae42369c33b4" providerId="ADAL" clId="{56C89FBC-B66C-4A51-8EE8-E470925ED118}" dt="2026-08-08T06:23:55.596" v="79" actId="1076"/>
          <ac:spMkLst>
            <pc:docMk/>
            <pc:sldMk cId="2475270864" sldId="259"/>
            <ac:spMk id="2" creationId="{E0239D64-7207-0786-4F40-F610B6049483}"/>
          </ac:spMkLst>
        </pc:spChg>
      </pc:sldChg>
      <pc:sldMasterChg chg="modSp mod addSldLayout delSldLayout modSldLayout">
        <pc:chgData name="Ulla Vayrynen" userId="71e112c1-239a-4c5f-97e5-ae42369c33b4" providerId="ADAL" clId="{56C89FBC-B66C-4A51-8EE8-E470925ED118}" dt="2026-08-08T06:22:58.191" v="78" actId="1038"/>
        <pc:sldMasterMkLst>
          <pc:docMk/>
          <pc:sldMasterMk cId="4140336850" sldId="2147483970"/>
        </pc:sldMasterMkLst>
        <pc:spChg chg="mod">
          <ac:chgData name="Ulla Vayrynen" userId="71e112c1-239a-4c5f-97e5-ae42369c33b4" providerId="ADAL" clId="{56C89FBC-B66C-4A51-8EE8-E470925ED118}" dt="2026-08-08T06:22:58.191" v="78" actId="1038"/>
          <ac:spMkLst>
            <pc:docMk/>
            <pc:sldMasterMk cId="4140336850" sldId="2147483970"/>
            <ac:spMk id="10" creationId="{00000000-0000-0000-0000-000000000000}"/>
          </ac:spMkLst>
        </pc:spChg>
        <pc:picChg chg="mod">
          <ac:chgData name="Ulla Vayrynen" userId="71e112c1-239a-4c5f-97e5-ae42369c33b4" providerId="ADAL" clId="{56C89FBC-B66C-4A51-8EE8-E470925ED118}" dt="2026-08-08T06:22:18.402" v="27" actId="1076"/>
          <ac:picMkLst>
            <pc:docMk/>
            <pc:sldMasterMk cId="4140336850" sldId="2147483970"/>
            <ac:picMk id="6" creationId="{89D9D476-0EEE-0421-7059-3F5F15FE8168}"/>
          </ac:picMkLst>
        </pc:picChg>
        <pc:sldLayoutChg chg="addSp modSp add del mod">
          <pc:chgData name="Ulla Vayrynen" userId="71e112c1-239a-4c5f-97e5-ae42369c33b4" providerId="ADAL" clId="{56C89FBC-B66C-4A51-8EE8-E470925ED118}" dt="2026-08-07T12:53:12.944" v="25" actId="1038"/>
          <pc:sldLayoutMkLst>
            <pc:docMk/>
            <pc:sldMasterMk cId="4140336850" sldId="2147483970"/>
            <pc:sldLayoutMk cId="885953634" sldId="2147483981"/>
          </pc:sldLayoutMkLst>
          <pc:picChg chg="mod">
            <ac:chgData name="Ulla Vayrynen" userId="71e112c1-239a-4c5f-97e5-ae42369c33b4" providerId="ADAL" clId="{56C89FBC-B66C-4A51-8EE8-E470925ED118}" dt="2026-08-07T12:53:12.944" v="25" actId="1038"/>
            <ac:picMkLst>
              <pc:docMk/>
              <pc:sldMasterMk cId="4140336850" sldId="2147483970"/>
              <pc:sldLayoutMk cId="885953634" sldId="2147483981"/>
              <ac:picMk id="4" creationId="{75DF1647-C391-D0E0-B39E-3FFC15B0B637}"/>
            </ac:picMkLst>
          </pc:picChg>
          <pc:picChg chg="add">
            <ac:chgData name="Ulla Vayrynen" userId="71e112c1-239a-4c5f-97e5-ae42369c33b4" providerId="ADAL" clId="{56C89FBC-B66C-4A51-8EE8-E470925ED118}" dt="2026-08-07T12:50:42.434" v="0" actId="22"/>
            <ac:picMkLst>
              <pc:docMk/>
              <pc:sldMasterMk cId="4140336850" sldId="2147483970"/>
              <pc:sldLayoutMk cId="885953634" sldId="2147483981"/>
              <ac:picMk id="5" creationId="{92168CBC-33BE-86E0-4550-09B792916FFF}"/>
            </ac:picMkLst>
          </pc:picChg>
          <pc:picChg chg="add">
            <ac:chgData name="Ulla Vayrynen" userId="71e112c1-239a-4c5f-97e5-ae42369c33b4" providerId="ADAL" clId="{56C89FBC-B66C-4A51-8EE8-E470925ED118}" dt="2026-08-07T12:50:52.036" v="1" actId="22"/>
            <ac:picMkLst>
              <pc:docMk/>
              <pc:sldMasterMk cId="4140336850" sldId="2147483970"/>
              <pc:sldLayoutMk cId="885953634" sldId="2147483981"/>
              <ac:picMk id="10" creationId="{64D7F8C1-BDB8-C004-F416-E97EA9E05083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8/8/2026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4025" y="693738"/>
            <a:ext cx="617696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610636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221273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831909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442545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3053182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6pPr>
    <a:lvl7pPr marL="3663818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7pPr>
    <a:lvl8pPr marL="4274454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8pPr>
    <a:lvl9pPr marL="4885091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4025" y="693738"/>
            <a:ext cx="6176963" cy="34655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512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13619" y="5258117"/>
            <a:ext cx="10627380" cy="3814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736"/>
            </a:lvl1pPr>
          </a:lstStyle>
          <a:p>
            <a:pPr lvl="0"/>
            <a:r>
              <a:rPr lang="en-GB" noProof="0" dirty="0" err="1"/>
              <a:t>SubTitle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74465" y="4303080"/>
            <a:ext cx="11809731" cy="707886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NAME YOUR PRESENTATION</a:t>
            </a:r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4737" y="642937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13480" y="6202800"/>
            <a:ext cx="670695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 dirty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- For ESA Official Use Only</a:t>
            </a:r>
          </a:p>
        </p:txBody>
      </p:sp>
      <p:cxnSp>
        <p:nvCxnSpPr>
          <p:cNvPr id="94" name="Straight Connector 152">
            <a:extLst>
              <a:ext uri="{FF2B5EF4-FFF2-40B4-BE49-F238E27FC236}">
                <a16:creationId xmlns:a16="http://schemas.microsoft.com/office/drawing/2014/main" id="{357F7D0F-2D50-4418-8EB4-564A4B2CEE5B}"/>
              </a:ext>
            </a:extLst>
          </p:cNvPr>
          <p:cNvCxnSpPr>
            <a:cxnSpLocks/>
          </p:cNvCxnSpPr>
          <p:nvPr userDrawn="1"/>
        </p:nvCxnSpPr>
        <p:spPr>
          <a:xfrm>
            <a:off x="223200" y="4106871"/>
            <a:ext cx="117360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90A106D-F82D-4A4A-81C2-51E2F76FBD9F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5">
            <a:extLst>
              <a:ext uri="{FF2B5EF4-FFF2-40B4-BE49-F238E27FC236}">
                <a16:creationId xmlns:a16="http://schemas.microsoft.com/office/drawing/2014/main" id="{F2382437-E20D-44CE-9678-6FC2D2C8FA2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41396" cy="1044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" y="6456954"/>
            <a:ext cx="10159937" cy="4307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0BDF773-6192-DE82-4ECD-4EC389736397}"/>
              </a:ext>
            </a:extLst>
          </p:cNvPr>
          <p:cNvSpPr txBox="1"/>
          <p:nvPr userDrawn="1"/>
        </p:nvSpPr>
        <p:spPr>
          <a:xfrm>
            <a:off x="762000" y="1411329"/>
            <a:ext cx="11023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2"/>
                </a:solidFill>
              </a:rPr>
              <a:t>Environmental Crimes joint workshop with ESA-JRC-UNODC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FD5621-7C67-75C2-823F-30D7FF8A1C75}"/>
              </a:ext>
            </a:extLst>
          </p:cNvPr>
          <p:cNvSpPr txBox="1"/>
          <p:nvPr userDrawn="1"/>
        </p:nvSpPr>
        <p:spPr>
          <a:xfrm>
            <a:off x="762000" y="1129713"/>
            <a:ext cx="110236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2"/>
                </a:solidFill>
                <a:effectLst/>
              </a:rPr>
              <a:t>29 September - 01 October 2026 ESA-ESRIN | Frascati | Italy </a:t>
            </a:r>
          </a:p>
          <a:p>
            <a:pPr algn="ctr"/>
            <a:endParaRPr lang="en-GB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03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resentation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DF1647-C391-D0E0-B39E-3FFC15B0B6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266" y="-2"/>
            <a:ext cx="12306239" cy="101513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92635" y="1044387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DDE0A18-E398-40EE-9B5C-EFF1AB1879B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4FC899-091E-48CC-B4A2-B442B733582F}"/>
              </a:ext>
            </a:extLst>
          </p:cNvPr>
          <p:cNvCxnSpPr/>
          <p:nvPr userDrawn="1"/>
        </p:nvCxnSpPr>
        <p:spPr>
          <a:xfrm>
            <a:off x="299589" y="76771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37">
            <a:extLst>
              <a:ext uri="{FF2B5EF4-FFF2-40B4-BE49-F238E27FC236}">
                <a16:creationId xmlns:a16="http://schemas.microsoft.com/office/drawing/2014/main" id="{92168CBC-33BE-86E0-4550-09B792916FF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" y="6457664"/>
            <a:ext cx="10159937" cy="4307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4D7F8C1-BDB8-C004-F416-E97EA9E0508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95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9D9D476-0EEE-0421-7059-3F5F15FE816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" y="-58180"/>
            <a:ext cx="12225338" cy="1008464"/>
          </a:xfrm>
          <a:prstGeom prst="rect">
            <a:avLst/>
          </a:prstGeom>
        </p:spPr>
      </p:pic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77805" y="110595"/>
            <a:ext cx="974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 dirty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34" name="Straight Connector 64">
            <a:extLst>
              <a:ext uri="{FF2B5EF4-FFF2-40B4-BE49-F238E27FC236}">
                <a16:creationId xmlns:a16="http://schemas.microsoft.com/office/drawing/2014/main" id="{8F972EA9-1462-4B0E-A09A-25D9F39ABE44}"/>
              </a:ext>
            </a:extLst>
          </p:cNvPr>
          <p:cNvCxnSpPr>
            <a:cxnSpLocks/>
          </p:cNvCxnSpPr>
          <p:nvPr userDrawn="1"/>
        </p:nvCxnSpPr>
        <p:spPr>
          <a:xfrm>
            <a:off x="222041" y="6411947"/>
            <a:ext cx="11768092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5">
            <a:extLst>
              <a:ext uri="{FF2B5EF4-FFF2-40B4-BE49-F238E27FC236}">
                <a16:creationId xmlns:a16="http://schemas.microsoft.com/office/drawing/2014/main" id="{5217072E-26F2-4536-B7A4-4922A861EFC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1529" y="6578011"/>
            <a:ext cx="1641396" cy="113828"/>
          </a:xfrm>
          <a:prstGeom prst="rect">
            <a:avLst/>
          </a:prstGeom>
        </p:spPr>
      </p:pic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90800" y="118664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sp>
        <p:nvSpPr>
          <p:cNvPr id="5" name="Text Box 34">
            <a:extLst>
              <a:ext uri="{FF2B5EF4-FFF2-40B4-BE49-F238E27FC236}">
                <a16:creationId xmlns:a16="http://schemas.microsoft.com/office/drawing/2014/main" id="{3DFCB740-7646-4EBC-AD20-3EBB6A01A7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CEC1D1E1-F167-4275-B0D3-2DDB714BE63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" y="6457664"/>
            <a:ext cx="10159937" cy="43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3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just" rtl="0" fontAlgn="base">
        <a:spcBef>
          <a:spcPct val="0"/>
        </a:spcBef>
        <a:spcAft>
          <a:spcPct val="0"/>
        </a:spcAft>
        <a:defRPr lang="en-GB" sz="3000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32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77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4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1066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126000" y="3429000"/>
            <a:ext cx="11913401" cy="70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8202" tIns="44101" rIns="88202" bIns="44101" numCol="1" anchor="b" anchorCtr="0" compatLnSpc="1">
            <a:prstTxWarp prst="textNoShape">
              <a:avLst/>
            </a:prstTxWarp>
            <a:spAutoFit/>
          </a:bodyPr>
          <a:lstStyle/>
          <a:p>
            <a:pPr defTabSz="882030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TITLE of your presentation</a:t>
            </a:r>
            <a:endParaRPr lang="en-GB" sz="40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6915706" y="5224144"/>
            <a:ext cx="5123696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6915681" y="5885467"/>
            <a:ext cx="5123720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ext Box 99">
            <a:extLst>
              <a:ext uri="{FF2B5EF4-FFF2-40B4-BE49-F238E27FC236}">
                <a16:creationId xmlns:a16="http://schemas.microsoft.com/office/drawing/2014/main" id="{B06A49EE-0921-4A0E-99D9-29F5A2AC6E1F}"/>
              </a:ext>
            </a:extLst>
          </p:cNvPr>
          <p:cNvSpPr/>
          <p:nvPr/>
        </p:nvSpPr>
        <p:spPr>
          <a:xfrm>
            <a:off x="7288567" y="5590659"/>
            <a:ext cx="4750834" cy="21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7DCFE-253A-43EF-27D7-238995739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635" y="203013"/>
            <a:ext cx="9748800" cy="5652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B23AE-9150-9935-7595-9F94338C0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8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ESA_Presentation_CLEAR_BG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5B9979CE-F6D6-4CDA-8589-F8B43FE72354}" vid="{EF168943-AA5F-4FD6-96A2-54A85FF0141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ESA_Documents" ma:contentTypeID="0x010100B93108F87DD4F24BAE6D0E809C37974D000FC206F40FA8F44792B0B25BFFF4A9D0" ma:contentTypeVersion="43" ma:contentTypeDescription="" ma:contentTypeScope="" ma:versionID="9b1703045571109d1041c6f1d6402cb6">
  <xsd:schema xmlns:xsd="http://www.w3.org/2001/XMLSchema" xmlns:xs="http://www.w3.org/2001/XMLSchema" xmlns:p="http://schemas.microsoft.com/office/2006/metadata/properties" xmlns:ns2="ddc99d1b-0883-4f2c-a8e6-6d8ebaa0e5d6" xmlns:ns3="http://schemas.microsoft.com/sharepoint/v3/fields" xmlns:ns4="http://schemas.microsoft.com/sharepoint/v4" targetNamespace="http://schemas.microsoft.com/office/2006/metadata/properties" ma:root="true" ma:fieldsID="8aee6ade98337e03742b7c59ef1ca971" ns2:_="" ns3:_="" ns4:_="">
    <xsd:import namespace="ddc99d1b-0883-4f2c-a8e6-6d8ebaa0e5d6"/>
    <xsd:import namespace="http://schemas.microsoft.com/sharepoint/v3/fields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Document_x0020_Type" minOccurs="0"/>
                <xsd:element ref="ns2:Reference" minOccurs="0"/>
                <xsd:element ref="ns2:Assign_x0020_document_x0020_reference" minOccurs="0"/>
                <xsd:element ref="ns2:Classification" minOccurs="0"/>
                <xsd:element ref="ns2:Classification_x0020_Caveat" minOccurs="0"/>
                <xsd:element ref="ns2:Issue_x0020_Date" minOccurs="0"/>
                <xsd:element ref="ns2:Issue" minOccurs="0"/>
                <xsd:element ref="ns3:Revision" minOccurs="0"/>
                <xsd:element ref="ns3:Status" minOccurs="0"/>
                <xsd:element ref="ns2:Distribution" minOccurs="0"/>
                <xsd:element ref="ns2:Organisational_x0020_entity" minOccurs="0"/>
                <xsd:element ref="ns2:_dlc_DocId" minOccurs="0"/>
                <xsd:element ref="ns2:_dlc_DocIdUrl" minOccurs="0"/>
                <xsd:element ref="ns2:_dlc_DocIdPersistId" minOccurs="0"/>
                <xsd:element ref="ns2:In_iShare" minOccurs="0"/>
                <xsd:element ref="ns2:AutoSync" minOccurs="0"/>
                <xsd:element ref="ns4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c99d1b-0883-4f2c-a8e6-6d8ebaa0e5d6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2" nillable="true" ma:displayName="Document Type" ma:format="Dropdown" ma:internalName="Document_x0020_Type">
      <xsd:simpleType>
        <xsd:restriction base="dms:Choice">
          <xsd:enumeration value="AD - Assumption Document"/>
          <xsd:enumeration value="AN - Analysis"/>
          <xsd:enumeration value="AO - Announcement of Opportunity"/>
          <xsd:enumeration value="AR - Article"/>
          <xsd:enumeration value="BR - Brochure"/>
          <xsd:enumeration value="CCN - Contract Change Notice"/>
          <xsd:enumeration value="CE - Certificate (Certificate / Statement of Conformance, etc.)"/>
          <xsd:enumeration value="CO - Contract / Rider"/>
          <xsd:enumeration value="CP - Change Proposal (Engineering / Document)"/>
          <xsd:enumeration value="CR - Change Request (Engineering / Configuration)"/>
          <xsd:enumeration value="CT - Cost Documents (Estimate / CaC / CtC, etc)"/>
          <xsd:enumeration value="DCR - Cost Documents (Estimate / CaC / CtC, etc)"/>
          <xsd:enumeration value="DD - Design Description / Document"/>
          <xsd:enumeration value="DEC - Declaration"/>
          <xsd:enumeration value="DN - Delivery Notice / Release Notice / Transfer Notice"/>
          <xsd:enumeration value="DP - Data Package"/>
          <xsd:enumeration value="DRD - Document Requirements Definition"/>
          <xsd:enumeration value="DW - Drawing / Diagram"/>
          <xsd:enumeration value="EM - E-mail"/>
          <xsd:enumeration value="EX - Executive Summary"/>
          <xsd:enumeration value="FAX - Fax"/>
          <xsd:enumeration value="FI - File (Software / Configuration / Network)"/>
          <xsd:enumeration value="HO - Handout / Presentation"/>
          <xsd:enumeration value="IF - Interface Requirement / Specification / Interface Control Document / EID"/>
          <xsd:enumeration value="INS - Instruction"/>
          <xsd:enumeration value="ITT - Invitation to Tender"/>
          <xsd:enumeration value="LB - Logbook"/>
          <xsd:enumeration value="LE - Letter"/>
          <xsd:enumeration value="LEG - Legal Text"/>
          <xsd:enumeration value="LI - List"/>
          <xsd:enumeration value="MAN - Manual / User Guide / Handbook"/>
          <xsd:enumeration value="MIN - Minutes of Meeting"/>
          <xsd:enumeration value="ML - Model"/>
          <xsd:enumeration value="MO - Memorandum"/>
          <xsd:enumeration value="MOU - Agreement / Memorandum of Understanding"/>
          <xsd:enumeration value="MX - Matrix / Compliance"/>
          <xsd:enumeration value="NC - Non-Conformance"/>
          <xsd:enumeration value="NDA - Non-disclosure agreement"/>
          <xsd:enumeration value="OD - Operations Document"/>
          <xsd:enumeration value="OJ - Agenda"/>
          <xsd:enumeration value="PG - Progress Report / Status Report"/>
          <xsd:enumeration value="PL - Plan"/>
          <xsd:enumeration value="PO - Proposal"/>
          <xsd:enumeration value="POL - Policy Document"/>
          <xsd:enumeration value="PR - Procedure"/>
          <xsd:enumeration value="PT - Product Tree"/>
          <xsd:enumeration value="RD - Request for Deviation"/>
          <xsd:enumeration value="REC - Record"/>
          <xsd:enumeration value="REG - Regulation"/>
          <xsd:enumeration value="RES - Resolution"/>
          <xsd:enumeration value="RFQ - Request for Quotation"/>
          <xsd:enumeration value="RP - Report (Technical, Budget, Cost, Manpower, Travel, Audit, etc.)"/>
          <xsd:enumeration value="RS - Requirement Document / Specification (System, Subsystem, Unit, Equipment level)"/>
          <xsd:enumeration value="RW - Request for Waiver"/>
          <xsd:enumeration value="SC - Schedule / Network / Barchart / Chart"/>
          <xsd:enumeration value="SLA - Service Level Agreement"/>
          <xsd:enumeration value="SOW - Statement of Work"/>
          <xsd:enumeration value="SP - Specifications"/>
          <xsd:enumeration value="ST - Standards"/>
          <xsd:enumeration value="TC - Tender Conditions"/>
          <xsd:enumeration value="TN - Technical Note"/>
          <xsd:enumeration value="TOR - Terms of Reference"/>
          <xsd:enumeration value="TP - Test Procedure/Test Plan"/>
          <xsd:enumeration value="TR - Test Report / Test Result"/>
          <xsd:enumeration value="TS - Test Specification"/>
          <xsd:enumeration value="VC - Verification Control Document"/>
          <xsd:enumeration value="WBS - Work Breakdown Structure"/>
          <xsd:enumeration value="WI - Work Instruction"/>
          <xsd:enumeration value="WP - Working Paper"/>
          <xsd:enumeration value="WPD - Work Package Description"/>
          <xsd:enumeration value="AD"/>
          <xsd:enumeration value="AN"/>
          <xsd:enumeration value="AO"/>
          <xsd:enumeration value="AR"/>
          <xsd:enumeration value="BR"/>
          <xsd:enumeration value="CE"/>
          <xsd:enumeration value="CCN"/>
          <xsd:enumeration value="CO"/>
          <xsd:enumeration value="CP"/>
          <xsd:enumeration value="CR"/>
          <xsd:enumeration value="CT"/>
          <xsd:enumeration value="DEC"/>
          <xsd:enumeration value="DCR"/>
          <xsd:enumeration value="DD"/>
          <xsd:enumeration value="DN"/>
          <xsd:enumeration value="DP"/>
          <xsd:enumeration value="DRD"/>
          <xsd:enumeration value="DW"/>
          <xsd:enumeration value="EM"/>
          <xsd:enumeration value="EX"/>
          <xsd:enumeration value="FI"/>
          <xsd:enumeration value="FAX"/>
          <xsd:enumeration value="HO"/>
          <xsd:enumeration value="IF"/>
          <xsd:enumeration value="INS"/>
          <xsd:enumeration value="ITT"/>
          <xsd:enumeration value="LB"/>
          <xsd:enumeration value="LE"/>
          <xsd:enumeration value="LEG"/>
          <xsd:enumeration value="LI"/>
          <xsd:enumeration value="MAN"/>
          <xsd:enumeration value="ML"/>
          <xsd:enumeration value="MIN"/>
          <xsd:enumeration value="MO"/>
          <xsd:enumeration value="MOU"/>
          <xsd:enumeration value="MX"/>
          <xsd:enumeration value="NC"/>
          <xsd:enumeration value="NDA"/>
          <xsd:enumeration value="OD"/>
          <xsd:enumeration value="OJ"/>
          <xsd:enumeration value="POL"/>
          <xsd:enumeration value="PG"/>
          <xsd:enumeration value="PL"/>
          <xsd:enumeration value="PO"/>
          <xsd:enumeration value="PR"/>
          <xsd:enumeration value="PT"/>
          <xsd:enumeration value="REG"/>
          <xsd:enumeration value="RD"/>
          <xsd:enumeration value="REC"/>
          <xsd:enumeration value="RP"/>
          <xsd:enumeration value="RFQ"/>
          <xsd:enumeration value="RS"/>
          <xsd:enumeration value="RW"/>
          <xsd:enumeration value="RES"/>
          <xsd:enumeration value="SC"/>
          <xsd:enumeration value="SLA"/>
          <xsd:enumeration value="SP"/>
          <xsd:enumeration value="ST"/>
          <xsd:enumeration value="SOW"/>
          <xsd:enumeration value="TC"/>
          <xsd:enumeration value="TOR"/>
          <xsd:enumeration value="TN"/>
          <xsd:enumeration value="TP"/>
          <xsd:enumeration value="TR"/>
          <xsd:enumeration value="TS"/>
          <xsd:enumeration value="VC"/>
          <xsd:enumeration value="WBS"/>
          <xsd:enumeration value="WI"/>
          <xsd:enumeration value="WP"/>
          <xsd:enumeration value="WPD"/>
        </xsd:restriction>
      </xsd:simpleType>
    </xsd:element>
    <xsd:element name="Reference" ma:index="3" nillable="true" ma:displayName="Reference" ma:internalName="Reference">
      <xsd:simpleType>
        <xsd:restriction base="dms:Text">
          <xsd:maxLength value="255"/>
        </xsd:restriction>
      </xsd:simpleType>
    </xsd:element>
    <xsd:element name="Assign_x0020_document_x0020_reference" ma:index="4" nillable="true" ma:displayName="Assign document reference" ma:default="0" ma:internalName="Assign_x0020_document_x0020_reference">
      <xsd:simpleType>
        <xsd:restriction base="dms:Boolean"/>
      </xsd:simpleType>
    </xsd:element>
    <xsd:element name="Classification" ma:index="6" nillable="true" ma:displayName="Classification" ma:format="Dropdown" ma:internalName="Classification" ma:readOnly="false">
      <xsd:simpleType>
        <xsd:restriction base="dms:Choice">
          <xsd:enumeration value="ESA UNCLASSIFIED – Releasable to the Public"/>
          <xsd:enumeration value="ESA UNCLASSIFIED – For ESA Official Use Only"/>
          <xsd:enumeration value="ESA UNCLASSIFIED – Limited Distribution"/>
          <xsd:enumeration value="ESA UNCLASSIFIED – Sensitive Personal Data"/>
          <xsd:enumeration value="ESA UNCLASSIFIED - For Official Use"/>
          <xsd:enumeration value="ESA UNCLASSIFIED - For Internal Use"/>
          <xsd:enumeration value="ESA UNCLASSIFIED - Proprietary Information"/>
          <xsd:enumeration value="ESA UNCLASSIFIED - Personnel in Confidence"/>
          <xsd:enumeration value="ESA UNCLASSIFIED - Medical in Confidence"/>
          <xsd:enumeration value="ESA UNCLASSIFIED ITT - For Internal Use - Limited Distribution"/>
          <xsd:enumeration value="ESA UNCLASSIFIED TEB - For Internal Use - Limited Distribution"/>
          <xsd:enumeration value="ESA UNCLASSIFIED - Proprietary Information - Limited Distribution"/>
          <xsd:enumeration value="ESA Unclassified – For Official Use – Privileged – OBSOLETE"/>
          <xsd:enumeration value="ESA Unclassified – For Internal Use – Privileged – OBSOLETE"/>
          <xsd:enumeration value="ESA Unclassified – Proprietary Information – Privileged – OBSOLETE"/>
          <xsd:enumeration value="Non-ESA document"/>
          <xsd:enumeration value="Non-ESA document - Proprietary Information"/>
          <xsd:enumeration value="ESA Restricted – OBSOLETE"/>
          <xsd:enumeration value="ESA Confidential – OBSOLETE"/>
          <xsd:enumeration value="ESA Secret – OBSOLETE"/>
        </xsd:restriction>
      </xsd:simpleType>
    </xsd:element>
    <xsd:element name="Classification_x0020_Caveat" ma:index="7" nillable="true" ma:displayName="Classification Caveat" ma:description="Please use this field only in case of documents classified as &quot;For Internal Use&quot; and &quot;Proprietary Information&quot;" ma:internalName="Classification_x0020_Caveat">
      <xsd:simpleType>
        <xsd:restriction base="dms:Text">
          <xsd:maxLength value="255"/>
        </xsd:restriction>
      </xsd:simpleType>
    </xsd:element>
    <xsd:element name="Issue_x0020_Date" ma:index="8" nillable="true" ma:displayName="Issue Date" ma:format="DateOnly" ma:internalName="Issue_x0020_Date">
      <xsd:simpleType>
        <xsd:restriction base="dms:DateTime"/>
      </xsd:simpleType>
    </xsd:element>
    <xsd:element name="Issue" ma:index="9" nillable="true" ma:displayName="Issue" ma:internalName="Issue">
      <xsd:simpleType>
        <xsd:restriction base="dms:Text">
          <xsd:maxLength value="4"/>
        </xsd:restriction>
      </xsd:simpleType>
    </xsd:element>
    <xsd:element name="Distribution" ma:index="12" nillable="true" ma:displayName="Distribution" ma:internalName="Distribution">
      <xsd:simpleType>
        <xsd:restriction base="dms:Text">
          <xsd:maxLength value="255"/>
        </xsd:restriction>
      </xsd:simpleType>
    </xsd:element>
    <xsd:element name="Organisational_x0020_entity" ma:index="13" nillable="true" ma:displayName="Organisational entity" ma:internalName="Organisational_x0020_entity">
      <xsd:simpleType>
        <xsd:restriction base="dms:Text">
          <xsd:maxLength value="255"/>
        </xsd:restriction>
      </xsd:simpleType>
    </xsd:element>
    <xsd:element name="_dlc_DocId" ma:index="2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In_iShare" ma:index="25" nillable="true" ma:displayName="In_iShare" ma:default="0" ma:internalName="In_iShare">
      <xsd:simpleType>
        <xsd:restriction base="dms:Boolean"/>
      </xsd:simpleType>
    </xsd:element>
    <xsd:element name="AutoSync" ma:index="26" nillable="true" ma:displayName="AutoSync" ma:default="0" ma:internalName="AutoSync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Revision" ma:index="10" nillable="true" ma:displayName="Revision" ma:internalName="Revision">
      <xsd:simpleType>
        <xsd:restriction base="dms:Text">
          <xsd:maxLength value="4"/>
        </xsd:restriction>
      </xsd:simpleType>
    </xsd:element>
    <xsd:element name="Status" ma:index="11" nillable="true" ma:displayName="Status" ma:format="Dropdown" ma:internalName="Status">
      <xsd:simpleType>
        <xsd:restriction base="dms:Choice">
          <xsd:enumeration value="N/A"/>
          <xsd:enumeration value="For Information Only"/>
          <xsd:enumeration value="Draft"/>
          <xsd:enumeration value="Under Review"/>
          <xsd:enumeration value="Approved"/>
          <xsd:enumeration value="ESA Approved"/>
          <xsd:enumeration value="Issued"/>
          <xsd:enumeration value="Rejected"/>
          <xsd:enumeration value="Withdrawn"/>
          <xsd:enumeration value="Supersed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7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1" ma:displayName="Title"/>
        <xsd:element ref="dc:subject" minOccurs="0" maxOccurs="1"/>
        <xsd:element ref="dc:description" minOccurs="0" maxOccurs="1" ma:index="15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stribution xmlns="ddc99d1b-0883-4f2c-a8e6-6d8ebaa0e5d6" xsi:nil="true"/>
    <Organisational_x0020_entity xmlns="ddc99d1b-0883-4f2c-a8e6-6d8ebaa0e5d6" xsi:nil="true"/>
    <Document_x0020_Type xmlns="ddc99d1b-0883-4f2c-a8e6-6d8ebaa0e5d6">HO - Handout / Presentation</Document_x0020_Type>
    <Revision xmlns="http://schemas.microsoft.com/sharepoint/v3/fields">0</Revision>
    <IconOverlay xmlns="http://schemas.microsoft.com/sharepoint/v4" xsi:nil="true"/>
    <In_iShare xmlns="ddc99d1b-0883-4f2c-a8e6-6d8ebaa0e5d6">false</In_iShare>
    <Classification xmlns="ddc99d1b-0883-4f2c-a8e6-6d8ebaa0e5d6">ESA UNCLASSIFIED - For ESA Official Use Only</Classification>
    <Issue_x0020_Date xmlns="ddc99d1b-0883-4f2c-a8e6-6d8ebaa0e5d6">2020-08-04T22:00:00+00:00</Issue_x0020_Date>
    <Issue xmlns="ddc99d1b-0883-4f2c-a8e6-6d8ebaa0e5d6">0</Issue>
    <Reference xmlns="ddc99d1b-0883-4f2c-a8e6-6d8ebaa0e5d6" xsi:nil="true"/>
    <Assign_x0020_document_x0020_reference xmlns="ddc99d1b-0883-4f2c-a8e6-6d8ebaa0e5d6">false</Assign_x0020_document_x0020_reference>
    <Classification_x0020_Caveat xmlns="ddc99d1b-0883-4f2c-a8e6-6d8ebaa0e5d6" xsi:nil="true"/>
    <AutoSync xmlns="ddc99d1b-0883-4f2c-a8e6-6d8ebaa0e5d6">false</AutoSync>
    <Status xmlns="http://schemas.microsoft.com/sharepoint/v3/fields">N/A</Status>
    <_dlc_DocId xmlns="ddc99d1b-0883-4f2c-a8e6-6d8ebaa0e5d6">PKKMWAM5UKCP-1108600927-1303</_dlc_DocId>
    <_dlc_DocIdUrl xmlns="ddc99d1b-0883-4f2c-a8e6-6d8ebaa0e5d6">
      <Url>https://esateamsite.sso.esa.int/support/EOT2018/_layouts/15/DocIdRedir.aspx?ID=PKKMWAM5UKCP-1108600927-1303</Url>
      <Description>PKKMWAM5UKCP-1108600927-1303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32253E4B-BB15-4AC1-82DB-CDDE390D88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c99d1b-0883-4f2c-a8e6-6d8ebaa0e5d6"/>
    <ds:schemaRef ds:uri="http://schemas.microsoft.com/sharepoint/v3/fields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22279E-2C4C-4C93-8498-455A58D1433E}">
  <ds:schemaRefs>
    <ds:schemaRef ds:uri="http://purl.org/dc/elements/1.1/"/>
    <ds:schemaRef ds:uri="http://schemas.microsoft.com/office/2006/metadata/properties"/>
    <ds:schemaRef ds:uri="http://schemas.microsoft.com/sharepoint/v4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schemas.microsoft.com/sharepoint/v3/fields"/>
    <ds:schemaRef ds:uri="ddc99d1b-0883-4f2c-a8e6-6d8ebaa0e5d6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52B14A63-63A1-4694-A9CB-C52F3967F032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ESA Presentation</Template>
  <TotalTime>0</TotalTime>
  <Words>7</Words>
  <Application>Microsoft Office PowerPoint</Application>
  <PresentationFormat>Custom</PresentationFormat>
  <Paragraphs>4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Verdana</vt:lpstr>
      <vt:lpstr>ESA_Presentation_CLEAR_BG</vt:lpstr>
      <vt:lpstr>PowerPoint Presentation</vt:lpstr>
      <vt:lpstr>PowerPoint Presentation</vt:lpstr>
    </vt:vector>
  </TitlesOfParts>
  <Manager/>
  <Company>ESA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Ulla Vayrynen</dc:creator>
  <cp:keywords/>
  <dc:description/>
  <cp:lastModifiedBy>Ulla Vayrynen</cp:lastModifiedBy>
  <cp:revision>3</cp:revision>
  <cp:lastPrinted>2008-08-26T16:26:23Z</cp:lastPrinted>
  <dcterms:created xsi:type="dcterms:W3CDTF">2026-05-15T16:18:09Z</dcterms:created>
  <dcterms:modified xsi:type="dcterms:W3CDTF">2026-08-08T06:27:03Z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user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0x010100B93108F87DD4F24BAE6D0E809C37974D000FC206F40FA8F44792B0B25BFFF4A9D0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ESA Official Use Only</vt:lpwstr>
  </property>
  <property fmtid="{D5CDD505-2E9C-101B-9397-08002B2CF9AE}" pid="18" name="Classification Caveat">
    <vt:lpwstr/>
  </property>
  <property fmtid="{D5CDD505-2E9C-101B-9397-08002B2CF9AE}" pid="19" name="Status">
    <vt:lpwstr>N/A</vt:lpwstr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2020-08-04T22:00:00Z</vt:filetime>
  </property>
  <property fmtid="{D5CDD505-2E9C-101B-9397-08002B2CF9AE}" pid="30" name="Organisational_x0020_entity">
    <vt:lpwstr/>
  </property>
  <property fmtid="{D5CDD505-2E9C-101B-9397-08002B2CF9AE}" pid="31" name="_dlc_DocIdItemGuid">
    <vt:lpwstr>5f0bab48-4ce0-4eab-83cc-d71b5b88219f</vt:lpwstr>
  </property>
  <property fmtid="{D5CDD505-2E9C-101B-9397-08002B2CF9AE}" pid="32" name="Organisational entity">
    <vt:lpwstr/>
  </property>
  <property fmtid="{D5CDD505-2E9C-101B-9397-08002B2CF9AE}" pid="33" name="IconOverlay">
    <vt:lpwstr/>
  </property>
  <property fmtid="{D5CDD505-2E9C-101B-9397-08002B2CF9AE}" pid="34" name="Document ID Value">
    <vt:lpwstr>PKKMWAM5UKCP-1108600927-1303</vt:lpwstr>
  </property>
  <property fmtid="{D5CDD505-2E9C-101B-9397-08002B2CF9AE}" pid="35" name="MSIP_Label_3976fa30-1907-4356-8241-62ea5e1c0256_Enabled">
    <vt:lpwstr>true</vt:lpwstr>
  </property>
  <property fmtid="{D5CDD505-2E9C-101B-9397-08002B2CF9AE}" pid="36" name="MSIP_Label_3976fa30-1907-4356-8241-62ea5e1c0256_SetDate">
    <vt:lpwstr>2020-09-30T12:03:24Z</vt:lpwstr>
  </property>
  <property fmtid="{D5CDD505-2E9C-101B-9397-08002B2CF9AE}" pid="37" name="MSIP_Label_3976fa30-1907-4356-8241-62ea5e1c0256_Method">
    <vt:lpwstr>Standard</vt:lpwstr>
  </property>
  <property fmtid="{D5CDD505-2E9C-101B-9397-08002B2CF9AE}" pid="38" name="MSIP_Label_3976fa30-1907-4356-8241-62ea5e1c0256_Name">
    <vt:lpwstr>ESA UNCLASSIFIED – For ESA Official Use Only</vt:lpwstr>
  </property>
  <property fmtid="{D5CDD505-2E9C-101B-9397-08002B2CF9AE}" pid="39" name="MSIP_Label_3976fa30-1907-4356-8241-62ea5e1c0256_SiteId">
    <vt:lpwstr>9a5cacd0-2bef-4dd7-ac5c-7ebe1f54f495</vt:lpwstr>
  </property>
  <property fmtid="{D5CDD505-2E9C-101B-9397-08002B2CF9AE}" pid="40" name="MSIP_Label_3976fa30-1907-4356-8241-62ea5e1c0256_ActionId">
    <vt:lpwstr>12cffb5a-e4fd-4993-a937-3b8906224a24</vt:lpwstr>
  </property>
  <property fmtid="{D5CDD505-2E9C-101B-9397-08002B2CF9AE}" pid="41" name="MSIP_Label_3976fa30-1907-4356-8241-62ea5e1c0256_ContentBits">
    <vt:lpwstr>0</vt:lpwstr>
  </property>
</Properties>
</file>