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3881BF-D8B6-4692-B4FC-B203F58B0A30}" v="2" dt="2026-02-06T10:16:55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035" autoAdjust="0"/>
  </p:normalViewPr>
  <p:slideViewPr>
    <p:cSldViewPr snapToGrid="0">
      <p:cViewPr varScale="1">
        <p:scale>
          <a:sx n="90" d="100"/>
          <a:sy n="90" d="100"/>
        </p:scale>
        <p:origin x="1776" y="68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2/6/2026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596" y="5770081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8596" y="4888314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65182" y="4756228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E3D2CF-30BA-E421-9405-BF45369EE7EC}"/>
              </a:ext>
            </a:extLst>
          </p:cNvPr>
          <p:cNvSpPr txBox="1"/>
          <p:nvPr userDrawn="1"/>
        </p:nvSpPr>
        <p:spPr>
          <a:xfrm>
            <a:off x="1019573" y="728273"/>
            <a:ext cx="98596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</a:rPr>
              <a:t>FLEX-Fluorescence 2026 Workshop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400" b="0" dirty="0">
                <a:solidFill>
                  <a:schemeClr val="bg1"/>
                </a:solidFill>
              </a:rPr>
              <a:t>03 – 06 March |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Bonn University, Germany 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364EF-61BA-BAF4-68F2-C6419046C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338" cy="100846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35" y="1096443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16000" y="6473118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1107477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0EFB85-EE02-1252-6A2C-2B652C75BD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338" cy="1008464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244501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00" y="1158441"/>
            <a:ext cx="11813134" cy="525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" y="6457517"/>
            <a:ext cx="10159937" cy="430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72C8FC-508D-77DF-8E51-E51B9A06C06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7281EA-2EF0-22CB-7949-83049C88CD6A}"/>
              </a:ext>
            </a:extLst>
          </p:cNvPr>
          <p:cNvCxnSpPr>
            <a:cxnSpLocks/>
          </p:cNvCxnSpPr>
          <p:nvPr userDrawn="1"/>
        </p:nvCxnSpPr>
        <p:spPr>
          <a:xfrm>
            <a:off x="216000" y="6473118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3" r:id="rId3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6000" y="4871836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OF PRESENTATION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6B3D98F0-8F27-4BB1-98E2-0EFA105C51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14</TotalTime>
  <Words>6</Words>
  <Application>Microsoft Office PowerPoint</Application>
  <PresentationFormat>Custom</PresentationFormat>
  <Paragraphs>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ESA_Presentation_CLEAR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Ulla</dc:creator>
  <cp:keywords/>
  <dc:description/>
  <cp:lastModifiedBy>Ulla</cp:lastModifiedBy>
  <cp:revision>2</cp:revision>
  <cp:lastPrinted>2008-08-26T16:26:23Z</cp:lastPrinted>
  <dcterms:created xsi:type="dcterms:W3CDTF">2026-02-06T10:02:23Z</dcterms:created>
  <dcterms:modified xsi:type="dcterms:W3CDTF">2026-02-06T10:19:46Z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2020-08-04T22:00:00Z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