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5"/>
    <p:sldMasterId id="2147483950" r:id="rId6"/>
    <p:sldMasterId id="2147483957" r:id="rId7"/>
    <p:sldMasterId id="2147483970" r:id="rId8"/>
    <p:sldMasterId id="2147483980" r:id="rId9"/>
  </p:sldMasterIdLst>
  <p:notesMasterIdLst>
    <p:notesMasterId r:id="rId77"/>
  </p:notesMasterIdLst>
  <p:handoutMasterIdLst>
    <p:handoutMasterId r:id="rId78"/>
  </p:handoutMasterIdLst>
  <p:sldIdLst>
    <p:sldId id="258" r:id="rId10"/>
    <p:sldId id="259" r:id="rId11"/>
    <p:sldId id="279" r:id="rId12"/>
    <p:sldId id="2147376073" r:id="rId13"/>
    <p:sldId id="2147376074" r:id="rId14"/>
    <p:sldId id="2147376075" r:id="rId15"/>
    <p:sldId id="2147376076" r:id="rId16"/>
    <p:sldId id="2147376077" r:id="rId17"/>
    <p:sldId id="2147376078" r:id="rId18"/>
    <p:sldId id="2147376079" r:id="rId19"/>
    <p:sldId id="2147376080" r:id="rId20"/>
    <p:sldId id="2147376081" r:id="rId21"/>
    <p:sldId id="2147376082" r:id="rId22"/>
    <p:sldId id="2147376083" r:id="rId23"/>
    <p:sldId id="2147376084" r:id="rId24"/>
    <p:sldId id="2147376085" r:id="rId25"/>
    <p:sldId id="2147376086" r:id="rId26"/>
    <p:sldId id="2147376087" r:id="rId27"/>
    <p:sldId id="2147376088" r:id="rId28"/>
    <p:sldId id="2147376089" r:id="rId29"/>
    <p:sldId id="2147376090" r:id="rId30"/>
    <p:sldId id="2147376091" r:id="rId31"/>
    <p:sldId id="2147376092" r:id="rId32"/>
    <p:sldId id="2147376093" r:id="rId33"/>
    <p:sldId id="2147376094" r:id="rId34"/>
    <p:sldId id="2147376095" r:id="rId35"/>
    <p:sldId id="2147376096" r:id="rId36"/>
    <p:sldId id="2147376097" r:id="rId37"/>
    <p:sldId id="2147376098" r:id="rId38"/>
    <p:sldId id="2147376099" r:id="rId39"/>
    <p:sldId id="2147376100" r:id="rId40"/>
    <p:sldId id="2147376101" r:id="rId41"/>
    <p:sldId id="2147376102" r:id="rId42"/>
    <p:sldId id="2147376103" r:id="rId43"/>
    <p:sldId id="2147376104" r:id="rId44"/>
    <p:sldId id="2147376105" r:id="rId45"/>
    <p:sldId id="2147376106" r:id="rId46"/>
    <p:sldId id="2147376107" r:id="rId47"/>
    <p:sldId id="2147376108" r:id="rId48"/>
    <p:sldId id="2147376109" r:id="rId49"/>
    <p:sldId id="2147376110" r:id="rId50"/>
    <p:sldId id="2147376111" r:id="rId51"/>
    <p:sldId id="2147376112" r:id="rId52"/>
    <p:sldId id="2147376113" r:id="rId53"/>
    <p:sldId id="2147376114" r:id="rId54"/>
    <p:sldId id="2147376115" r:id="rId55"/>
    <p:sldId id="2147376116" r:id="rId56"/>
    <p:sldId id="2147376117" r:id="rId57"/>
    <p:sldId id="2147376118" r:id="rId58"/>
    <p:sldId id="2147376119" r:id="rId59"/>
    <p:sldId id="2147376120" r:id="rId60"/>
    <p:sldId id="2147376121" r:id="rId61"/>
    <p:sldId id="2147376122" r:id="rId62"/>
    <p:sldId id="2147376123" r:id="rId63"/>
    <p:sldId id="2147376124" r:id="rId64"/>
    <p:sldId id="2147376125" r:id="rId65"/>
    <p:sldId id="2147376126" r:id="rId66"/>
    <p:sldId id="2147376127" r:id="rId67"/>
    <p:sldId id="2147376128" r:id="rId68"/>
    <p:sldId id="2898" r:id="rId69"/>
    <p:sldId id="929" r:id="rId70"/>
    <p:sldId id="959" r:id="rId71"/>
    <p:sldId id="2147375890" r:id="rId72"/>
    <p:sldId id="2899" r:id="rId73"/>
    <p:sldId id="979" r:id="rId74"/>
    <p:sldId id="263" r:id="rId75"/>
    <p:sldId id="2147481962" r:id="rId76"/>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Default Section" id="{3507EC9C-3BC9-4997-B423-CA83D819A24D}">
          <p14:sldIdLst>
            <p14:sldId id="258"/>
            <p14:sldId id="259"/>
          </p14:sldIdLst>
        </p14:section>
        <p14:section name="Default Section" id="{91AD03CA-7F0E-7E48-803B-EAE82D6093C0}">
          <p14:sldIdLst>
            <p14:sldId id="279"/>
            <p14:sldId id="2147376073"/>
            <p14:sldId id="2147376074"/>
            <p14:sldId id="2147376075"/>
            <p14:sldId id="2147376076"/>
            <p14:sldId id="2147376077"/>
            <p14:sldId id="2147376078"/>
            <p14:sldId id="2147376079"/>
            <p14:sldId id="2147376080"/>
            <p14:sldId id="2147376081"/>
            <p14:sldId id="2147376082"/>
            <p14:sldId id="2147376083"/>
            <p14:sldId id="2147376084"/>
            <p14:sldId id="2147376085"/>
            <p14:sldId id="2147376086"/>
            <p14:sldId id="2147376087"/>
            <p14:sldId id="2147376088"/>
            <p14:sldId id="2147376089"/>
            <p14:sldId id="2147376090"/>
            <p14:sldId id="2147376091"/>
            <p14:sldId id="2147376092"/>
            <p14:sldId id="2147376093"/>
            <p14:sldId id="2147376094"/>
            <p14:sldId id="2147376095"/>
            <p14:sldId id="2147376096"/>
            <p14:sldId id="2147376097"/>
            <p14:sldId id="2147376098"/>
            <p14:sldId id="2147376099"/>
            <p14:sldId id="2147376100"/>
            <p14:sldId id="2147376101"/>
            <p14:sldId id="2147376102"/>
            <p14:sldId id="2147376103"/>
            <p14:sldId id="2147376104"/>
            <p14:sldId id="2147376105"/>
            <p14:sldId id="2147376106"/>
            <p14:sldId id="2147376107"/>
            <p14:sldId id="2147376108"/>
            <p14:sldId id="2147376109"/>
            <p14:sldId id="2147376110"/>
            <p14:sldId id="2147376111"/>
            <p14:sldId id="2147376112"/>
            <p14:sldId id="2147376113"/>
            <p14:sldId id="2147376114"/>
            <p14:sldId id="2147376115"/>
            <p14:sldId id="2147376116"/>
            <p14:sldId id="2147376117"/>
            <p14:sldId id="2147376118"/>
            <p14:sldId id="2147376119"/>
            <p14:sldId id="2147376120"/>
            <p14:sldId id="2147376121"/>
            <p14:sldId id="2147376122"/>
            <p14:sldId id="2147376123"/>
            <p14:sldId id="2147376124"/>
            <p14:sldId id="2147376125"/>
            <p14:sldId id="2147376126"/>
            <p14:sldId id="2147376127"/>
            <p14:sldId id="2147376128"/>
            <p14:sldId id="2898"/>
            <p14:sldId id="929"/>
            <p14:sldId id="959"/>
            <p14:sldId id="2147375890"/>
            <p14:sldId id="2899"/>
            <p14:sldId id="979"/>
            <p14:sldId id="263"/>
            <p14:sldId id="2147481962"/>
          </p14:sldIdLst>
        </p14:section>
        <p14:section name="Default Section" id="{369049BA-79D4-45FD-88B3-2B86C5C236EB}">
          <p14:sldIdLst/>
        </p14:section>
      </p14:sectionLst>
    </p:ex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FFCC4E"/>
    <a:srgbClr val="8197A6"/>
    <a:srgbClr val="F1666A"/>
    <a:srgbClr val="D9D9D9"/>
    <a:srgbClr val="053249"/>
    <a:srgbClr val="003249"/>
    <a:srgbClr val="335E6F"/>
    <a:srgbClr val="006196"/>
    <a:srgbClr val="6DCFF6"/>
    <a:srgbClr val="76C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82462" autoAdjust="0"/>
  </p:normalViewPr>
  <p:slideViewPr>
    <p:cSldViewPr snapToGrid="0">
      <p:cViewPr varScale="1">
        <p:scale>
          <a:sx n="52" d="100"/>
          <a:sy n="52" d="100"/>
        </p:scale>
        <p:origin x="1340" y="64"/>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59" y="-67"/>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slide" Target="slides/slide52.xml"/><Relationship Id="rId82"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notesMaster" Target="notesMasters/notesMaster1.xml"/><Relationship Id="rId8" Type="http://schemas.openxmlformats.org/officeDocument/2006/relationships/slideMaster" Target="slideMasters/slideMaster4.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3.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enzo Papa" userId="09d315e4-ad36-4bc6-a0bc-a36ec4ae1f59" providerId="ADAL" clId="{40B6F10E-38AF-4244-BBFB-FB55FD8F5C3B}"/>
    <pc:docChg chg="custSel delSld modSld">
      <pc:chgData name="Lorenzo Papa" userId="09d315e4-ad36-4bc6-a0bc-a36ec4ae1f59" providerId="ADAL" clId="{40B6F10E-38AF-4244-BBFB-FB55FD8F5C3B}" dt="2025-07-24T12:57:16.855" v="22" actId="47"/>
      <pc:docMkLst>
        <pc:docMk/>
      </pc:docMkLst>
      <pc:sldChg chg="del">
        <pc:chgData name="Lorenzo Papa" userId="09d315e4-ad36-4bc6-a0bc-a36ec4ae1f59" providerId="ADAL" clId="{40B6F10E-38AF-4244-BBFB-FB55FD8F5C3B}" dt="2025-07-24T12:57:16.855" v="22" actId="47"/>
        <pc:sldMkLst>
          <pc:docMk/>
          <pc:sldMk cId="3665565208" sldId="257"/>
        </pc:sldMkLst>
      </pc:sldChg>
      <pc:sldChg chg="modSp mod">
        <pc:chgData name="Lorenzo Papa" userId="09d315e4-ad36-4bc6-a0bc-a36ec4ae1f59" providerId="ADAL" clId="{40B6F10E-38AF-4244-BBFB-FB55FD8F5C3B}" dt="2025-07-24T12:56:48.371" v="8" actId="20577"/>
        <pc:sldMkLst>
          <pc:docMk/>
          <pc:sldMk cId="2231551660" sldId="258"/>
        </pc:sldMkLst>
      </pc:sldChg>
      <pc:sldChg chg="delSp modSp mod">
        <pc:chgData name="Lorenzo Papa" userId="09d315e4-ad36-4bc6-a0bc-a36ec4ae1f59" providerId="ADAL" clId="{40B6F10E-38AF-4244-BBFB-FB55FD8F5C3B}" dt="2025-07-24T12:57:12.593" v="21" actId="478"/>
        <pc:sldMkLst>
          <pc:docMk/>
          <pc:sldMk cId="298192796" sldId="259"/>
        </pc:sldMkLst>
      </pc:sldChg>
      <pc:sldChg chg="del">
        <pc:chgData name="Lorenzo Papa" userId="09d315e4-ad36-4bc6-a0bc-a36ec4ae1f59" providerId="ADAL" clId="{40B6F10E-38AF-4244-BBFB-FB55FD8F5C3B}" dt="2025-07-24T12:57:16.855" v="22" actId="47"/>
        <pc:sldMkLst>
          <pc:docMk/>
          <pc:sldMk cId="3179749238" sldId="260"/>
        </pc:sldMkLst>
      </pc:sldChg>
      <pc:sldChg chg="del">
        <pc:chgData name="Lorenzo Papa" userId="09d315e4-ad36-4bc6-a0bc-a36ec4ae1f59" providerId="ADAL" clId="{40B6F10E-38AF-4244-BBFB-FB55FD8F5C3B}" dt="2025-07-24T12:57:16.855" v="22" actId="47"/>
        <pc:sldMkLst>
          <pc:docMk/>
          <pc:sldMk cId="2258495503" sldId="261"/>
        </pc:sldMkLst>
      </pc:sldChg>
    </pc:docChg>
  </pc:docChgLst>
  <pc:docChgLst>
    <pc:chgData name="Lorenzo Papa" userId="09d315e4-ad36-4bc6-a0bc-a36ec4ae1f59" providerId="ADAL" clId="{E4B50E8A-927C-4AA3-A992-BC760EEB7761}"/>
    <pc:docChg chg="undo redo custSel addSld delSld modSld delSection modSection">
      <pc:chgData name="Lorenzo Papa" userId="09d315e4-ad36-4bc6-a0bc-a36ec4ae1f59" providerId="ADAL" clId="{E4B50E8A-927C-4AA3-A992-BC760EEB7761}" dt="2025-08-12T11:51:25.944" v="359" actId="47"/>
      <pc:docMkLst>
        <pc:docMk/>
      </pc:docMkLst>
      <pc:sldChg chg="add del">
        <pc:chgData name="Lorenzo Papa" userId="09d315e4-ad36-4bc6-a0bc-a36ec4ae1f59" providerId="ADAL" clId="{E4B50E8A-927C-4AA3-A992-BC760EEB7761}" dt="2025-08-12T11:51:06.253" v="353" actId="47"/>
        <pc:sldMkLst>
          <pc:docMk/>
          <pc:sldMk cId="0" sldId="257"/>
        </pc:sldMkLst>
      </pc:sldChg>
      <pc:sldChg chg="add del">
        <pc:chgData name="Lorenzo Papa" userId="09d315e4-ad36-4bc6-a0bc-a36ec4ae1f59" providerId="ADAL" clId="{E4B50E8A-927C-4AA3-A992-BC760EEB7761}" dt="2025-08-12T11:42:58.361" v="196" actId="47"/>
        <pc:sldMkLst>
          <pc:docMk/>
          <pc:sldMk cId="3665565208" sldId="257"/>
        </pc:sldMkLst>
      </pc:sldChg>
      <pc:sldChg chg="addSp delSp modSp mod">
        <pc:chgData name="Lorenzo Papa" userId="09d315e4-ad36-4bc6-a0bc-a36ec4ae1f59" providerId="ADAL" clId="{E4B50E8A-927C-4AA3-A992-BC760EEB7761}" dt="2025-08-12T11:49:12.178" v="339"/>
        <pc:sldMkLst>
          <pc:docMk/>
          <pc:sldMk cId="2231551660" sldId="258"/>
        </pc:sldMkLst>
      </pc:sldChg>
      <pc:sldChg chg="addSp delSp modSp add del mod">
        <pc:chgData name="Lorenzo Papa" userId="09d315e4-ad36-4bc6-a0bc-a36ec4ae1f59" providerId="ADAL" clId="{E4B50E8A-927C-4AA3-A992-BC760EEB7761}" dt="2025-08-12T11:49:22.955" v="344" actId="20577"/>
        <pc:sldMkLst>
          <pc:docMk/>
          <pc:sldMk cId="298192796" sldId="259"/>
        </pc:sldMkLst>
      </pc:sldChg>
      <pc:sldChg chg="add del">
        <pc:chgData name="Lorenzo Papa" userId="09d315e4-ad36-4bc6-a0bc-a36ec4ae1f59" providerId="ADAL" clId="{E4B50E8A-927C-4AA3-A992-BC760EEB7761}" dt="2025-08-12T11:51:06.253" v="353" actId="47"/>
        <pc:sldMkLst>
          <pc:docMk/>
          <pc:sldMk cId="0" sldId="260"/>
        </pc:sldMkLst>
      </pc:sldChg>
      <pc:sldChg chg="add del">
        <pc:chgData name="Lorenzo Papa" userId="09d315e4-ad36-4bc6-a0bc-a36ec4ae1f59" providerId="ADAL" clId="{E4B50E8A-927C-4AA3-A992-BC760EEB7761}" dt="2025-08-12T11:42:58.361" v="196" actId="47"/>
        <pc:sldMkLst>
          <pc:docMk/>
          <pc:sldMk cId="3405701845" sldId="260"/>
        </pc:sldMkLst>
      </pc:sldChg>
      <pc:sldChg chg="add del">
        <pc:chgData name="Lorenzo Papa" userId="09d315e4-ad36-4bc6-a0bc-a36ec4ae1f59" providerId="ADAL" clId="{E4B50E8A-927C-4AA3-A992-BC760EEB7761}" dt="2025-08-12T11:51:06.253" v="353" actId="47"/>
        <pc:sldMkLst>
          <pc:docMk/>
          <pc:sldMk cId="0" sldId="261"/>
        </pc:sldMkLst>
      </pc:sldChg>
      <pc:sldChg chg="add del">
        <pc:chgData name="Lorenzo Papa" userId="09d315e4-ad36-4bc6-a0bc-a36ec4ae1f59" providerId="ADAL" clId="{E4B50E8A-927C-4AA3-A992-BC760EEB7761}" dt="2025-08-12T11:42:58.361" v="196" actId="47"/>
        <pc:sldMkLst>
          <pc:docMk/>
          <pc:sldMk cId="3265025668" sldId="261"/>
        </pc:sldMkLst>
      </pc:sldChg>
      <pc:sldChg chg="add del">
        <pc:chgData name="Lorenzo Papa" userId="09d315e4-ad36-4bc6-a0bc-a36ec4ae1f59" providerId="ADAL" clId="{E4B50E8A-927C-4AA3-A992-BC760EEB7761}" dt="2025-08-12T11:51:06.253" v="353" actId="47"/>
        <pc:sldMkLst>
          <pc:docMk/>
          <pc:sldMk cId="0" sldId="262"/>
        </pc:sldMkLst>
      </pc:sldChg>
      <pc:sldChg chg="add del">
        <pc:chgData name="Lorenzo Papa" userId="09d315e4-ad36-4bc6-a0bc-a36ec4ae1f59" providerId="ADAL" clId="{E4B50E8A-927C-4AA3-A992-BC760EEB7761}" dt="2025-08-12T11:42:58.361" v="196" actId="47"/>
        <pc:sldMkLst>
          <pc:docMk/>
          <pc:sldMk cId="2504724973" sldId="262"/>
        </pc:sldMkLst>
      </pc:sldChg>
      <pc:sldChg chg="add del">
        <pc:chgData name="Lorenzo Papa" userId="09d315e4-ad36-4bc6-a0bc-a36ec4ae1f59" providerId="ADAL" clId="{E4B50E8A-927C-4AA3-A992-BC760EEB7761}" dt="2025-08-12T11:51:06.253" v="353" actId="47"/>
        <pc:sldMkLst>
          <pc:docMk/>
          <pc:sldMk cId="0" sldId="263"/>
        </pc:sldMkLst>
      </pc:sldChg>
      <pc:sldChg chg="add del">
        <pc:chgData name="Lorenzo Papa" userId="09d315e4-ad36-4bc6-a0bc-a36ec4ae1f59" providerId="ADAL" clId="{E4B50E8A-927C-4AA3-A992-BC760EEB7761}" dt="2025-08-12T11:42:58.361" v="196" actId="47"/>
        <pc:sldMkLst>
          <pc:docMk/>
          <pc:sldMk cId="1246544097" sldId="263"/>
        </pc:sldMkLst>
      </pc:sldChg>
      <pc:sldChg chg="add del">
        <pc:chgData name="Lorenzo Papa" userId="09d315e4-ad36-4bc6-a0bc-a36ec4ae1f59" providerId="ADAL" clId="{E4B50E8A-927C-4AA3-A992-BC760EEB7761}" dt="2025-08-12T11:51:06.253" v="353" actId="47"/>
        <pc:sldMkLst>
          <pc:docMk/>
          <pc:sldMk cId="0" sldId="264"/>
        </pc:sldMkLst>
      </pc:sldChg>
      <pc:sldChg chg="add del">
        <pc:chgData name="Lorenzo Papa" userId="09d315e4-ad36-4bc6-a0bc-a36ec4ae1f59" providerId="ADAL" clId="{E4B50E8A-927C-4AA3-A992-BC760EEB7761}" dt="2025-08-12T11:42:58.361" v="196" actId="47"/>
        <pc:sldMkLst>
          <pc:docMk/>
          <pc:sldMk cId="2360275718" sldId="265"/>
        </pc:sldMkLst>
      </pc:sldChg>
      <pc:sldChg chg="add del">
        <pc:chgData name="Lorenzo Papa" userId="09d315e4-ad36-4bc6-a0bc-a36ec4ae1f59" providerId="ADAL" clId="{E4B50E8A-927C-4AA3-A992-BC760EEB7761}" dt="2025-08-12T11:42:58.361" v="196" actId="47"/>
        <pc:sldMkLst>
          <pc:docMk/>
          <pc:sldMk cId="465322060" sldId="267"/>
        </pc:sldMkLst>
      </pc:sldChg>
      <pc:sldChg chg="add del">
        <pc:chgData name="Lorenzo Papa" userId="09d315e4-ad36-4bc6-a0bc-a36ec4ae1f59" providerId="ADAL" clId="{E4B50E8A-927C-4AA3-A992-BC760EEB7761}" dt="2025-08-12T11:51:06.253" v="353" actId="47"/>
        <pc:sldMkLst>
          <pc:docMk/>
          <pc:sldMk cId="1649025481" sldId="267"/>
        </pc:sldMkLst>
      </pc:sldChg>
      <pc:sldChg chg="add del">
        <pc:chgData name="Lorenzo Papa" userId="09d315e4-ad36-4bc6-a0bc-a36ec4ae1f59" providerId="ADAL" clId="{E4B50E8A-927C-4AA3-A992-BC760EEB7761}" dt="2025-08-12T11:42:58.361" v="196" actId="47"/>
        <pc:sldMkLst>
          <pc:docMk/>
          <pc:sldMk cId="2354090952" sldId="268"/>
        </pc:sldMkLst>
      </pc:sldChg>
      <pc:sldChg chg="add del">
        <pc:chgData name="Lorenzo Papa" userId="09d315e4-ad36-4bc6-a0bc-a36ec4ae1f59" providerId="ADAL" clId="{E4B50E8A-927C-4AA3-A992-BC760EEB7761}" dt="2025-08-12T11:51:06.253" v="353" actId="47"/>
        <pc:sldMkLst>
          <pc:docMk/>
          <pc:sldMk cId="964888114" sldId="269"/>
        </pc:sldMkLst>
      </pc:sldChg>
      <pc:sldChg chg="add del">
        <pc:chgData name="Lorenzo Papa" userId="09d315e4-ad36-4bc6-a0bc-a36ec4ae1f59" providerId="ADAL" clId="{E4B50E8A-927C-4AA3-A992-BC760EEB7761}" dt="2025-08-12T11:42:58.361" v="196" actId="47"/>
        <pc:sldMkLst>
          <pc:docMk/>
          <pc:sldMk cId="2905673806" sldId="269"/>
        </pc:sldMkLst>
      </pc:sldChg>
      <pc:sldChg chg="add del">
        <pc:chgData name="Lorenzo Papa" userId="09d315e4-ad36-4bc6-a0bc-a36ec4ae1f59" providerId="ADAL" clId="{E4B50E8A-927C-4AA3-A992-BC760EEB7761}" dt="2025-08-12T11:51:06.253" v="353" actId="47"/>
        <pc:sldMkLst>
          <pc:docMk/>
          <pc:sldMk cId="2931842283" sldId="271"/>
        </pc:sldMkLst>
      </pc:sldChg>
      <pc:sldChg chg="add del">
        <pc:chgData name="Lorenzo Papa" userId="09d315e4-ad36-4bc6-a0bc-a36ec4ae1f59" providerId="ADAL" clId="{E4B50E8A-927C-4AA3-A992-BC760EEB7761}" dt="2025-08-12T11:42:58.361" v="196" actId="47"/>
        <pc:sldMkLst>
          <pc:docMk/>
          <pc:sldMk cId="3550192680" sldId="271"/>
        </pc:sldMkLst>
      </pc:sldChg>
      <pc:sldChg chg="add del">
        <pc:chgData name="Lorenzo Papa" userId="09d315e4-ad36-4bc6-a0bc-a36ec4ae1f59" providerId="ADAL" clId="{E4B50E8A-927C-4AA3-A992-BC760EEB7761}" dt="2025-08-12T11:42:58.361" v="196" actId="47"/>
        <pc:sldMkLst>
          <pc:docMk/>
          <pc:sldMk cId="1472211349" sldId="272"/>
        </pc:sldMkLst>
      </pc:sldChg>
      <pc:sldChg chg="add del">
        <pc:chgData name="Lorenzo Papa" userId="09d315e4-ad36-4bc6-a0bc-a36ec4ae1f59" providerId="ADAL" clId="{E4B50E8A-927C-4AA3-A992-BC760EEB7761}" dt="2025-08-12T11:42:58.361" v="196" actId="47"/>
        <pc:sldMkLst>
          <pc:docMk/>
          <pc:sldMk cId="1043937521" sldId="273"/>
        </pc:sldMkLst>
      </pc:sldChg>
      <pc:sldChg chg="add del">
        <pc:chgData name="Lorenzo Papa" userId="09d315e4-ad36-4bc6-a0bc-a36ec4ae1f59" providerId="ADAL" clId="{E4B50E8A-927C-4AA3-A992-BC760EEB7761}" dt="2025-08-12T11:51:06.253" v="353" actId="47"/>
        <pc:sldMkLst>
          <pc:docMk/>
          <pc:sldMk cId="2742521314" sldId="274"/>
        </pc:sldMkLst>
      </pc:sldChg>
      <pc:sldChg chg="add del">
        <pc:chgData name="Lorenzo Papa" userId="09d315e4-ad36-4bc6-a0bc-a36ec4ae1f59" providerId="ADAL" clId="{E4B50E8A-927C-4AA3-A992-BC760EEB7761}" dt="2025-08-12T11:51:06.253" v="353" actId="47"/>
        <pc:sldMkLst>
          <pc:docMk/>
          <pc:sldMk cId="906306342" sldId="275"/>
        </pc:sldMkLst>
      </pc:sldChg>
      <pc:sldChg chg="add del">
        <pc:chgData name="Lorenzo Papa" userId="09d315e4-ad36-4bc6-a0bc-a36ec4ae1f59" providerId="ADAL" clId="{E4B50E8A-927C-4AA3-A992-BC760EEB7761}" dt="2025-08-12T09:36:15.198" v="134" actId="47"/>
        <pc:sldMkLst>
          <pc:docMk/>
          <pc:sldMk cId="393793593" sldId="276"/>
        </pc:sldMkLst>
      </pc:sldChg>
      <pc:sldChg chg="add del">
        <pc:chgData name="Lorenzo Papa" userId="09d315e4-ad36-4bc6-a0bc-a36ec4ae1f59" providerId="ADAL" clId="{E4B50E8A-927C-4AA3-A992-BC760EEB7761}" dt="2025-08-08T11:54:31.408" v="43"/>
        <pc:sldMkLst>
          <pc:docMk/>
          <pc:sldMk cId="2790454757" sldId="276"/>
        </pc:sldMkLst>
      </pc:sldChg>
      <pc:sldChg chg="add del">
        <pc:chgData name="Lorenzo Papa" userId="09d315e4-ad36-4bc6-a0bc-a36ec4ae1f59" providerId="ADAL" clId="{E4B50E8A-927C-4AA3-A992-BC760EEB7761}" dt="2025-08-08T11:54:16.093" v="35"/>
        <pc:sldMkLst>
          <pc:docMk/>
          <pc:sldMk cId="3761166188" sldId="276"/>
        </pc:sldMkLst>
      </pc:sldChg>
      <pc:sldChg chg="modSp add del mod modClrScheme chgLayout">
        <pc:chgData name="Lorenzo Papa" userId="09d315e4-ad36-4bc6-a0bc-a36ec4ae1f59" providerId="ADAL" clId="{E4B50E8A-927C-4AA3-A992-BC760EEB7761}" dt="2025-08-12T11:42:58.361" v="196" actId="47"/>
        <pc:sldMkLst>
          <pc:docMk/>
          <pc:sldMk cId="1376160347" sldId="277"/>
        </pc:sldMkLst>
      </pc:sldChg>
      <pc:sldChg chg="modSp add del mod">
        <pc:chgData name="Lorenzo Papa" userId="09d315e4-ad36-4bc6-a0bc-a36ec4ae1f59" providerId="ADAL" clId="{E4B50E8A-927C-4AA3-A992-BC760EEB7761}" dt="2025-08-12T11:51:06.253" v="353" actId="47"/>
        <pc:sldMkLst>
          <pc:docMk/>
          <pc:sldMk cId="3301994908" sldId="277"/>
        </pc:sldMkLst>
      </pc:sldChg>
      <pc:sldChg chg="add del">
        <pc:chgData name="Lorenzo Papa" userId="09d315e4-ad36-4bc6-a0bc-a36ec4ae1f59" providerId="ADAL" clId="{E4B50E8A-927C-4AA3-A992-BC760EEB7761}" dt="2025-08-12T11:42:58.361" v="196" actId="47"/>
        <pc:sldMkLst>
          <pc:docMk/>
          <pc:sldMk cId="3301994908" sldId="278"/>
        </pc:sldMkLst>
      </pc:sldChg>
      <pc:sldChg chg="add del">
        <pc:chgData name="Lorenzo Papa" userId="09d315e4-ad36-4bc6-a0bc-a36ec4ae1f59" providerId="ADAL" clId="{E4B50E8A-927C-4AA3-A992-BC760EEB7761}" dt="2025-08-12T11:42:58.361" v="196" actId="47"/>
        <pc:sldMkLst>
          <pc:docMk/>
          <pc:sldMk cId="1742693679" sldId="279"/>
        </pc:sldMkLst>
      </pc:sldChg>
      <pc:sldChg chg="add del">
        <pc:chgData name="Lorenzo Papa" userId="09d315e4-ad36-4bc6-a0bc-a36ec4ae1f59" providerId="ADAL" clId="{E4B50E8A-927C-4AA3-A992-BC760EEB7761}" dt="2025-08-12T11:51:06.253" v="353" actId="47"/>
        <pc:sldMkLst>
          <pc:docMk/>
          <pc:sldMk cId="4131003568" sldId="279"/>
        </pc:sldMkLst>
      </pc:sldChg>
      <pc:sldChg chg="add del">
        <pc:chgData name="Lorenzo Papa" userId="09d315e4-ad36-4bc6-a0bc-a36ec4ae1f59" providerId="ADAL" clId="{E4B50E8A-927C-4AA3-A992-BC760EEB7761}" dt="2025-08-12T11:51:06.253" v="353" actId="47"/>
        <pc:sldMkLst>
          <pc:docMk/>
          <pc:sldMk cId="1739251546" sldId="280"/>
        </pc:sldMkLst>
      </pc:sldChg>
      <pc:sldChg chg="add del">
        <pc:chgData name="Lorenzo Papa" userId="09d315e4-ad36-4bc6-a0bc-a36ec4ae1f59" providerId="ADAL" clId="{E4B50E8A-927C-4AA3-A992-BC760EEB7761}" dt="2025-08-12T11:42:58.361" v="196" actId="47"/>
        <pc:sldMkLst>
          <pc:docMk/>
          <pc:sldMk cId="4214412396" sldId="280"/>
        </pc:sldMkLst>
      </pc:sldChg>
      <pc:sldChg chg="add del">
        <pc:chgData name="Lorenzo Papa" userId="09d315e4-ad36-4bc6-a0bc-a36ec4ae1f59" providerId="ADAL" clId="{E4B50E8A-927C-4AA3-A992-BC760EEB7761}" dt="2025-08-12T11:51:06.253" v="353" actId="47"/>
        <pc:sldMkLst>
          <pc:docMk/>
          <pc:sldMk cId="1614176712" sldId="281"/>
        </pc:sldMkLst>
      </pc:sldChg>
      <pc:sldChg chg="add del">
        <pc:chgData name="Lorenzo Papa" userId="09d315e4-ad36-4bc6-a0bc-a36ec4ae1f59" providerId="ADAL" clId="{E4B50E8A-927C-4AA3-A992-BC760EEB7761}" dt="2025-08-12T11:42:58.361" v="196" actId="47"/>
        <pc:sldMkLst>
          <pc:docMk/>
          <pc:sldMk cId="3780957259" sldId="281"/>
        </pc:sldMkLst>
      </pc:sldChg>
      <pc:sldChg chg="add del">
        <pc:chgData name="Lorenzo Papa" userId="09d315e4-ad36-4bc6-a0bc-a36ec4ae1f59" providerId="ADAL" clId="{E4B50E8A-927C-4AA3-A992-BC760EEB7761}" dt="2025-08-12T11:42:58.361" v="196" actId="47"/>
        <pc:sldMkLst>
          <pc:docMk/>
          <pc:sldMk cId="1318384926" sldId="282"/>
        </pc:sldMkLst>
      </pc:sldChg>
      <pc:sldChg chg="add del">
        <pc:chgData name="Lorenzo Papa" userId="09d315e4-ad36-4bc6-a0bc-a36ec4ae1f59" providerId="ADAL" clId="{E4B50E8A-927C-4AA3-A992-BC760EEB7761}" dt="2025-08-12T11:42:58.361" v="196" actId="47"/>
        <pc:sldMkLst>
          <pc:docMk/>
          <pc:sldMk cId="3140487387" sldId="283"/>
        </pc:sldMkLst>
      </pc:sldChg>
      <pc:sldChg chg="add del">
        <pc:chgData name="Lorenzo Papa" userId="09d315e4-ad36-4bc6-a0bc-a36ec4ae1f59" providerId="ADAL" clId="{E4B50E8A-927C-4AA3-A992-BC760EEB7761}" dt="2025-08-12T11:42:58.361" v="196" actId="47"/>
        <pc:sldMkLst>
          <pc:docMk/>
          <pc:sldMk cId="1714240368" sldId="284"/>
        </pc:sldMkLst>
      </pc:sldChg>
      <pc:sldChg chg="add del">
        <pc:chgData name="Lorenzo Papa" userId="09d315e4-ad36-4bc6-a0bc-a36ec4ae1f59" providerId="ADAL" clId="{E4B50E8A-927C-4AA3-A992-BC760EEB7761}" dt="2025-08-12T11:42:58.361" v="196" actId="47"/>
        <pc:sldMkLst>
          <pc:docMk/>
          <pc:sldMk cId="4154494352" sldId="2970"/>
        </pc:sldMkLst>
      </pc:sldChg>
      <pc:sldChg chg="add del">
        <pc:chgData name="Lorenzo Papa" userId="09d315e4-ad36-4bc6-a0bc-a36ec4ae1f59" providerId="ADAL" clId="{E4B50E8A-927C-4AA3-A992-BC760EEB7761}" dt="2025-08-12T11:42:58.361" v="196" actId="47"/>
        <pc:sldMkLst>
          <pc:docMk/>
          <pc:sldMk cId="1045694416" sldId="3001"/>
        </pc:sldMkLst>
      </pc:sldChg>
      <pc:sldChg chg="add del">
        <pc:chgData name="Lorenzo Papa" userId="09d315e4-ad36-4bc6-a0bc-a36ec4ae1f59" providerId="ADAL" clId="{E4B50E8A-927C-4AA3-A992-BC760EEB7761}" dt="2025-08-12T11:42:58.361" v="196" actId="47"/>
        <pc:sldMkLst>
          <pc:docMk/>
          <pc:sldMk cId="3493162533" sldId="3002"/>
        </pc:sldMkLst>
      </pc:sldChg>
      <pc:sldChg chg="add del">
        <pc:chgData name="Lorenzo Papa" userId="09d315e4-ad36-4bc6-a0bc-a36ec4ae1f59" providerId="ADAL" clId="{E4B50E8A-927C-4AA3-A992-BC760EEB7761}" dt="2025-08-12T11:42:58.361" v="196" actId="47"/>
        <pc:sldMkLst>
          <pc:docMk/>
          <pc:sldMk cId="4122737542" sldId="3005"/>
        </pc:sldMkLst>
      </pc:sldChg>
      <pc:sldChg chg="add del">
        <pc:chgData name="Lorenzo Papa" userId="09d315e4-ad36-4bc6-a0bc-a36ec4ae1f59" providerId="ADAL" clId="{E4B50E8A-927C-4AA3-A992-BC760EEB7761}" dt="2025-08-12T11:42:58.361" v="196" actId="47"/>
        <pc:sldMkLst>
          <pc:docMk/>
          <pc:sldMk cId="599790454" sldId="3006"/>
        </pc:sldMkLst>
      </pc:sldChg>
      <pc:sldChg chg="add del">
        <pc:chgData name="Lorenzo Papa" userId="09d315e4-ad36-4bc6-a0bc-a36ec4ae1f59" providerId="ADAL" clId="{E4B50E8A-927C-4AA3-A992-BC760EEB7761}" dt="2025-08-12T11:42:58.361" v="196" actId="47"/>
        <pc:sldMkLst>
          <pc:docMk/>
          <pc:sldMk cId="3902423222" sldId="3009"/>
        </pc:sldMkLst>
      </pc:sldChg>
      <pc:sldChg chg="modSp add del mod">
        <pc:chgData name="Lorenzo Papa" userId="09d315e4-ad36-4bc6-a0bc-a36ec4ae1f59" providerId="ADAL" clId="{E4B50E8A-927C-4AA3-A992-BC760EEB7761}" dt="2025-08-12T11:42:58.361" v="196" actId="47"/>
        <pc:sldMkLst>
          <pc:docMk/>
          <pc:sldMk cId="2092133772" sldId="3049"/>
        </pc:sldMkLst>
      </pc:sldChg>
      <pc:sldChg chg="add del">
        <pc:chgData name="Lorenzo Papa" userId="09d315e4-ad36-4bc6-a0bc-a36ec4ae1f59" providerId="ADAL" clId="{E4B50E8A-927C-4AA3-A992-BC760EEB7761}" dt="2025-08-12T11:42:58.361" v="196" actId="47"/>
        <pc:sldMkLst>
          <pc:docMk/>
          <pc:sldMk cId="1103097495" sldId="3056"/>
        </pc:sldMkLst>
      </pc:sldChg>
      <pc:sldChg chg="add del">
        <pc:chgData name="Lorenzo Papa" userId="09d315e4-ad36-4bc6-a0bc-a36ec4ae1f59" providerId="ADAL" clId="{E4B50E8A-927C-4AA3-A992-BC760EEB7761}" dt="2025-08-12T11:42:58.361" v="196" actId="47"/>
        <pc:sldMkLst>
          <pc:docMk/>
          <pc:sldMk cId="7467682" sldId="3057"/>
        </pc:sldMkLst>
      </pc:sldChg>
      <pc:sldChg chg="add del">
        <pc:chgData name="Lorenzo Papa" userId="09d315e4-ad36-4bc6-a0bc-a36ec4ae1f59" providerId="ADAL" clId="{E4B50E8A-927C-4AA3-A992-BC760EEB7761}" dt="2025-08-12T11:42:58.361" v="196" actId="47"/>
        <pc:sldMkLst>
          <pc:docMk/>
          <pc:sldMk cId="1135621306" sldId="3059"/>
        </pc:sldMkLst>
      </pc:sldChg>
      <pc:sldChg chg="add del">
        <pc:chgData name="Lorenzo Papa" userId="09d315e4-ad36-4bc6-a0bc-a36ec4ae1f59" providerId="ADAL" clId="{E4B50E8A-927C-4AA3-A992-BC760EEB7761}" dt="2025-08-12T11:42:58.361" v="196" actId="47"/>
        <pc:sldMkLst>
          <pc:docMk/>
          <pc:sldMk cId="1205208525" sldId="3060"/>
        </pc:sldMkLst>
      </pc:sldChg>
      <pc:sldChg chg="add del">
        <pc:chgData name="Lorenzo Papa" userId="09d315e4-ad36-4bc6-a0bc-a36ec4ae1f59" providerId="ADAL" clId="{E4B50E8A-927C-4AA3-A992-BC760EEB7761}" dt="2025-08-12T11:42:58.361" v="196" actId="47"/>
        <pc:sldMkLst>
          <pc:docMk/>
          <pc:sldMk cId="287092239" sldId="3062"/>
        </pc:sldMkLst>
      </pc:sldChg>
      <pc:sldChg chg="add del">
        <pc:chgData name="Lorenzo Papa" userId="09d315e4-ad36-4bc6-a0bc-a36ec4ae1f59" providerId="ADAL" clId="{E4B50E8A-927C-4AA3-A992-BC760EEB7761}" dt="2025-08-12T11:42:58.361" v="196" actId="47"/>
        <pc:sldMkLst>
          <pc:docMk/>
          <pc:sldMk cId="281076028" sldId="3071"/>
        </pc:sldMkLst>
      </pc:sldChg>
      <pc:sldChg chg="add del">
        <pc:chgData name="Lorenzo Papa" userId="09d315e4-ad36-4bc6-a0bc-a36ec4ae1f59" providerId="ADAL" clId="{E4B50E8A-927C-4AA3-A992-BC760EEB7761}" dt="2025-08-12T11:42:58.361" v="196" actId="47"/>
        <pc:sldMkLst>
          <pc:docMk/>
          <pc:sldMk cId="2080277060" sldId="3072"/>
        </pc:sldMkLst>
      </pc:sldChg>
      <pc:sldChg chg="add del">
        <pc:chgData name="Lorenzo Papa" userId="09d315e4-ad36-4bc6-a0bc-a36ec4ae1f59" providerId="ADAL" clId="{E4B50E8A-927C-4AA3-A992-BC760EEB7761}" dt="2025-08-12T11:42:58.361" v="196" actId="47"/>
        <pc:sldMkLst>
          <pc:docMk/>
          <pc:sldMk cId="3011491849" sldId="3074"/>
        </pc:sldMkLst>
      </pc:sldChg>
      <pc:sldChg chg="modSp add del mod">
        <pc:chgData name="Lorenzo Papa" userId="09d315e4-ad36-4bc6-a0bc-a36ec4ae1f59" providerId="ADAL" clId="{E4B50E8A-927C-4AA3-A992-BC760EEB7761}" dt="2025-08-12T11:42:58.361" v="196" actId="47"/>
        <pc:sldMkLst>
          <pc:docMk/>
          <pc:sldMk cId="708102475" sldId="3076"/>
        </pc:sldMkLst>
      </pc:sldChg>
      <pc:sldChg chg="modSp add del mod">
        <pc:chgData name="Lorenzo Papa" userId="09d315e4-ad36-4bc6-a0bc-a36ec4ae1f59" providerId="ADAL" clId="{E4B50E8A-927C-4AA3-A992-BC760EEB7761}" dt="2025-08-12T11:42:58.361" v="196" actId="47"/>
        <pc:sldMkLst>
          <pc:docMk/>
          <pc:sldMk cId="835027412" sldId="3080"/>
        </pc:sldMkLst>
      </pc:sldChg>
      <pc:sldChg chg="add del">
        <pc:chgData name="Lorenzo Papa" userId="09d315e4-ad36-4bc6-a0bc-a36ec4ae1f59" providerId="ADAL" clId="{E4B50E8A-927C-4AA3-A992-BC760EEB7761}" dt="2025-08-12T11:42:58.361" v="196" actId="47"/>
        <pc:sldMkLst>
          <pc:docMk/>
          <pc:sldMk cId="2312376407" sldId="3083"/>
        </pc:sldMkLst>
      </pc:sldChg>
      <pc:sldChg chg="modSp add del mod">
        <pc:chgData name="Lorenzo Papa" userId="09d315e4-ad36-4bc6-a0bc-a36ec4ae1f59" providerId="ADAL" clId="{E4B50E8A-927C-4AA3-A992-BC760EEB7761}" dt="2025-08-12T11:42:58.361" v="196" actId="47"/>
        <pc:sldMkLst>
          <pc:docMk/>
          <pc:sldMk cId="1629529879" sldId="3084"/>
        </pc:sldMkLst>
      </pc:sldChg>
      <pc:sldChg chg="add del">
        <pc:chgData name="Lorenzo Papa" userId="09d315e4-ad36-4bc6-a0bc-a36ec4ae1f59" providerId="ADAL" clId="{E4B50E8A-927C-4AA3-A992-BC760EEB7761}" dt="2025-08-12T11:42:58.361" v="196" actId="47"/>
        <pc:sldMkLst>
          <pc:docMk/>
          <pc:sldMk cId="3503923114" sldId="3085"/>
        </pc:sldMkLst>
      </pc:sldChg>
      <pc:sldChg chg="add del">
        <pc:chgData name="Lorenzo Papa" userId="09d315e4-ad36-4bc6-a0bc-a36ec4ae1f59" providerId="ADAL" clId="{E4B50E8A-927C-4AA3-A992-BC760EEB7761}" dt="2025-08-12T11:42:58.361" v="196" actId="47"/>
        <pc:sldMkLst>
          <pc:docMk/>
          <pc:sldMk cId="2863382607" sldId="3086"/>
        </pc:sldMkLst>
      </pc:sldChg>
      <pc:sldChg chg="add del">
        <pc:chgData name="Lorenzo Papa" userId="09d315e4-ad36-4bc6-a0bc-a36ec4ae1f59" providerId="ADAL" clId="{E4B50E8A-927C-4AA3-A992-BC760EEB7761}" dt="2025-08-12T11:42:58.361" v="196" actId="47"/>
        <pc:sldMkLst>
          <pc:docMk/>
          <pc:sldMk cId="99918300" sldId="3087"/>
        </pc:sldMkLst>
      </pc:sldChg>
      <pc:sldChg chg="add del">
        <pc:chgData name="Lorenzo Papa" userId="09d315e4-ad36-4bc6-a0bc-a36ec4ae1f59" providerId="ADAL" clId="{E4B50E8A-927C-4AA3-A992-BC760EEB7761}" dt="2025-08-12T11:42:58.361" v="196" actId="47"/>
        <pc:sldMkLst>
          <pc:docMk/>
          <pc:sldMk cId="2640299256" sldId="3088"/>
        </pc:sldMkLst>
      </pc:sldChg>
      <pc:sldChg chg="add del">
        <pc:chgData name="Lorenzo Papa" userId="09d315e4-ad36-4bc6-a0bc-a36ec4ae1f59" providerId="ADAL" clId="{E4B50E8A-927C-4AA3-A992-BC760EEB7761}" dt="2025-08-12T11:42:58.361" v="196" actId="47"/>
        <pc:sldMkLst>
          <pc:docMk/>
          <pc:sldMk cId="2090419805" sldId="3089"/>
        </pc:sldMkLst>
      </pc:sldChg>
      <pc:sldChg chg="add del">
        <pc:chgData name="Lorenzo Papa" userId="09d315e4-ad36-4bc6-a0bc-a36ec4ae1f59" providerId="ADAL" clId="{E4B50E8A-927C-4AA3-A992-BC760EEB7761}" dt="2025-08-12T09:39:04.156" v="188" actId="47"/>
        <pc:sldMkLst>
          <pc:docMk/>
          <pc:sldMk cId="1431508567" sldId="3090"/>
        </pc:sldMkLst>
      </pc:sldChg>
      <pc:sldChg chg="add del">
        <pc:chgData name="Lorenzo Papa" userId="09d315e4-ad36-4bc6-a0bc-a36ec4ae1f59" providerId="ADAL" clId="{E4B50E8A-927C-4AA3-A992-BC760EEB7761}" dt="2025-08-08T11:56:54.922" v="120"/>
        <pc:sldMkLst>
          <pc:docMk/>
          <pc:sldMk cId="3366076052" sldId="3090"/>
        </pc:sldMkLst>
      </pc:sldChg>
      <pc:sldChg chg="add del">
        <pc:chgData name="Lorenzo Papa" userId="09d315e4-ad36-4bc6-a0bc-a36ec4ae1f59" providerId="ADAL" clId="{E4B50E8A-927C-4AA3-A992-BC760EEB7761}" dt="2025-08-12T11:42:58.361" v="196" actId="47"/>
        <pc:sldMkLst>
          <pc:docMk/>
          <pc:sldMk cId="2472743010" sldId="3091"/>
        </pc:sldMkLst>
      </pc:sldChg>
      <pc:sldChg chg="add del">
        <pc:chgData name="Lorenzo Papa" userId="09d315e4-ad36-4bc6-a0bc-a36ec4ae1f59" providerId="ADAL" clId="{E4B50E8A-927C-4AA3-A992-BC760EEB7761}" dt="2025-08-12T11:42:58.361" v="196" actId="47"/>
        <pc:sldMkLst>
          <pc:docMk/>
          <pc:sldMk cId="3470711736" sldId="3092"/>
        </pc:sldMkLst>
      </pc:sldChg>
      <pc:sldChg chg="add del">
        <pc:chgData name="Lorenzo Papa" userId="09d315e4-ad36-4bc6-a0bc-a36ec4ae1f59" providerId="ADAL" clId="{E4B50E8A-927C-4AA3-A992-BC760EEB7761}" dt="2025-08-12T11:42:58.361" v="196" actId="47"/>
        <pc:sldMkLst>
          <pc:docMk/>
          <pc:sldMk cId="2705360029" sldId="3093"/>
        </pc:sldMkLst>
      </pc:sldChg>
      <pc:sldChg chg="add del">
        <pc:chgData name="Lorenzo Papa" userId="09d315e4-ad36-4bc6-a0bc-a36ec4ae1f59" providerId="ADAL" clId="{E4B50E8A-927C-4AA3-A992-BC760EEB7761}" dt="2025-08-12T11:42:58.361" v="196" actId="47"/>
        <pc:sldMkLst>
          <pc:docMk/>
          <pc:sldMk cId="2209024361" sldId="3094"/>
        </pc:sldMkLst>
      </pc:sldChg>
      <pc:sldChg chg="add del">
        <pc:chgData name="Lorenzo Papa" userId="09d315e4-ad36-4bc6-a0bc-a36ec4ae1f59" providerId="ADAL" clId="{E4B50E8A-927C-4AA3-A992-BC760EEB7761}" dt="2025-08-12T11:42:58.361" v="196" actId="47"/>
        <pc:sldMkLst>
          <pc:docMk/>
          <pc:sldMk cId="1170427956" sldId="3095"/>
        </pc:sldMkLst>
      </pc:sldChg>
      <pc:sldChg chg="add del">
        <pc:chgData name="Lorenzo Papa" userId="09d315e4-ad36-4bc6-a0bc-a36ec4ae1f59" providerId="ADAL" clId="{E4B50E8A-927C-4AA3-A992-BC760EEB7761}" dt="2025-08-12T11:42:58.361" v="196" actId="47"/>
        <pc:sldMkLst>
          <pc:docMk/>
          <pc:sldMk cId="305246485" sldId="3096"/>
        </pc:sldMkLst>
      </pc:sldChg>
      <pc:sldChg chg="add del">
        <pc:chgData name="Lorenzo Papa" userId="09d315e4-ad36-4bc6-a0bc-a36ec4ae1f59" providerId="ADAL" clId="{E4B50E8A-927C-4AA3-A992-BC760EEB7761}" dt="2025-08-12T11:42:58.361" v="196" actId="47"/>
        <pc:sldMkLst>
          <pc:docMk/>
          <pc:sldMk cId="1829297476" sldId="3097"/>
        </pc:sldMkLst>
      </pc:sldChg>
      <pc:sldChg chg="add del">
        <pc:chgData name="Lorenzo Papa" userId="09d315e4-ad36-4bc6-a0bc-a36ec4ae1f59" providerId="ADAL" clId="{E4B50E8A-927C-4AA3-A992-BC760EEB7761}" dt="2025-08-12T11:42:58.361" v="196" actId="47"/>
        <pc:sldMkLst>
          <pc:docMk/>
          <pc:sldMk cId="109222653" sldId="3098"/>
        </pc:sldMkLst>
      </pc:sldChg>
      <pc:sldChg chg="add del">
        <pc:chgData name="Lorenzo Papa" userId="09d315e4-ad36-4bc6-a0bc-a36ec4ae1f59" providerId="ADAL" clId="{E4B50E8A-927C-4AA3-A992-BC760EEB7761}" dt="2025-08-12T09:39:50.094" v="189" actId="47"/>
        <pc:sldMkLst>
          <pc:docMk/>
          <pc:sldMk cId="344100111" sldId="3099"/>
        </pc:sldMkLst>
      </pc:sldChg>
      <pc:sldChg chg="add del">
        <pc:chgData name="Lorenzo Papa" userId="09d315e4-ad36-4bc6-a0bc-a36ec4ae1f59" providerId="ADAL" clId="{E4B50E8A-927C-4AA3-A992-BC760EEB7761}" dt="2025-08-08T11:58:04.832" v="128"/>
        <pc:sldMkLst>
          <pc:docMk/>
          <pc:sldMk cId="2592649370" sldId="3099"/>
        </pc:sldMkLst>
      </pc:sldChg>
      <pc:sldChg chg="modSp add del mod">
        <pc:chgData name="Lorenzo Papa" userId="09d315e4-ad36-4bc6-a0bc-a36ec4ae1f59" providerId="ADAL" clId="{E4B50E8A-927C-4AA3-A992-BC760EEB7761}" dt="2025-08-12T11:42:58.361" v="196" actId="47"/>
        <pc:sldMkLst>
          <pc:docMk/>
          <pc:sldMk cId="1949666081" sldId="3100"/>
        </pc:sldMkLst>
      </pc:sldChg>
      <pc:sldChg chg="modSp add del mod">
        <pc:chgData name="Lorenzo Papa" userId="09d315e4-ad36-4bc6-a0bc-a36ec4ae1f59" providerId="ADAL" clId="{E4B50E8A-927C-4AA3-A992-BC760EEB7761}" dt="2025-08-08T11:58:04.832" v="128"/>
        <pc:sldMkLst>
          <pc:docMk/>
          <pc:sldMk cId="3381952060" sldId="3100"/>
        </pc:sldMkLst>
      </pc:sldChg>
      <pc:sldChg chg="add del">
        <pc:chgData name="Lorenzo Papa" userId="09d315e4-ad36-4bc6-a0bc-a36ec4ae1f59" providerId="ADAL" clId="{E4B50E8A-927C-4AA3-A992-BC760EEB7761}" dt="2025-08-12T11:42:58.361" v="196" actId="47"/>
        <pc:sldMkLst>
          <pc:docMk/>
          <pc:sldMk cId="4131003568" sldId="3101"/>
        </pc:sldMkLst>
      </pc:sldChg>
      <pc:sldChg chg="add del">
        <pc:chgData name="Lorenzo Papa" userId="09d315e4-ad36-4bc6-a0bc-a36ec4ae1f59" providerId="ADAL" clId="{E4B50E8A-927C-4AA3-A992-BC760EEB7761}" dt="2025-08-12T11:51:06.253" v="353" actId="47"/>
        <pc:sldMkLst>
          <pc:docMk/>
          <pc:sldMk cId="543937862" sldId="2147376007"/>
        </pc:sldMkLst>
      </pc:sldChg>
      <pc:sldChg chg="add del">
        <pc:chgData name="Lorenzo Papa" userId="09d315e4-ad36-4bc6-a0bc-a36ec4ae1f59" providerId="ADAL" clId="{E4B50E8A-927C-4AA3-A992-BC760EEB7761}" dt="2025-08-12T11:51:06.253" v="353" actId="47"/>
        <pc:sldMkLst>
          <pc:docMk/>
          <pc:sldMk cId="3491510632" sldId="2147376008"/>
        </pc:sldMkLst>
      </pc:sldChg>
      <pc:sldChg chg="add del">
        <pc:chgData name="Lorenzo Papa" userId="09d315e4-ad36-4bc6-a0bc-a36ec4ae1f59" providerId="ADAL" clId="{E4B50E8A-927C-4AA3-A992-BC760EEB7761}" dt="2025-08-12T11:51:06.253" v="353" actId="47"/>
        <pc:sldMkLst>
          <pc:docMk/>
          <pc:sldMk cId="2406480477" sldId="2147376010"/>
        </pc:sldMkLst>
      </pc:sldChg>
      <pc:sldChg chg="add del">
        <pc:chgData name="Lorenzo Papa" userId="09d315e4-ad36-4bc6-a0bc-a36ec4ae1f59" providerId="ADAL" clId="{E4B50E8A-927C-4AA3-A992-BC760EEB7761}" dt="2025-08-12T11:51:06.253" v="353" actId="47"/>
        <pc:sldMkLst>
          <pc:docMk/>
          <pc:sldMk cId="724570476" sldId="2147376011"/>
        </pc:sldMkLst>
      </pc:sldChg>
      <pc:sldChg chg="add del">
        <pc:chgData name="Lorenzo Papa" userId="09d315e4-ad36-4bc6-a0bc-a36ec4ae1f59" providerId="ADAL" clId="{E4B50E8A-927C-4AA3-A992-BC760EEB7761}" dt="2025-08-12T11:51:06.253" v="353" actId="47"/>
        <pc:sldMkLst>
          <pc:docMk/>
          <pc:sldMk cId="1362285912" sldId="2147376012"/>
        </pc:sldMkLst>
      </pc:sldChg>
      <pc:sldChg chg="add del">
        <pc:chgData name="Lorenzo Papa" userId="09d315e4-ad36-4bc6-a0bc-a36ec4ae1f59" providerId="ADAL" clId="{E4B50E8A-927C-4AA3-A992-BC760EEB7761}" dt="2025-08-12T11:51:06.253" v="353" actId="47"/>
        <pc:sldMkLst>
          <pc:docMk/>
          <pc:sldMk cId="3797469776" sldId="2147376013"/>
        </pc:sldMkLst>
      </pc:sldChg>
      <pc:sldChg chg="modSp add del mod">
        <pc:chgData name="Lorenzo Papa" userId="09d315e4-ad36-4bc6-a0bc-a36ec4ae1f59" providerId="ADAL" clId="{E4B50E8A-927C-4AA3-A992-BC760EEB7761}" dt="2025-08-12T11:51:06.253" v="353" actId="47"/>
        <pc:sldMkLst>
          <pc:docMk/>
          <pc:sldMk cId="3719495211" sldId="2147376016"/>
        </pc:sldMkLst>
      </pc:sldChg>
      <pc:sldChg chg="add del">
        <pc:chgData name="Lorenzo Papa" userId="09d315e4-ad36-4bc6-a0bc-a36ec4ae1f59" providerId="ADAL" clId="{E4B50E8A-927C-4AA3-A992-BC760EEB7761}" dt="2025-08-12T11:51:06.253" v="353" actId="47"/>
        <pc:sldMkLst>
          <pc:docMk/>
          <pc:sldMk cId="3545091431" sldId="2147376017"/>
        </pc:sldMkLst>
      </pc:sldChg>
      <pc:sldChg chg="add del">
        <pc:chgData name="Lorenzo Papa" userId="09d315e4-ad36-4bc6-a0bc-a36ec4ae1f59" providerId="ADAL" clId="{E4B50E8A-927C-4AA3-A992-BC760EEB7761}" dt="2025-08-12T11:51:06.253" v="353" actId="47"/>
        <pc:sldMkLst>
          <pc:docMk/>
          <pc:sldMk cId="3230738452" sldId="2147376018"/>
        </pc:sldMkLst>
      </pc:sldChg>
      <pc:sldChg chg="add del setBg">
        <pc:chgData name="Lorenzo Papa" userId="09d315e4-ad36-4bc6-a0bc-a36ec4ae1f59" providerId="ADAL" clId="{E4B50E8A-927C-4AA3-A992-BC760EEB7761}" dt="2025-08-12T11:51:06.253" v="353" actId="47"/>
        <pc:sldMkLst>
          <pc:docMk/>
          <pc:sldMk cId="2084769561" sldId="2147376019"/>
        </pc:sldMkLst>
      </pc:sldChg>
      <pc:sldChg chg="add del">
        <pc:chgData name="Lorenzo Papa" userId="09d315e4-ad36-4bc6-a0bc-a36ec4ae1f59" providerId="ADAL" clId="{E4B50E8A-927C-4AA3-A992-BC760EEB7761}" dt="2025-08-12T11:51:06.253" v="353" actId="47"/>
        <pc:sldMkLst>
          <pc:docMk/>
          <pc:sldMk cId="2558376975" sldId="2147376021"/>
        </pc:sldMkLst>
      </pc:sldChg>
      <pc:sldChg chg="add del">
        <pc:chgData name="Lorenzo Papa" userId="09d315e4-ad36-4bc6-a0bc-a36ec4ae1f59" providerId="ADAL" clId="{E4B50E8A-927C-4AA3-A992-BC760EEB7761}" dt="2025-08-12T11:51:06.253" v="353" actId="47"/>
        <pc:sldMkLst>
          <pc:docMk/>
          <pc:sldMk cId="2598161061" sldId="2147376022"/>
        </pc:sldMkLst>
      </pc:sldChg>
      <pc:sldChg chg="add del">
        <pc:chgData name="Lorenzo Papa" userId="09d315e4-ad36-4bc6-a0bc-a36ec4ae1f59" providerId="ADAL" clId="{E4B50E8A-927C-4AA3-A992-BC760EEB7761}" dt="2025-08-12T11:51:06.253" v="353" actId="47"/>
        <pc:sldMkLst>
          <pc:docMk/>
          <pc:sldMk cId="2034916115" sldId="2147376023"/>
        </pc:sldMkLst>
      </pc:sldChg>
      <pc:sldChg chg="add del">
        <pc:chgData name="Lorenzo Papa" userId="09d315e4-ad36-4bc6-a0bc-a36ec4ae1f59" providerId="ADAL" clId="{E4B50E8A-927C-4AA3-A992-BC760EEB7761}" dt="2025-08-12T11:51:06.253" v="353" actId="47"/>
        <pc:sldMkLst>
          <pc:docMk/>
          <pc:sldMk cId="3227830993" sldId="2147376025"/>
        </pc:sldMkLst>
      </pc:sldChg>
      <pc:sldChg chg="add del">
        <pc:chgData name="Lorenzo Papa" userId="09d315e4-ad36-4bc6-a0bc-a36ec4ae1f59" providerId="ADAL" clId="{E4B50E8A-927C-4AA3-A992-BC760EEB7761}" dt="2025-08-12T11:51:06.253" v="353" actId="47"/>
        <pc:sldMkLst>
          <pc:docMk/>
          <pc:sldMk cId="2185912202" sldId="2147376026"/>
        </pc:sldMkLst>
      </pc:sldChg>
      <pc:sldChg chg="add del">
        <pc:chgData name="Lorenzo Papa" userId="09d315e4-ad36-4bc6-a0bc-a36ec4ae1f59" providerId="ADAL" clId="{E4B50E8A-927C-4AA3-A992-BC760EEB7761}" dt="2025-08-12T11:51:06.253" v="353" actId="47"/>
        <pc:sldMkLst>
          <pc:docMk/>
          <pc:sldMk cId="581751694" sldId="2147376031"/>
        </pc:sldMkLst>
      </pc:sldChg>
      <pc:sldChg chg="modSp add del mod">
        <pc:chgData name="Lorenzo Papa" userId="09d315e4-ad36-4bc6-a0bc-a36ec4ae1f59" providerId="ADAL" clId="{E4B50E8A-927C-4AA3-A992-BC760EEB7761}" dt="2025-08-12T11:51:06.253" v="353" actId="47"/>
        <pc:sldMkLst>
          <pc:docMk/>
          <pc:sldMk cId="464029222" sldId="2147376033"/>
        </pc:sldMkLst>
      </pc:sldChg>
      <pc:sldChg chg="add del">
        <pc:chgData name="Lorenzo Papa" userId="09d315e4-ad36-4bc6-a0bc-a36ec4ae1f59" providerId="ADAL" clId="{E4B50E8A-927C-4AA3-A992-BC760EEB7761}" dt="2025-08-12T11:51:06.253" v="353" actId="47"/>
        <pc:sldMkLst>
          <pc:docMk/>
          <pc:sldMk cId="1321728608" sldId="2147376034"/>
        </pc:sldMkLst>
      </pc:sldChg>
      <pc:sldChg chg="add del">
        <pc:chgData name="Lorenzo Papa" userId="09d315e4-ad36-4bc6-a0bc-a36ec4ae1f59" providerId="ADAL" clId="{E4B50E8A-927C-4AA3-A992-BC760EEB7761}" dt="2025-08-12T11:51:06.253" v="353" actId="47"/>
        <pc:sldMkLst>
          <pc:docMk/>
          <pc:sldMk cId="3549268188" sldId="2147376036"/>
        </pc:sldMkLst>
      </pc:sldChg>
      <pc:sldChg chg="add del">
        <pc:chgData name="Lorenzo Papa" userId="09d315e4-ad36-4bc6-a0bc-a36ec4ae1f59" providerId="ADAL" clId="{E4B50E8A-927C-4AA3-A992-BC760EEB7761}" dt="2025-08-12T11:51:06.253" v="353" actId="47"/>
        <pc:sldMkLst>
          <pc:docMk/>
          <pc:sldMk cId="2707433887" sldId="2147376038"/>
        </pc:sldMkLst>
      </pc:sldChg>
      <pc:sldChg chg="add del">
        <pc:chgData name="Lorenzo Papa" userId="09d315e4-ad36-4bc6-a0bc-a36ec4ae1f59" providerId="ADAL" clId="{E4B50E8A-927C-4AA3-A992-BC760EEB7761}" dt="2025-08-12T11:42:58.361" v="196" actId="47"/>
        <pc:sldMkLst>
          <pc:docMk/>
          <pc:sldMk cId="0" sldId="2147376039"/>
        </pc:sldMkLst>
      </pc:sldChg>
      <pc:sldChg chg="add del">
        <pc:chgData name="Lorenzo Papa" userId="09d315e4-ad36-4bc6-a0bc-a36ec4ae1f59" providerId="ADAL" clId="{E4B50E8A-927C-4AA3-A992-BC760EEB7761}" dt="2025-08-12T11:51:06.253" v="353" actId="47"/>
        <pc:sldMkLst>
          <pc:docMk/>
          <pc:sldMk cId="3316965998" sldId="2147376039"/>
        </pc:sldMkLst>
      </pc:sldChg>
      <pc:sldChg chg="add del">
        <pc:chgData name="Lorenzo Papa" userId="09d315e4-ad36-4bc6-a0bc-a36ec4ae1f59" providerId="ADAL" clId="{E4B50E8A-927C-4AA3-A992-BC760EEB7761}" dt="2025-08-12T11:42:58.361" v="196" actId="47"/>
        <pc:sldMkLst>
          <pc:docMk/>
          <pc:sldMk cId="0" sldId="2147376040"/>
        </pc:sldMkLst>
      </pc:sldChg>
      <pc:sldChg chg="add del">
        <pc:chgData name="Lorenzo Papa" userId="09d315e4-ad36-4bc6-a0bc-a36ec4ae1f59" providerId="ADAL" clId="{E4B50E8A-927C-4AA3-A992-BC760EEB7761}" dt="2025-08-12T11:51:06.253" v="353" actId="47"/>
        <pc:sldMkLst>
          <pc:docMk/>
          <pc:sldMk cId="3056093357" sldId="2147376040"/>
        </pc:sldMkLst>
      </pc:sldChg>
      <pc:sldChg chg="add del">
        <pc:chgData name="Lorenzo Papa" userId="09d315e4-ad36-4bc6-a0bc-a36ec4ae1f59" providerId="ADAL" clId="{E4B50E8A-927C-4AA3-A992-BC760EEB7761}" dt="2025-08-12T11:42:58.361" v="196" actId="47"/>
        <pc:sldMkLst>
          <pc:docMk/>
          <pc:sldMk cId="0" sldId="2147376041"/>
        </pc:sldMkLst>
      </pc:sldChg>
      <pc:sldChg chg="add del">
        <pc:chgData name="Lorenzo Papa" userId="09d315e4-ad36-4bc6-a0bc-a36ec4ae1f59" providerId="ADAL" clId="{E4B50E8A-927C-4AA3-A992-BC760EEB7761}" dt="2025-08-12T11:51:06.253" v="353" actId="47"/>
        <pc:sldMkLst>
          <pc:docMk/>
          <pc:sldMk cId="2269347273" sldId="2147376041"/>
        </pc:sldMkLst>
      </pc:sldChg>
      <pc:sldChg chg="add del">
        <pc:chgData name="Lorenzo Papa" userId="09d315e4-ad36-4bc6-a0bc-a36ec4ae1f59" providerId="ADAL" clId="{E4B50E8A-927C-4AA3-A992-BC760EEB7761}" dt="2025-08-12T11:42:58.361" v="196" actId="47"/>
        <pc:sldMkLst>
          <pc:docMk/>
          <pc:sldMk cId="0" sldId="2147376042"/>
        </pc:sldMkLst>
      </pc:sldChg>
      <pc:sldChg chg="add del">
        <pc:chgData name="Lorenzo Papa" userId="09d315e4-ad36-4bc6-a0bc-a36ec4ae1f59" providerId="ADAL" clId="{E4B50E8A-927C-4AA3-A992-BC760EEB7761}" dt="2025-08-12T11:51:06.253" v="353" actId="47"/>
        <pc:sldMkLst>
          <pc:docMk/>
          <pc:sldMk cId="3779484806" sldId="2147376042"/>
        </pc:sldMkLst>
      </pc:sldChg>
      <pc:sldChg chg="add del">
        <pc:chgData name="Lorenzo Papa" userId="09d315e4-ad36-4bc6-a0bc-a36ec4ae1f59" providerId="ADAL" clId="{E4B50E8A-927C-4AA3-A992-BC760EEB7761}" dt="2025-08-12T11:42:58.361" v="196" actId="47"/>
        <pc:sldMkLst>
          <pc:docMk/>
          <pc:sldMk cId="0" sldId="2147376043"/>
        </pc:sldMkLst>
      </pc:sldChg>
      <pc:sldChg chg="add del">
        <pc:chgData name="Lorenzo Papa" userId="09d315e4-ad36-4bc6-a0bc-a36ec4ae1f59" providerId="ADAL" clId="{E4B50E8A-927C-4AA3-A992-BC760EEB7761}" dt="2025-08-12T11:51:06.253" v="353" actId="47"/>
        <pc:sldMkLst>
          <pc:docMk/>
          <pc:sldMk cId="2426982189" sldId="2147376043"/>
        </pc:sldMkLst>
      </pc:sldChg>
      <pc:sldChg chg="add del">
        <pc:chgData name="Lorenzo Papa" userId="09d315e4-ad36-4bc6-a0bc-a36ec4ae1f59" providerId="ADAL" clId="{E4B50E8A-927C-4AA3-A992-BC760EEB7761}" dt="2025-08-12T11:51:06.253" v="353" actId="47"/>
        <pc:sldMkLst>
          <pc:docMk/>
          <pc:sldMk cId="486349477" sldId="2147376044"/>
        </pc:sldMkLst>
      </pc:sldChg>
      <pc:sldChg chg="add del">
        <pc:chgData name="Lorenzo Papa" userId="09d315e4-ad36-4bc6-a0bc-a36ec4ae1f59" providerId="ADAL" clId="{E4B50E8A-927C-4AA3-A992-BC760EEB7761}" dt="2025-08-12T11:42:58.361" v="196" actId="47"/>
        <pc:sldMkLst>
          <pc:docMk/>
          <pc:sldMk cId="3316965998" sldId="2147376044"/>
        </pc:sldMkLst>
      </pc:sldChg>
      <pc:sldChg chg="add del">
        <pc:chgData name="Lorenzo Papa" userId="09d315e4-ad36-4bc6-a0bc-a36ec4ae1f59" providerId="ADAL" clId="{E4B50E8A-927C-4AA3-A992-BC760EEB7761}" dt="2025-08-12T11:51:06.253" v="353" actId="47"/>
        <pc:sldMkLst>
          <pc:docMk/>
          <pc:sldMk cId="2611290237" sldId="2147376045"/>
        </pc:sldMkLst>
      </pc:sldChg>
      <pc:sldChg chg="add del">
        <pc:chgData name="Lorenzo Papa" userId="09d315e4-ad36-4bc6-a0bc-a36ec4ae1f59" providerId="ADAL" clId="{E4B50E8A-927C-4AA3-A992-BC760EEB7761}" dt="2025-08-12T11:51:06.253" v="353" actId="47"/>
        <pc:sldMkLst>
          <pc:docMk/>
          <pc:sldMk cId="1370725968" sldId="2147376046"/>
        </pc:sldMkLst>
      </pc:sldChg>
      <pc:sldChg chg="add del">
        <pc:chgData name="Lorenzo Papa" userId="09d315e4-ad36-4bc6-a0bc-a36ec4ae1f59" providerId="ADAL" clId="{E4B50E8A-927C-4AA3-A992-BC760EEB7761}" dt="2025-08-12T11:51:06.253" v="353" actId="47"/>
        <pc:sldMkLst>
          <pc:docMk/>
          <pc:sldMk cId="3573056736" sldId="2147376047"/>
        </pc:sldMkLst>
      </pc:sldChg>
      <pc:sldChg chg="add del">
        <pc:chgData name="Lorenzo Papa" userId="09d315e4-ad36-4bc6-a0bc-a36ec4ae1f59" providerId="ADAL" clId="{E4B50E8A-927C-4AA3-A992-BC760EEB7761}" dt="2025-08-12T11:51:06.253" v="353" actId="47"/>
        <pc:sldMkLst>
          <pc:docMk/>
          <pc:sldMk cId="367814538" sldId="2147376048"/>
        </pc:sldMkLst>
      </pc:sldChg>
      <pc:sldChg chg="add del">
        <pc:chgData name="Lorenzo Papa" userId="09d315e4-ad36-4bc6-a0bc-a36ec4ae1f59" providerId="ADAL" clId="{E4B50E8A-927C-4AA3-A992-BC760EEB7761}" dt="2025-08-12T11:51:06.253" v="353" actId="47"/>
        <pc:sldMkLst>
          <pc:docMk/>
          <pc:sldMk cId="3054321618" sldId="2147376050"/>
        </pc:sldMkLst>
      </pc:sldChg>
      <pc:sldChg chg="add del">
        <pc:chgData name="Lorenzo Papa" userId="09d315e4-ad36-4bc6-a0bc-a36ec4ae1f59" providerId="ADAL" clId="{E4B50E8A-927C-4AA3-A992-BC760EEB7761}" dt="2025-08-12T11:51:06.253" v="353" actId="47"/>
        <pc:sldMkLst>
          <pc:docMk/>
          <pc:sldMk cId="1330394184" sldId="2147376051"/>
        </pc:sldMkLst>
      </pc:sldChg>
      <pc:sldChg chg="add del">
        <pc:chgData name="Lorenzo Papa" userId="09d315e4-ad36-4bc6-a0bc-a36ec4ae1f59" providerId="ADAL" clId="{E4B50E8A-927C-4AA3-A992-BC760EEB7761}" dt="2025-08-12T11:51:06.253" v="353" actId="47"/>
        <pc:sldMkLst>
          <pc:docMk/>
          <pc:sldMk cId="2226532541" sldId="2147376052"/>
        </pc:sldMkLst>
      </pc:sldChg>
      <pc:sldChg chg="add del">
        <pc:chgData name="Lorenzo Papa" userId="09d315e4-ad36-4bc6-a0bc-a36ec4ae1f59" providerId="ADAL" clId="{E4B50E8A-927C-4AA3-A992-BC760EEB7761}" dt="2025-08-12T11:51:06.253" v="353" actId="47"/>
        <pc:sldMkLst>
          <pc:docMk/>
          <pc:sldMk cId="1225191100" sldId="2147376053"/>
        </pc:sldMkLst>
      </pc:sldChg>
      <pc:sldChg chg="add del">
        <pc:chgData name="Lorenzo Papa" userId="09d315e4-ad36-4bc6-a0bc-a36ec4ae1f59" providerId="ADAL" clId="{E4B50E8A-927C-4AA3-A992-BC760EEB7761}" dt="2025-08-12T11:42:58.361" v="196" actId="47"/>
        <pc:sldMkLst>
          <pc:docMk/>
          <pc:sldMk cId="2269347273" sldId="2147376053"/>
        </pc:sldMkLst>
      </pc:sldChg>
      <pc:sldChg chg="add del">
        <pc:chgData name="Lorenzo Papa" userId="09d315e4-ad36-4bc6-a0bc-a36ec4ae1f59" providerId="ADAL" clId="{E4B50E8A-927C-4AA3-A992-BC760EEB7761}" dt="2025-08-12T11:51:06.253" v="353" actId="47"/>
        <pc:sldMkLst>
          <pc:docMk/>
          <pc:sldMk cId="1056927836" sldId="2147376054"/>
        </pc:sldMkLst>
      </pc:sldChg>
      <pc:sldChg chg="add del">
        <pc:chgData name="Lorenzo Papa" userId="09d315e4-ad36-4bc6-a0bc-a36ec4ae1f59" providerId="ADAL" clId="{E4B50E8A-927C-4AA3-A992-BC760EEB7761}" dt="2025-08-12T11:51:06.253" v="353" actId="47"/>
        <pc:sldMkLst>
          <pc:docMk/>
          <pc:sldMk cId="3102793954" sldId="2147376055"/>
        </pc:sldMkLst>
      </pc:sldChg>
      <pc:sldChg chg="add del">
        <pc:chgData name="Lorenzo Papa" userId="09d315e4-ad36-4bc6-a0bc-a36ec4ae1f59" providerId="ADAL" clId="{E4B50E8A-927C-4AA3-A992-BC760EEB7761}" dt="2025-08-12T11:51:06.253" v="353" actId="47"/>
        <pc:sldMkLst>
          <pc:docMk/>
          <pc:sldMk cId="2916572096" sldId="2147376056"/>
        </pc:sldMkLst>
      </pc:sldChg>
      <pc:sldChg chg="add del">
        <pc:chgData name="Lorenzo Papa" userId="09d315e4-ad36-4bc6-a0bc-a36ec4ae1f59" providerId="ADAL" clId="{E4B50E8A-927C-4AA3-A992-BC760EEB7761}" dt="2025-08-12T11:42:58.361" v="196" actId="47"/>
        <pc:sldMkLst>
          <pc:docMk/>
          <pc:sldMk cId="3056093357" sldId="2147376056"/>
        </pc:sldMkLst>
      </pc:sldChg>
      <pc:sldChg chg="add del">
        <pc:chgData name="Lorenzo Papa" userId="09d315e4-ad36-4bc6-a0bc-a36ec4ae1f59" providerId="ADAL" clId="{E4B50E8A-927C-4AA3-A992-BC760EEB7761}" dt="2025-08-12T11:51:06.253" v="353" actId="47"/>
        <pc:sldMkLst>
          <pc:docMk/>
          <pc:sldMk cId="1746253288" sldId="2147376057"/>
        </pc:sldMkLst>
      </pc:sldChg>
      <pc:sldChg chg="add del">
        <pc:chgData name="Lorenzo Papa" userId="09d315e4-ad36-4bc6-a0bc-a36ec4ae1f59" providerId="ADAL" clId="{E4B50E8A-927C-4AA3-A992-BC760EEB7761}" dt="2025-08-12T11:42:58.361" v="196" actId="47"/>
        <pc:sldMkLst>
          <pc:docMk/>
          <pc:sldMk cId="2426982189" sldId="2147376057"/>
        </pc:sldMkLst>
      </pc:sldChg>
      <pc:sldChg chg="add del">
        <pc:chgData name="Lorenzo Papa" userId="09d315e4-ad36-4bc6-a0bc-a36ec4ae1f59" providerId="ADAL" clId="{E4B50E8A-927C-4AA3-A992-BC760EEB7761}" dt="2025-08-12T11:51:06.253" v="353" actId="47"/>
        <pc:sldMkLst>
          <pc:docMk/>
          <pc:sldMk cId="1714806957" sldId="2147376058"/>
        </pc:sldMkLst>
      </pc:sldChg>
      <pc:sldChg chg="add del">
        <pc:chgData name="Lorenzo Papa" userId="09d315e4-ad36-4bc6-a0bc-a36ec4ae1f59" providerId="ADAL" clId="{E4B50E8A-927C-4AA3-A992-BC760EEB7761}" dt="2025-08-12T11:42:58.361" v="196" actId="47"/>
        <pc:sldMkLst>
          <pc:docMk/>
          <pc:sldMk cId="3779484806" sldId="2147376058"/>
        </pc:sldMkLst>
      </pc:sldChg>
      <pc:sldChg chg="add del">
        <pc:chgData name="Lorenzo Papa" userId="09d315e4-ad36-4bc6-a0bc-a36ec4ae1f59" providerId="ADAL" clId="{E4B50E8A-927C-4AA3-A992-BC760EEB7761}" dt="2025-08-12T11:51:06.253" v="353" actId="47"/>
        <pc:sldMkLst>
          <pc:docMk/>
          <pc:sldMk cId="2021179854" sldId="2147376059"/>
        </pc:sldMkLst>
      </pc:sldChg>
      <pc:sldChg chg="add del">
        <pc:chgData name="Lorenzo Papa" userId="09d315e4-ad36-4bc6-a0bc-a36ec4ae1f59" providerId="ADAL" clId="{E4B50E8A-927C-4AA3-A992-BC760EEB7761}" dt="2025-08-12T11:51:06.253" v="353" actId="47"/>
        <pc:sldMkLst>
          <pc:docMk/>
          <pc:sldMk cId="3206407552" sldId="2147376060"/>
        </pc:sldMkLst>
      </pc:sldChg>
      <pc:sldChg chg="add del">
        <pc:chgData name="Lorenzo Papa" userId="09d315e4-ad36-4bc6-a0bc-a36ec4ae1f59" providerId="ADAL" clId="{E4B50E8A-927C-4AA3-A992-BC760EEB7761}" dt="2025-08-12T11:51:06.253" v="353" actId="47"/>
        <pc:sldMkLst>
          <pc:docMk/>
          <pc:sldMk cId="4177978392" sldId="2147376061"/>
        </pc:sldMkLst>
      </pc:sldChg>
      <pc:sldChg chg="add del">
        <pc:chgData name="Lorenzo Papa" userId="09d315e4-ad36-4bc6-a0bc-a36ec4ae1f59" providerId="ADAL" clId="{E4B50E8A-927C-4AA3-A992-BC760EEB7761}" dt="2025-08-12T11:51:06.253" v="353" actId="47"/>
        <pc:sldMkLst>
          <pc:docMk/>
          <pc:sldMk cId="1557987563" sldId="2147376062"/>
        </pc:sldMkLst>
      </pc:sldChg>
      <pc:sldChg chg="modSp add del mod">
        <pc:chgData name="Lorenzo Papa" userId="09d315e4-ad36-4bc6-a0bc-a36ec4ae1f59" providerId="ADAL" clId="{E4B50E8A-927C-4AA3-A992-BC760EEB7761}" dt="2025-08-12T11:51:06.253" v="353" actId="47"/>
        <pc:sldMkLst>
          <pc:docMk/>
          <pc:sldMk cId="3261631939" sldId="2147376063"/>
        </pc:sldMkLst>
      </pc:sldChg>
      <pc:sldChg chg="add del">
        <pc:chgData name="Lorenzo Papa" userId="09d315e4-ad36-4bc6-a0bc-a36ec4ae1f59" providerId="ADAL" clId="{E4B50E8A-927C-4AA3-A992-BC760EEB7761}" dt="2025-08-12T11:51:06.253" v="353" actId="47"/>
        <pc:sldMkLst>
          <pc:docMk/>
          <pc:sldMk cId="3508098441" sldId="2147376064"/>
        </pc:sldMkLst>
      </pc:sldChg>
      <pc:sldChg chg="add del">
        <pc:chgData name="Lorenzo Papa" userId="09d315e4-ad36-4bc6-a0bc-a36ec4ae1f59" providerId="ADAL" clId="{E4B50E8A-927C-4AA3-A992-BC760EEB7761}" dt="2025-08-12T11:51:06.253" v="353" actId="47"/>
        <pc:sldMkLst>
          <pc:docMk/>
          <pc:sldMk cId="2724234446" sldId="2147376065"/>
        </pc:sldMkLst>
      </pc:sldChg>
      <pc:sldChg chg="add del">
        <pc:chgData name="Lorenzo Papa" userId="09d315e4-ad36-4bc6-a0bc-a36ec4ae1f59" providerId="ADAL" clId="{E4B50E8A-927C-4AA3-A992-BC760EEB7761}" dt="2025-08-12T11:42:58.361" v="196" actId="47"/>
        <pc:sldMkLst>
          <pc:docMk/>
          <pc:sldMk cId="1225191100" sldId="2147376066"/>
        </pc:sldMkLst>
      </pc:sldChg>
      <pc:sldChg chg="add del">
        <pc:chgData name="Lorenzo Papa" userId="09d315e4-ad36-4bc6-a0bc-a36ec4ae1f59" providerId="ADAL" clId="{E4B50E8A-927C-4AA3-A992-BC760EEB7761}" dt="2025-08-12T11:51:06.253" v="353" actId="47"/>
        <pc:sldMkLst>
          <pc:docMk/>
          <pc:sldMk cId="2129423638" sldId="2147376066"/>
        </pc:sldMkLst>
      </pc:sldChg>
      <pc:sldChg chg="add del">
        <pc:chgData name="Lorenzo Papa" userId="09d315e4-ad36-4bc6-a0bc-a36ec4ae1f59" providerId="ADAL" clId="{E4B50E8A-927C-4AA3-A992-BC760EEB7761}" dt="2025-08-12T11:42:58.361" v="196" actId="47"/>
        <pc:sldMkLst>
          <pc:docMk/>
          <pc:sldMk cId="486349477" sldId="2147376067"/>
        </pc:sldMkLst>
      </pc:sldChg>
      <pc:sldChg chg="add del">
        <pc:chgData name="Lorenzo Papa" userId="09d315e4-ad36-4bc6-a0bc-a36ec4ae1f59" providerId="ADAL" clId="{E4B50E8A-927C-4AA3-A992-BC760EEB7761}" dt="2025-08-12T11:51:10.819" v="354" actId="47"/>
        <pc:sldMkLst>
          <pc:docMk/>
          <pc:sldMk cId="564249756" sldId="2147376067"/>
        </pc:sldMkLst>
      </pc:sldChg>
      <pc:sldChg chg="add del">
        <pc:chgData name="Lorenzo Papa" userId="09d315e4-ad36-4bc6-a0bc-a36ec4ae1f59" providerId="ADAL" clId="{E4B50E8A-927C-4AA3-A992-BC760EEB7761}" dt="2025-08-12T11:42:58.361" v="196" actId="47"/>
        <pc:sldMkLst>
          <pc:docMk/>
          <pc:sldMk cId="2129423638" sldId="2147376068"/>
        </pc:sldMkLst>
      </pc:sldChg>
      <pc:sldChg chg="add del">
        <pc:chgData name="Lorenzo Papa" userId="09d315e4-ad36-4bc6-a0bc-a36ec4ae1f59" providerId="ADAL" clId="{E4B50E8A-927C-4AA3-A992-BC760EEB7761}" dt="2025-08-12T11:51:11.635" v="355" actId="47"/>
        <pc:sldMkLst>
          <pc:docMk/>
          <pc:sldMk cId="3127654742" sldId="2147376068"/>
        </pc:sldMkLst>
      </pc:sldChg>
      <pc:sldChg chg="add del">
        <pc:chgData name="Lorenzo Papa" userId="09d315e4-ad36-4bc6-a0bc-a36ec4ae1f59" providerId="ADAL" clId="{E4B50E8A-927C-4AA3-A992-BC760EEB7761}" dt="2025-08-12T11:51:15.029" v="356" actId="47"/>
        <pc:sldMkLst>
          <pc:docMk/>
          <pc:sldMk cId="450283276" sldId="2147376069"/>
        </pc:sldMkLst>
      </pc:sldChg>
      <pc:sldChg chg="add del">
        <pc:chgData name="Lorenzo Papa" userId="09d315e4-ad36-4bc6-a0bc-a36ec4ae1f59" providerId="ADAL" clId="{E4B50E8A-927C-4AA3-A992-BC760EEB7761}" dt="2025-08-12T11:42:58.361" v="196" actId="47"/>
        <pc:sldMkLst>
          <pc:docMk/>
          <pc:sldMk cId="2916572096" sldId="2147376069"/>
        </pc:sldMkLst>
      </pc:sldChg>
      <pc:sldChg chg="add del">
        <pc:chgData name="Lorenzo Papa" userId="09d315e4-ad36-4bc6-a0bc-a36ec4ae1f59" providerId="ADAL" clId="{E4B50E8A-927C-4AA3-A992-BC760EEB7761}" dt="2025-08-12T11:42:58.361" v="196" actId="47"/>
        <pc:sldMkLst>
          <pc:docMk/>
          <pc:sldMk cId="1746253288" sldId="2147376070"/>
        </pc:sldMkLst>
      </pc:sldChg>
      <pc:sldChg chg="modSp add mod">
        <pc:chgData name="Lorenzo Papa" userId="09d315e4-ad36-4bc6-a0bc-a36ec4ae1f59" providerId="ADAL" clId="{E4B50E8A-927C-4AA3-A992-BC760EEB7761}" dt="2025-08-12T11:50:36.773" v="351" actId="27636"/>
        <pc:sldMkLst>
          <pc:docMk/>
          <pc:sldMk cId="2841110959" sldId="2147376070"/>
        </pc:sldMkLst>
      </pc:sldChg>
      <pc:sldChg chg="add">
        <pc:chgData name="Lorenzo Papa" userId="09d315e4-ad36-4bc6-a0bc-a36ec4ae1f59" providerId="ADAL" clId="{E4B50E8A-927C-4AA3-A992-BC760EEB7761}" dt="2025-08-12T11:50:36.694" v="350"/>
        <pc:sldMkLst>
          <pc:docMk/>
          <pc:sldMk cId="228735060" sldId="2147376071"/>
        </pc:sldMkLst>
      </pc:sldChg>
      <pc:sldChg chg="add del">
        <pc:chgData name="Lorenzo Papa" userId="09d315e4-ad36-4bc6-a0bc-a36ec4ae1f59" providerId="ADAL" clId="{E4B50E8A-927C-4AA3-A992-BC760EEB7761}" dt="2025-08-12T11:42:58.361" v="196" actId="47"/>
        <pc:sldMkLst>
          <pc:docMk/>
          <pc:sldMk cId="1714806957" sldId="2147376071"/>
        </pc:sldMkLst>
      </pc:sldChg>
      <pc:sldChg chg="add del">
        <pc:chgData name="Lorenzo Papa" userId="09d315e4-ad36-4bc6-a0bc-a36ec4ae1f59" providerId="ADAL" clId="{E4B50E8A-927C-4AA3-A992-BC760EEB7761}" dt="2025-08-12T11:42:58.361" v="196" actId="47"/>
        <pc:sldMkLst>
          <pc:docMk/>
          <pc:sldMk cId="1614176712" sldId="2147376072"/>
        </pc:sldMkLst>
      </pc:sldChg>
      <pc:sldChg chg="add">
        <pc:chgData name="Lorenzo Papa" userId="09d315e4-ad36-4bc6-a0bc-a36ec4ae1f59" providerId="ADAL" clId="{E4B50E8A-927C-4AA3-A992-BC760EEB7761}" dt="2025-08-12T11:50:36.694" v="350"/>
        <pc:sldMkLst>
          <pc:docMk/>
          <pc:sldMk cId="1871666157" sldId="2147376072"/>
        </pc:sldMkLst>
      </pc:sldChg>
      <pc:sldChg chg="addSp delSp modSp new add del mod modClrScheme chgLayout">
        <pc:chgData name="Lorenzo Papa" userId="09d315e4-ad36-4bc6-a0bc-a36ec4ae1f59" providerId="ADAL" clId="{E4B50E8A-927C-4AA3-A992-BC760EEB7761}" dt="2025-08-12T11:42:58.361" v="196" actId="47"/>
        <pc:sldMkLst>
          <pc:docMk/>
          <pc:sldMk cId="1647672274" sldId="2147376073"/>
        </pc:sldMkLst>
      </pc:sldChg>
      <pc:sldChg chg="add">
        <pc:chgData name="Lorenzo Papa" userId="09d315e4-ad36-4bc6-a0bc-a36ec4ae1f59" providerId="ADAL" clId="{E4B50E8A-927C-4AA3-A992-BC760EEB7761}" dt="2025-08-12T11:50:36.694" v="350"/>
        <pc:sldMkLst>
          <pc:docMk/>
          <pc:sldMk cId="2916909961" sldId="2147376073"/>
        </pc:sldMkLst>
      </pc:sldChg>
      <pc:sldChg chg="modSp add del mod">
        <pc:chgData name="Lorenzo Papa" userId="09d315e4-ad36-4bc6-a0bc-a36ec4ae1f59" providerId="ADAL" clId="{E4B50E8A-927C-4AA3-A992-BC760EEB7761}" dt="2025-08-12T11:42:58.361" v="196" actId="47"/>
        <pc:sldMkLst>
          <pc:docMk/>
          <pc:sldMk cId="766583560" sldId="2147376074"/>
        </pc:sldMkLst>
      </pc:sldChg>
      <pc:sldChg chg="add">
        <pc:chgData name="Lorenzo Papa" userId="09d315e4-ad36-4bc6-a0bc-a36ec4ae1f59" providerId="ADAL" clId="{E4B50E8A-927C-4AA3-A992-BC760EEB7761}" dt="2025-08-12T11:50:36.694" v="350"/>
        <pc:sldMkLst>
          <pc:docMk/>
          <pc:sldMk cId="1324140538" sldId="2147376074"/>
        </pc:sldMkLst>
      </pc:sldChg>
      <pc:sldChg chg="add">
        <pc:chgData name="Lorenzo Papa" userId="09d315e4-ad36-4bc6-a0bc-a36ec4ae1f59" providerId="ADAL" clId="{E4B50E8A-927C-4AA3-A992-BC760EEB7761}" dt="2025-08-12T11:50:36.694" v="350"/>
        <pc:sldMkLst>
          <pc:docMk/>
          <pc:sldMk cId="987438715" sldId="2147376075"/>
        </pc:sldMkLst>
      </pc:sldChg>
      <pc:sldChg chg="modSp add del mod">
        <pc:chgData name="Lorenzo Papa" userId="09d315e4-ad36-4bc6-a0bc-a36ec4ae1f59" providerId="ADAL" clId="{E4B50E8A-927C-4AA3-A992-BC760EEB7761}" dt="2025-08-12T11:42:58.361" v="196" actId="47"/>
        <pc:sldMkLst>
          <pc:docMk/>
          <pc:sldMk cId="2396424001" sldId="2147376075"/>
        </pc:sldMkLst>
      </pc:sldChg>
      <pc:sldChg chg="add">
        <pc:chgData name="Lorenzo Papa" userId="09d315e4-ad36-4bc6-a0bc-a36ec4ae1f59" providerId="ADAL" clId="{E4B50E8A-927C-4AA3-A992-BC760EEB7761}" dt="2025-08-12T11:50:36.694" v="350"/>
        <pc:sldMkLst>
          <pc:docMk/>
          <pc:sldMk cId="0" sldId="2147376076"/>
        </pc:sldMkLst>
      </pc:sldChg>
      <pc:sldChg chg="add">
        <pc:chgData name="Lorenzo Papa" userId="09d315e4-ad36-4bc6-a0bc-a36ec4ae1f59" providerId="ADAL" clId="{E4B50E8A-927C-4AA3-A992-BC760EEB7761}" dt="2025-08-12T11:50:36.694" v="350"/>
        <pc:sldMkLst>
          <pc:docMk/>
          <pc:sldMk cId="0" sldId="2147376077"/>
        </pc:sldMkLst>
      </pc:sldChg>
      <pc:sldChg chg="add">
        <pc:chgData name="Lorenzo Papa" userId="09d315e4-ad36-4bc6-a0bc-a36ec4ae1f59" providerId="ADAL" clId="{E4B50E8A-927C-4AA3-A992-BC760EEB7761}" dt="2025-08-12T11:50:36.694" v="350"/>
        <pc:sldMkLst>
          <pc:docMk/>
          <pc:sldMk cId="0" sldId="2147376078"/>
        </pc:sldMkLst>
      </pc:sldChg>
      <pc:sldChg chg="add">
        <pc:chgData name="Lorenzo Papa" userId="09d315e4-ad36-4bc6-a0bc-a36ec4ae1f59" providerId="ADAL" clId="{E4B50E8A-927C-4AA3-A992-BC760EEB7761}" dt="2025-08-12T11:50:36.694" v="350"/>
        <pc:sldMkLst>
          <pc:docMk/>
          <pc:sldMk cId="0" sldId="2147376079"/>
        </pc:sldMkLst>
      </pc:sldChg>
      <pc:sldChg chg="add">
        <pc:chgData name="Lorenzo Papa" userId="09d315e4-ad36-4bc6-a0bc-a36ec4ae1f59" providerId="ADAL" clId="{E4B50E8A-927C-4AA3-A992-BC760EEB7761}" dt="2025-08-12T11:50:36.694" v="350"/>
        <pc:sldMkLst>
          <pc:docMk/>
          <pc:sldMk cId="0" sldId="2147376080"/>
        </pc:sldMkLst>
      </pc:sldChg>
      <pc:sldChg chg="add">
        <pc:chgData name="Lorenzo Papa" userId="09d315e4-ad36-4bc6-a0bc-a36ec4ae1f59" providerId="ADAL" clId="{E4B50E8A-927C-4AA3-A992-BC760EEB7761}" dt="2025-08-12T11:50:36.694" v="350"/>
        <pc:sldMkLst>
          <pc:docMk/>
          <pc:sldMk cId="0" sldId="2147376081"/>
        </pc:sldMkLst>
      </pc:sldChg>
      <pc:sldChg chg="add">
        <pc:chgData name="Lorenzo Papa" userId="09d315e4-ad36-4bc6-a0bc-a36ec4ae1f59" providerId="ADAL" clId="{E4B50E8A-927C-4AA3-A992-BC760EEB7761}" dt="2025-08-12T11:50:36.694" v="350"/>
        <pc:sldMkLst>
          <pc:docMk/>
          <pc:sldMk cId="4019249074" sldId="2147376082"/>
        </pc:sldMkLst>
      </pc:sldChg>
      <pc:sldChg chg="add">
        <pc:chgData name="Lorenzo Papa" userId="09d315e4-ad36-4bc6-a0bc-a36ec4ae1f59" providerId="ADAL" clId="{E4B50E8A-927C-4AA3-A992-BC760EEB7761}" dt="2025-08-12T11:50:36.694" v="350"/>
        <pc:sldMkLst>
          <pc:docMk/>
          <pc:sldMk cId="2185042477" sldId="2147376083"/>
        </pc:sldMkLst>
      </pc:sldChg>
      <pc:sldChg chg="add">
        <pc:chgData name="Lorenzo Papa" userId="09d315e4-ad36-4bc6-a0bc-a36ec4ae1f59" providerId="ADAL" clId="{E4B50E8A-927C-4AA3-A992-BC760EEB7761}" dt="2025-08-12T11:50:36.694" v="350"/>
        <pc:sldMkLst>
          <pc:docMk/>
          <pc:sldMk cId="2495299560" sldId="2147376084"/>
        </pc:sldMkLst>
      </pc:sldChg>
      <pc:sldChg chg="add">
        <pc:chgData name="Lorenzo Papa" userId="09d315e4-ad36-4bc6-a0bc-a36ec4ae1f59" providerId="ADAL" clId="{E4B50E8A-927C-4AA3-A992-BC760EEB7761}" dt="2025-08-12T11:50:36.694" v="350"/>
        <pc:sldMkLst>
          <pc:docMk/>
          <pc:sldMk cId="135616827" sldId="2147376085"/>
        </pc:sldMkLst>
      </pc:sldChg>
      <pc:sldChg chg="add">
        <pc:chgData name="Lorenzo Papa" userId="09d315e4-ad36-4bc6-a0bc-a36ec4ae1f59" providerId="ADAL" clId="{E4B50E8A-927C-4AA3-A992-BC760EEB7761}" dt="2025-08-12T11:50:36.694" v="350"/>
        <pc:sldMkLst>
          <pc:docMk/>
          <pc:sldMk cId="3743258452" sldId="2147376086"/>
        </pc:sldMkLst>
      </pc:sldChg>
      <pc:sldChg chg="add">
        <pc:chgData name="Lorenzo Papa" userId="09d315e4-ad36-4bc6-a0bc-a36ec4ae1f59" providerId="ADAL" clId="{E4B50E8A-927C-4AA3-A992-BC760EEB7761}" dt="2025-08-12T11:50:36.694" v="350"/>
        <pc:sldMkLst>
          <pc:docMk/>
          <pc:sldMk cId="827795007" sldId="2147376087"/>
        </pc:sldMkLst>
      </pc:sldChg>
      <pc:sldChg chg="add">
        <pc:chgData name="Lorenzo Papa" userId="09d315e4-ad36-4bc6-a0bc-a36ec4ae1f59" providerId="ADAL" clId="{E4B50E8A-927C-4AA3-A992-BC760EEB7761}" dt="2025-08-12T11:50:36.694" v="350"/>
        <pc:sldMkLst>
          <pc:docMk/>
          <pc:sldMk cId="1835093696" sldId="2147376088"/>
        </pc:sldMkLst>
      </pc:sldChg>
      <pc:sldChg chg="add">
        <pc:chgData name="Lorenzo Papa" userId="09d315e4-ad36-4bc6-a0bc-a36ec4ae1f59" providerId="ADAL" clId="{E4B50E8A-927C-4AA3-A992-BC760EEB7761}" dt="2025-08-12T11:50:36.694" v="350"/>
        <pc:sldMkLst>
          <pc:docMk/>
          <pc:sldMk cId="302361644" sldId="2147376089"/>
        </pc:sldMkLst>
      </pc:sldChg>
      <pc:sldChg chg="add">
        <pc:chgData name="Lorenzo Papa" userId="09d315e4-ad36-4bc6-a0bc-a36ec4ae1f59" providerId="ADAL" clId="{E4B50E8A-927C-4AA3-A992-BC760EEB7761}" dt="2025-08-12T11:50:36.694" v="350"/>
        <pc:sldMkLst>
          <pc:docMk/>
          <pc:sldMk cId="559212996" sldId="2147376090"/>
        </pc:sldMkLst>
      </pc:sldChg>
      <pc:sldChg chg="add">
        <pc:chgData name="Lorenzo Papa" userId="09d315e4-ad36-4bc6-a0bc-a36ec4ae1f59" providerId="ADAL" clId="{E4B50E8A-927C-4AA3-A992-BC760EEB7761}" dt="2025-08-12T11:50:36.694" v="350"/>
        <pc:sldMkLst>
          <pc:docMk/>
          <pc:sldMk cId="3822276383" sldId="2147376091"/>
        </pc:sldMkLst>
      </pc:sldChg>
      <pc:sldChg chg="add">
        <pc:chgData name="Lorenzo Papa" userId="09d315e4-ad36-4bc6-a0bc-a36ec4ae1f59" providerId="ADAL" clId="{E4B50E8A-927C-4AA3-A992-BC760EEB7761}" dt="2025-08-12T11:50:36.694" v="350"/>
        <pc:sldMkLst>
          <pc:docMk/>
          <pc:sldMk cId="68023929" sldId="2147376092"/>
        </pc:sldMkLst>
      </pc:sldChg>
      <pc:sldChg chg="add">
        <pc:chgData name="Lorenzo Papa" userId="09d315e4-ad36-4bc6-a0bc-a36ec4ae1f59" providerId="ADAL" clId="{E4B50E8A-927C-4AA3-A992-BC760EEB7761}" dt="2025-08-12T11:50:36.694" v="350"/>
        <pc:sldMkLst>
          <pc:docMk/>
          <pc:sldMk cId="2957964803" sldId="2147376093"/>
        </pc:sldMkLst>
      </pc:sldChg>
      <pc:sldChg chg="add">
        <pc:chgData name="Lorenzo Papa" userId="09d315e4-ad36-4bc6-a0bc-a36ec4ae1f59" providerId="ADAL" clId="{E4B50E8A-927C-4AA3-A992-BC760EEB7761}" dt="2025-08-12T11:50:36.694" v="350"/>
        <pc:sldMkLst>
          <pc:docMk/>
          <pc:sldMk cId="2694525883" sldId="2147376094"/>
        </pc:sldMkLst>
      </pc:sldChg>
      <pc:sldChg chg="add">
        <pc:chgData name="Lorenzo Papa" userId="09d315e4-ad36-4bc6-a0bc-a36ec4ae1f59" providerId="ADAL" clId="{E4B50E8A-927C-4AA3-A992-BC760EEB7761}" dt="2025-08-12T11:50:36.694" v="350"/>
        <pc:sldMkLst>
          <pc:docMk/>
          <pc:sldMk cId="3157138833" sldId="2147376095"/>
        </pc:sldMkLst>
      </pc:sldChg>
      <pc:sldChg chg="add">
        <pc:chgData name="Lorenzo Papa" userId="09d315e4-ad36-4bc6-a0bc-a36ec4ae1f59" providerId="ADAL" clId="{E4B50E8A-927C-4AA3-A992-BC760EEB7761}" dt="2025-08-12T11:50:36.694" v="350"/>
        <pc:sldMkLst>
          <pc:docMk/>
          <pc:sldMk cId="867242944" sldId="2147376096"/>
        </pc:sldMkLst>
      </pc:sldChg>
      <pc:sldChg chg="add">
        <pc:chgData name="Lorenzo Papa" userId="09d315e4-ad36-4bc6-a0bc-a36ec4ae1f59" providerId="ADAL" clId="{E4B50E8A-927C-4AA3-A992-BC760EEB7761}" dt="2025-08-12T11:50:36.694" v="350"/>
        <pc:sldMkLst>
          <pc:docMk/>
          <pc:sldMk cId="2040634514" sldId="2147376097"/>
        </pc:sldMkLst>
      </pc:sldChg>
      <pc:sldChg chg="add">
        <pc:chgData name="Lorenzo Papa" userId="09d315e4-ad36-4bc6-a0bc-a36ec4ae1f59" providerId="ADAL" clId="{E4B50E8A-927C-4AA3-A992-BC760EEB7761}" dt="2025-08-12T11:50:36.694" v="350"/>
        <pc:sldMkLst>
          <pc:docMk/>
          <pc:sldMk cId="532412199" sldId="2147376098"/>
        </pc:sldMkLst>
      </pc:sldChg>
      <pc:sldChg chg="add">
        <pc:chgData name="Lorenzo Papa" userId="09d315e4-ad36-4bc6-a0bc-a36ec4ae1f59" providerId="ADAL" clId="{E4B50E8A-927C-4AA3-A992-BC760EEB7761}" dt="2025-08-12T11:50:36.694" v="350"/>
        <pc:sldMkLst>
          <pc:docMk/>
          <pc:sldMk cId="970572007" sldId="2147376099"/>
        </pc:sldMkLst>
      </pc:sldChg>
      <pc:sldChg chg="add">
        <pc:chgData name="Lorenzo Papa" userId="09d315e4-ad36-4bc6-a0bc-a36ec4ae1f59" providerId="ADAL" clId="{E4B50E8A-927C-4AA3-A992-BC760EEB7761}" dt="2025-08-12T11:50:36.694" v="350"/>
        <pc:sldMkLst>
          <pc:docMk/>
          <pc:sldMk cId="495259402" sldId="2147376100"/>
        </pc:sldMkLst>
      </pc:sldChg>
      <pc:sldChg chg="add">
        <pc:chgData name="Lorenzo Papa" userId="09d315e4-ad36-4bc6-a0bc-a36ec4ae1f59" providerId="ADAL" clId="{E4B50E8A-927C-4AA3-A992-BC760EEB7761}" dt="2025-08-12T11:50:36.694" v="350"/>
        <pc:sldMkLst>
          <pc:docMk/>
          <pc:sldMk cId="1640484540" sldId="2147376101"/>
        </pc:sldMkLst>
      </pc:sldChg>
      <pc:sldChg chg="add">
        <pc:chgData name="Lorenzo Papa" userId="09d315e4-ad36-4bc6-a0bc-a36ec4ae1f59" providerId="ADAL" clId="{E4B50E8A-927C-4AA3-A992-BC760EEB7761}" dt="2025-08-12T11:50:36.694" v="350"/>
        <pc:sldMkLst>
          <pc:docMk/>
          <pc:sldMk cId="974428973" sldId="2147376102"/>
        </pc:sldMkLst>
      </pc:sldChg>
      <pc:sldChg chg="add">
        <pc:chgData name="Lorenzo Papa" userId="09d315e4-ad36-4bc6-a0bc-a36ec4ae1f59" providerId="ADAL" clId="{E4B50E8A-927C-4AA3-A992-BC760EEB7761}" dt="2025-08-12T11:50:36.694" v="350"/>
        <pc:sldMkLst>
          <pc:docMk/>
          <pc:sldMk cId="111770520" sldId="2147376103"/>
        </pc:sldMkLst>
      </pc:sldChg>
      <pc:sldChg chg="add">
        <pc:chgData name="Lorenzo Papa" userId="09d315e4-ad36-4bc6-a0bc-a36ec4ae1f59" providerId="ADAL" clId="{E4B50E8A-927C-4AA3-A992-BC760EEB7761}" dt="2025-08-12T11:50:36.694" v="350"/>
        <pc:sldMkLst>
          <pc:docMk/>
          <pc:sldMk cId="3971232007" sldId="2147376104"/>
        </pc:sldMkLst>
      </pc:sldChg>
      <pc:sldChg chg="add">
        <pc:chgData name="Lorenzo Papa" userId="09d315e4-ad36-4bc6-a0bc-a36ec4ae1f59" providerId="ADAL" clId="{E4B50E8A-927C-4AA3-A992-BC760EEB7761}" dt="2025-08-12T11:50:36.694" v="350"/>
        <pc:sldMkLst>
          <pc:docMk/>
          <pc:sldMk cId="3167552657" sldId="2147376105"/>
        </pc:sldMkLst>
      </pc:sldChg>
      <pc:sldChg chg="add">
        <pc:chgData name="Lorenzo Papa" userId="09d315e4-ad36-4bc6-a0bc-a36ec4ae1f59" providerId="ADAL" clId="{E4B50E8A-927C-4AA3-A992-BC760EEB7761}" dt="2025-08-12T11:50:36.694" v="350"/>
        <pc:sldMkLst>
          <pc:docMk/>
          <pc:sldMk cId="1547134018" sldId="2147376106"/>
        </pc:sldMkLst>
      </pc:sldChg>
      <pc:sldChg chg="add">
        <pc:chgData name="Lorenzo Papa" userId="09d315e4-ad36-4bc6-a0bc-a36ec4ae1f59" providerId="ADAL" clId="{E4B50E8A-927C-4AA3-A992-BC760EEB7761}" dt="2025-08-12T11:50:36.694" v="350"/>
        <pc:sldMkLst>
          <pc:docMk/>
          <pc:sldMk cId="4048366819" sldId="2147376107"/>
        </pc:sldMkLst>
      </pc:sldChg>
      <pc:sldChg chg="add">
        <pc:chgData name="Lorenzo Papa" userId="09d315e4-ad36-4bc6-a0bc-a36ec4ae1f59" providerId="ADAL" clId="{E4B50E8A-927C-4AA3-A992-BC760EEB7761}" dt="2025-08-12T11:50:36.694" v="350"/>
        <pc:sldMkLst>
          <pc:docMk/>
          <pc:sldMk cId="3887600791" sldId="2147376108"/>
        </pc:sldMkLst>
      </pc:sldChg>
      <pc:sldChg chg="add">
        <pc:chgData name="Lorenzo Papa" userId="09d315e4-ad36-4bc6-a0bc-a36ec4ae1f59" providerId="ADAL" clId="{E4B50E8A-927C-4AA3-A992-BC760EEB7761}" dt="2025-08-12T11:50:36.694" v="350"/>
        <pc:sldMkLst>
          <pc:docMk/>
          <pc:sldMk cId="4168305468" sldId="2147376109"/>
        </pc:sldMkLst>
      </pc:sldChg>
      <pc:sldChg chg="add">
        <pc:chgData name="Lorenzo Papa" userId="09d315e4-ad36-4bc6-a0bc-a36ec4ae1f59" providerId="ADAL" clId="{E4B50E8A-927C-4AA3-A992-BC760EEB7761}" dt="2025-08-12T11:50:36.694" v="350"/>
        <pc:sldMkLst>
          <pc:docMk/>
          <pc:sldMk cId="521135149" sldId="2147376110"/>
        </pc:sldMkLst>
      </pc:sldChg>
      <pc:sldChg chg="add">
        <pc:chgData name="Lorenzo Papa" userId="09d315e4-ad36-4bc6-a0bc-a36ec4ae1f59" providerId="ADAL" clId="{E4B50E8A-927C-4AA3-A992-BC760EEB7761}" dt="2025-08-12T11:50:36.694" v="350"/>
        <pc:sldMkLst>
          <pc:docMk/>
          <pc:sldMk cId="3298310894" sldId="2147376111"/>
        </pc:sldMkLst>
      </pc:sldChg>
      <pc:sldChg chg="add">
        <pc:chgData name="Lorenzo Papa" userId="09d315e4-ad36-4bc6-a0bc-a36ec4ae1f59" providerId="ADAL" clId="{E4B50E8A-927C-4AA3-A992-BC760EEB7761}" dt="2025-08-12T11:50:36.694" v="350"/>
        <pc:sldMkLst>
          <pc:docMk/>
          <pc:sldMk cId="176783546" sldId="2147376112"/>
        </pc:sldMkLst>
      </pc:sldChg>
      <pc:sldChg chg="add">
        <pc:chgData name="Lorenzo Papa" userId="09d315e4-ad36-4bc6-a0bc-a36ec4ae1f59" providerId="ADAL" clId="{E4B50E8A-927C-4AA3-A992-BC760EEB7761}" dt="2025-08-12T11:50:36.694" v="350"/>
        <pc:sldMkLst>
          <pc:docMk/>
          <pc:sldMk cId="514805754" sldId="2147376113"/>
        </pc:sldMkLst>
      </pc:sldChg>
      <pc:sldChg chg="add">
        <pc:chgData name="Lorenzo Papa" userId="09d315e4-ad36-4bc6-a0bc-a36ec4ae1f59" providerId="ADAL" clId="{E4B50E8A-927C-4AA3-A992-BC760EEB7761}" dt="2025-08-12T11:50:36.694" v="350"/>
        <pc:sldMkLst>
          <pc:docMk/>
          <pc:sldMk cId="1410700544" sldId="2147376114"/>
        </pc:sldMkLst>
      </pc:sldChg>
      <pc:sldChg chg="add">
        <pc:chgData name="Lorenzo Papa" userId="09d315e4-ad36-4bc6-a0bc-a36ec4ae1f59" providerId="ADAL" clId="{E4B50E8A-927C-4AA3-A992-BC760EEB7761}" dt="2025-08-12T11:50:36.694" v="350"/>
        <pc:sldMkLst>
          <pc:docMk/>
          <pc:sldMk cId="98888730" sldId="2147376115"/>
        </pc:sldMkLst>
      </pc:sldChg>
      <pc:sldChg chg="add">
        <pc:chgData name="Lorenzo Papa" userId="09d315e4-ad36-4bc6-a0bc-a36ec4ae1f59" providerId="ADAL" clId="{E4B50E8A-927C-4AA3-A992-BC760EEB7761}" dt="2025-08-12T11:50:36.694" v="350"/>
        <pc:sldMkLst>
          <pc:docMk/>
          <pc:sldMk cId="183545615" sldId="2147376116"/>
        </pc:sldMkLst>
      </pc:sldChg>
      <pc:sldChg chg="add">
        <pc:chgData name="Lorenzo Papa" userId="09d315e4-ad36-4bc6-a0bc-a36ec4ae1f59" providerId="ADAL" clId="{E4B50E8A-927C-4AA3-A992-BC760EEB7761}" dt="2025-08-12T11:50:36.694" v="350"/>
        <pc:sldMkLst>
          <pc:docMk/>
          <pc:sldMk cId="1764094933" sldId="2147376117"/>
        </pc:sldMkLst>
      </pc:sldChg>
      <pc:sldChg chg="add">
        <pc:chgData name="Lorenzo Papa" userId="09d315e4-ad36-4bc6-a0bc-a36ec4ae1f59" providerId="ADAL" clId="{E4B50E8A-927C-4AA3-A992-BC760EEB7761}" dt="2025-08-12T11:50:36.694" v="350"/>
        <pc:sldMkLst>
          <pc:docMk/>
          <pc:sldMk cId="1398610607" sldId="2147376118"/>
        </pc:sldMkLst>
      </pc:sldChg>
      <pc:sldChg chg="add">
        <pc:chgData name="Lorenzo Papa" userId="09d315e4-ad36-4bc6-a0bc-a36ec4ae1f59" providerId="ADAL" clId="{E4B50E8A-927C-4AA3-A992-BC760EEB7761}" dt="2025-08-12T11:50:36.694" v="350"/>
        <pc:sldMkLst>
          <pc:docMk/>
          <pc:sldMk cId="672296445" sldId="2147376119"/>
        </pc:sldMkLst>
      </pc:sldChg>
      <pc:sldChg chg="add">
        <pc:chgData name="Lorenzo Papa" userId="09d315e4-ad36-4bc6-a0bc-a36ec4ae1f59" providerId="ADAL" clId="{E4B50E8A-927C-4AA3-A992-BC760EEB7761}" dt="2025-08-12T11:50:36.694" v="350"/>
        <pc:sldMkLst>
          <pc:docMk/>
          <pc:sldMk cId="732790053" sldId="2147376120"/>
        </pc:sldMkLst>
      </pc:sldChg>
      <pc:sldChg chg="modSp add mod">
        <pc:chgData name="Lorenzo Papa" userId="09d315e4-ad36-4bc6-a0bc-a36ec4ae1f59" providerId="ADAL" clId="{E4B50E8A-927C-4AA3-A992-BC760EEB7761}" dt="2025-08-12T11:50:36.853" v="352" actId="27636"/>
        <pc:sldMkLst>
          <pc:docMk/>
          <pc:sldMk cId="2197181400" sldId="2147376121"/>
        </pc:sldMkLst>
      </pc:sldChg>
      <pc:sldChg chg="add">
        <pc:chgData name="Lorenzo Papa" userId="09d315e4-ad36-4bc6-a0bc-a36ec4ae1f59" providerId="ADAL" clId="{E4B50E8A-927C-4AA3-A992-BC760EEB7761}" dt="2025-08-12T11:50:36.694" v="350"/>
        <pc:sldMkLst>
          <pc:docMk/>
          <pc:sldMk cId="1531093324" sldId="2147376122"/>
        </pc:sldMkLst>
      </pc:sldChg>
      <pc:sldChg chg="add">
        <pc:chgData name="Lorenzo Papa" userId="09d315e4-ad36-4bc6-a0bc-a36ec4ae1f59" providerId="ADAL" clId="{E4B50E8A-927C-4AA3-A992-BC760EEB7761}" dt="2025-08-12T11:50:36.694" v="350"/>
        <pc:sldMkLst>
          <pc:docMk/>
          <pc:sldMk cId="1868796143" sldId="2147376123"/>
        </pc:sldMkLst>
      </pc:sldChg>
      <pc:sldChg chg="add">
        <pc:chgData name="Lorenzo Papa" userId="09d315e4-ad36-4bc6-a0bc-a36ec4ae1f59" providerId="ADAL" clId="{E4B50E8A-927C-4AA3-A992-BC760EEB7761}" dt="2025-08-12T11:50:36.694" v="350"/>
        <pc:sldMkLst>
          <pc:docMk/>
          <pc:sldMk cId="955597817" sldId="2147376124"/>
        </pc:sldMkLst>
      </pc:sldChg>
      <pc:sldChg chg="add">
        <pc:chgData name="Lorenzo Papa" userId="09d315e4-ad36-4bc6-a0bc-a36ec4ae1f59" providerId="ADAL" clId="{E4B50E8A-927C-4AA3-A992-BC760EEB7761}" dt="2025-08-12T11:50:36.694" v="350"/>
        <pc:sldMkLst>
          <pc:docMk/>
          <pc:sldMk cId="3072983252" sldId="2147376125"/>
        </pc:sldMkLst>
      </pc:sldChg>
      <pc:sldChg chg="add del">
        <pc:chgData name="Lorenzo Papa" userId="09d315e4-ad36-4bc6-a0bc-a36ec4ae1f59" providerId="ADAL" clId="{E4B50E8A-927C-4AA3-A992-BC760EEB7761}" dt="2025-08-12T11:51:25.944" v="359" actId="47"/>
        <pc:sldMkLst>
          <pc:docMk/>
          <pc:sldMk cId="755276695" sldId="2147376126"/>
        </pc:sldMkLst>
      </pc:sldChg>
      <pc:sldChg chg="add del">
        <pc:chgData name="Lorenzo Papa" userId="09d315e4-ad36-4bc6-a0bc-a36ec4ae1f59" providerId="ADAL" clId="{E4B50E8A-927C-4AA3-A992-BC760EEB7761}" dt="2025-08-12T11:51:24.286" v="358" actId="47"/>
        <pc:sldMkLst>
          <pc:docMk/>
          <pc:sldMk cId="174132434" sldId="2147376127"/>
        </pc:sldMkLst>
      </pc:sldChg>
      <pc:sldChg chg="add del">
        <pc:chgData name="Lorenzo Papa" userId="09d315e4-ad36-4bc6-a0bc-a36ec4ae1f59" providerId="ADAL" clId="{E4B50E8A-927C-4AA3-A992-BC760EEB7761}" dt="2025-08-12T11:51:23.537" v="357" actId="47"/>
        <pc:sldMkLst>
          <pc:docMk/>
          <pc:sldMk cId="2546102003" sldId="2147376128"/>
        </pc:sldMkLst>
      </pc:sldChg>
      <pc:sldMasterChg chg="delSldLayout">
        <pc:chgData name="Lorenzo Papa" userId="09d315e4-ad36-4bc6-a0bc-a36ec4ae1f59" providerId="ADAL" clId="{E4B50E8A-927C-4AA3-A992-BC760EEB7761}" dt="2025-08-12T11:51:06.253" v="353" actId="47"/>
        <pc:sldMasterMkLst>
          <pc:docMk/>
          <pc:sldMasterMk cId="0" sldId="2147483928"/>
        </pc:sldMasterMkLst>
        <pc:sldLayoutChg chg="del">
          <pc:chgData name="Lorenzo Papa" userId="09d315e4-ad36-4bc6-a0bc-a36ec4ae1f59" providerId="ADAL" clId="{E4B50E8A-927C-4AA3-A992-BC760EEB7761}" dt="2025-08-12T11:51:06.253" v="353" actId="47"/>
          <pc:sldLayoutMkLst>
            <pc:docMk/>
            <pc:sldMasterMk cId="0" sldId="2147483928"/>
            <pc:sldLayoutMk cId="4998904" sldId="2147483990"/>
          </pc:sldLayoutMkLst>
        </pc:sldLayoutChg>
        <pc:sldLayoutChg chg="del">
          <pc:chgData name="Lorenzo Papa" userId="09d315e4-ad36-4bc6-a0bc-a36ec4ae1f59" providerId="ADAL" clId="{E4B50E8A-927C-4AA3-A992-BC760EEB7761}" dt="2025-08-12T11:51:06.253" v="353" actId="47"/>
          <pc:sldLayoutMkLst>
            <pc:docMk/>
            <pc:sldMasterMk cId="0" sldId="2147483928"/>
            <pc:sldLayoutMk cId="2670163924" sldId="2147483991"/>
          </pc:sldLayoutMkLst>
        </pc:sldLayoutChg>
        <pc:sldLayoutChg chg="del">
          <pc:chgData name="Lorenzo Papa" userId="09d315e4-ad36-4bc6-a0bc-a36ec4ae1f59" providerId="ADAL" clId="{E4B50E8A-927C-4AA3-A992-BC760EEB7761}" dt="2025-08-12T11:51:06.253" v="353" actId="47"/>
          <pc:sldLayoutMkLst>
            <pc:docMk/>
            <pc:sldMasterMk cId="0" sldId="2147483928"/>
            <pc:sldLayoutMk cId="3425692678" sldId="2147483992"/>
          </pc:sldLayoutMkLst>
        </pc:sldLayoutChg>
        <pc:sldLayoutChg chg="del">
          <pc:chgData name="Lorenzo Papa" userId="09d315e4-ad36-4bc6-a0bc-a36ec4ae1f59" providerId="ADAL" clId="{E4B50E8A-927C-4AA3-A992-BC760EEB7761}" dt="2025-08-12T11:51:06.253" v="353" actId="47"/>
          <pc:sldLayoutMkLst>
            <pc:docMk/>
            <pc:sldMasterMk cId="0" sldId="2147483928"/>
            <pc:sldLayoutMk cId="3569060744" sldId="2147483993"/>
          </pc:sldLayoutMkLst>
        </pc:sldLayoutChg>
        <pc:sldLayoutChg chg="del">
          <pc:chgData name="Lorenzo Papa" userId="09d315e4-ad36-4bc6-a0bc-a36ec4ae1f59" providerId="ADAL" clId="{E4B50E8A-927C-4AA3-A992-BC760EEB7761}" dt="2025-08-12T11:51:06.253" v="353" actId="47"/>
          <pc:sldLayoutMkLst>
            <pc:docMk/>
            <pc:sldMasterMk cId="0" sldId="2147483928"/>
            <pc:sldLayoutMk cId="2174234631" sldId="2147483994"/>
          </pc:sldLayoutMkLst>
        </pc:sldLayoutChg>
        <pc:sldLayoutChg chg="del">
          <pc:chgData name="Lorenzo Papa" userId="09d315e4-ad36-4bc6-a0bc-a36ec4ae1f59" providerId="ADAL" clId="{E4B50E8A-927C-4AA3-A992-BC760EEB7761}" dt="2025-08-12T11:51:06.253" v="353" actId="47"/>
          <pc:sldLayoutMkLst>
            <pc:docMk/>
            <pc:sldMasterMk cId="0" sldId="2147483928"/>
            <pc:sldLayoutMk cId="2392161387" sldId="2147483995"/>
          </pc:sldLayoutMkLst>
        </pc:sldLayoutChg>
        <pc:sldLayoutChg chg="del">
          <pc:chgData name="Lorenzo Papa" userId="09d315e4-ad36-4bc6-a0bc-a36ec4ae1f59" providerId="ADAL" clId="{E4B50E8A-927C-4AA3-A992-BC760EEB7761}" dt="2025-08-12T11:51:06.253" v="353" actId="47"/>
          <pc:sldLayoutMkLst>
            <pc:docMk/>
            <pc:sldMasterMk cId="0" sldId="2147483928"/>
            <pc:sldLayoutMk cId="2716690108" sldId="2147483996"/>
          </pc:sldLayoutMkLst>
        </pc:sldLayoutChg>
        <pc:sldLayoutChg chg="del">
          <pc:chgData name="Lorenzo Papa" userId="09d315e4-ad36-4bc6-a0bc-a36ec4ae1f59" providerId="ADAL" clId="{E4B50E8A-927C-4AA3-A992-BC760EEB7761}" dt="2025-08-12T11:51:06.253" v="353" actId="47"/>
          <pc:sldLayoutMkLst>
            <pc:docMk/>
            <pc:sldMasterMk cId="0" sldId="2147483928"/>
            <pc:sldLayoutMk cId="2397298018" sldId="2147483997"/>
          </pc:sldLayoutMkLst>
        </pc:sldLayoutChg>
      </pc:sldMasterChg>
      <pc:sldMasterChg chg="addSldLayout delSldLayout">
        <pc:chgData name="Lorenzo Papa" userId="09d315e4-ad36-4bc6-a0bc-a36ec4ae1f59" providerId="ADAL" clId="{E4B50E8A-927C-4AA3-A992-BC760EEB7761}" dt="2025-08-12T11:42:58.361" v="196" actId="47"/>
        <pc:sldMasterMkLst>
          <pc:docMk/>
          <pc:sldMasterMk cId="854935372" sldId="2147483980"/>
        </pc:sldMasterMkLst>
        <pc:sldLayoutChg chg="add del">
          <pc:chgData name="Lorenzo Papa" userId="09d315e4-ad36-4bc6-a0bc-a36ec4ae1f59" providerId="ADAL" clId="{E4B50E8A-927C-4AA3-A992-BC760EEB7761}" dt="2025-08-12T11:42:58.361" v="196" actId="47"/>
          <pc:sldLayoutMkLst>
            <pc:docMk/>
            <pc:sldMasterMk cId="854935372" sldId="2147483980"/>
            <pc:sldLayoutMk cId="3305963401" sldId="2147483990"/>
          </pc:sldLayoutMkLst>
        </pc:sldLayoutChg>
        <pc:sldLayoutChg chg="add del">
          <pc:chgData name="Lorenzo Papa" userId="09d315e4-ad36-4bc6-a0bc-a36ec4ae1f59" providerId="ADAL" clId="{E4B50E8A-927C-4AA3-A992-BC760EEB7761}" dt="2025-08-12T11:42:58.361" v="196" actId="47"/>
          <pc:sldLayoutMkLst>
            <pc:docMk/>
            <pc:sldMasterMk cId="854935372" sldId="2147483980"/>
            <pc:sldLayoutMk cId="4028420747" sldId="2147483991"/>
          </pc:sldLayoutMkLst>
        </pc:sldLayoutChg>
        <pc:sldLayoutChg chg="add del">
          <pc:chgData name="Lorenzo Papa" userId="09d315e4-ad36-4bc6-a0bc-a36ec4ae1f59" providerId="ADAL" clId="{E4B50E8A-927C-4AA3-A992-BC760EEB7761}" dt="2025-08-12T11:42:58.361" v="196" actId="47"/>
          <pc:sldLayoutMkLst>
            <pc:docMk/>
            <pc:sldMasterMk cId="854935372" sldId="2147483980"/>
            <pc:sldLayoutMk cId="3063873250" sldId="2147483992"/>
          </pc:sldLayoutMkLst>
        </pc:sldLayoutChg>
      </pc:sldMasterChg>
    </pc:docChg>
  </pc:docChgLst>
  <pc:docChgLst>
    <pc:chgData name="Lorenzo Papa" userId="09d315e4-ad36-4bc6-a0bc-a36ec4ae1f59" providerId="ADAL" clId="{15A76713-D3D5-4CEA-816A-CB8402FE10A1}"/>
    <pc:docChg chg="undo custSel addSld delSld modSld sldOrd modSection">
      <pc:chgData name="Lorenzo Papa" userId="09d315e4-ad36-4bc6-a0bc-a36ec4ae1f59" providerId="ADAL" clId="{15A76713-D3D5-4CEA-816A-CB8402FE10A1}" dt="2025-09-24T12:58:48.932" v="3381" actId="20577"/>
      <pc:docMkLst>
        <pc:docMk/>
      </pc:docMkLst>
      <pc:sldChg chg="modSp add del mod modClrScheme chgLayout">
        <pc:chgData name="Lorenzo Papa" userId="09d315e4-ad36-4bc6-a0bc-a36ec4ae1f59" providerId="ADAL" clId="{15A76713-D3D5-4CEA-816A-CB8402FE10A1}" dt="2025-09-02T15:24:49.797" v="116" actId="47"/>
        <pc:sldMkLst>
          <pc:docMk/>
          <pc:sldMk cId="0" sldId="257"/>
        </pc:sldMkLst>
      </pc:sldChg>
      <pc:sldChg chg="modSp mod">
        <pc:chgData name="Lorenzo Papa" userId="09d315e4-ad36-4bc6-a0bc-a36ec4ae1f59" providerId="ADAL" clId="{15A76713-D3D5-4CEA-816A-CB8402FE10A1}" dt="2025-09-03T08:18:20.125" v="623" actId="20577"/>
        <pc:sldMkLst>
          <pc:docMk/>
          <pc:sldMk cId="2231551660" sldId="258"/>
        </pc:sldMkLst>
        <pc:spChg chg="mod">
          <ac:chgData name="Lorenzo Papa" userId="09d315e4-ad36-4bc6-a0bc-a36ec4ae1f59" providerId="ADAL" clId="{15A76713-D3D5-4CEA-816A-CB8402FE10A1}" dt="2025-09-03T08:18:20.125" v="623" actId="20577"/>
          <ac:spMkLst>
            <pc:docMk/>
            <pc:sldMk cId="2231551660" sldId="258"/>
            <ac:spMk id="2" creationId="{39F5B74F-124F-6C9B-4585-6F2FA3C76E41}"/>
          </ac:spMkLst>
        </pc:spChg>
      </pc:sldChg>
      <pc:sldChg chg="addSp delSp modSp mod">
        <pc:chgData name="Lorenzo Papa" userId="09d315e4-ad36-4bc6-a0bc-a36ec4ae1f59" providerId="ADAL" clId="{15A76713-D3D5-4CEA-816A-CB8402FE10A1}" dt="2025-09-23T10:12:53.532" v="3365" actId="1076"/>
        <pc:sldMkLst>
          <pc:docMk/>
          <pc:sldMk cId="298192796" sldId="259"/>
        </pc:sldMkLst>
        <pc:spChg chg="add mod">
          <ac:chgData name="Lorenzo Papa" userId="09d315e4-ad36-4bc6-a0bc-a36ec4ae1f59" providerId="ADAL" clId="{15A76713-D3D5-4CEA-816A-CB8402FE10A1}" dt="2025-09-23T10:12:47.504" v="3363" actId="20577"/>
          <ac:spMkLst>
            <pc:docMk/>
            <pc:sldMk cId="298192796" sldId="259"/>
            <ac:spMk id="2" creationId="{009AFAEC-7A07-BF48-1752-77F5A8699CB0}"/>
          </ac:spMkLst>
        </pc:spChg>
        <pc:spChg chg="add mod">
          <ac:chgData name="Lorenzo Papa" userId="09d315e4-ad36-4bc6-a0bc-a36ec4ae1f59" providerId="ADAL" clId="{15A76713-D3D5-4CEA-816A-CB8402FE10A1}" dt="2025-09-23T10:12:53.532" v="3365" actId="1076"/>
          <ac:spMkLst>
            <pc:docMk/>
            <pc:sldMk cId="298192796" sldId="259"/>
            <ac:spMk id="3" creationId="{5C0F9398-F1E8-F2A3-0C60-9C1E310BCF36}"/>
          </ac:spMkLst>
        </pc:spChg>
      </pc:sldChg>
      <pc:sldChg chg="addSp delSp modSp add del mod modClrScheme chgLayout">
        <pc:chgData name="Lorenzo Papa" userId="09d315e4-ad36-4bc6-a0bc-a36ec4ae1f59" providerId="ADAL" clId="{15A76713-D3D5-4CEA-816A-CB8402FE10A1}" dt="2025-09-02T15:26:08.690" v="130" actId="47"/>
        <pc:sldMkLst>
          <pc:docMk/>
          <pc:sldMk cId="0" sldId="260"/>
        </pc:sldMkLst>
      </pc:sldChg>
      <pc:sldChg chg="addSp delSp modSp add del mod modClrScheme chgLayout">
        <pc:chgData name="Lorenzo Papa" userId="09d315e4-ad36-4bc6-a0bc-a36ec4ae1f59" providerId="ADAL" clId="{15A76713-D3D5-4CEA-816A-CB8402FE10A1}" dt="2025-09-02T15:26:51.145" v="140" actId="47"/>
        <pc:sldMkLst>
          <pc:docMk/>
          <pc:sldMk cId="0" sldId="261"/>
        </pc:sldMkLst>
      </pc:sldChg>
      <pc:sldChg chg="addSp delSp modSp add del mod modClrScheme chgLayout">
        <pc:chgData name="Lorenzo Papa" userId="09d315e4-ad36-4bc6-a0bc-a36ec4ae1f59" providerId="ADAL" clId="{15A76713-D3D5-4CEA-816A-CB8402FE10A1}" dt="2025-09-02T15:27:10.937" v="145" actId="47"/>
        <pc:sldMkLst>
          <pc:docMk/>
          <pc:sldMk cId="0" sldId="262"/>
        </pc:sldMkLst>
      </pc:sldChg>
      <pc:sldChg chg="addSp delSp modSp add del mod modClrScheme chgLayout">
        <pc:chgData name="Lorenzo Papa" userId="09d315e4-ad36-4bc6-a0bc-a36ec4ae1f59" providerId="ADAL" clId="{15A76713-D3D5-4CEA-816A-CB8402FE10A1}" dt="2025-09-02T15:27:29.159" v="149" actId="47"/>
        <pc:sldMkLst>
          <pc:docMk/>
          <pc:sldMk cId="0" sldId="263"/>
        </pc:sldMkLst>
      </pc:sldChg>
      <pc:sldChg chg="addSp delSp modSp add mod">
        <pc:chgData name="Lorenzo Papa" userId="09d315e4-ad36-4bc6-a0bc-a36ec4ae1f59" providerId="ADAL" clId="{15A76713-D3D5-4CEA-816A-CB8402FE10A1}" dt="2025-09-18T12:29:55.485" v="3346" actId="478"/>
        <pc:sldMkLst>
          <pc:docMk/>
          <pc:sldMk cId="4113592857" sldId="263"/>
        </pc:sldMkLst>
        <pc:spChg chg="mod">
          <ac:chgData name="Lorenzo Papa" userId="09d315e4-ad36-4bc6-a0bc-a36ec4ae1f59" providerId="ADAL" clId="{15A76713-D3D5-4CEA-816A-CB8402FE10A1}" dt="2025-09-18T12:25:00.950" v="3327" actId="1036"/>
          <ac:spMkLst>
            <pc:docMk/>
            <pc:sldMk cId="4113592857" sldId="263"/>
            <ac:spMk id="6" creationId="{56348841-203B-D6A5-90BC-3BE791337885}"/>
          </ac:spMkLst>
        </pc:spChg>
        <pc:spChg chg="mod">
          <ac:chgData name="Lorenzo Papa" userId="09d315e4-ad36-4bc6-a0bc-a36ec4ae1f59" providerId="ADAL" clId="{15A76713-D3D5-4CEA-816A-CB8402FE10A1}" dt="2025-09-18T12:28:38.165" v="3345" actId="1076"/>
          <ac:spMkLst>
            <pc:docMk/>
            <pc:sldMk cId="4113592857" sldId="263"/>
            <ac:spMk id="7" creationId="{04E591CB-3E13-1550-B9EF-164B9BEE272D}"/>
          </ac:spMkLst>
        </pc:spChg>
        <pc:picChg chg="add mod">
          <ac:chgData name="Lorenzo Papa" userId="09d315e4-ad36-4bc6-a0bc-a36ec4ae1f59" providerId="ADAL" clId="{15A76713-D3D5-4CEA-816A-CB8402FE10A1}" dt="2025-09-18T12:28:33.634" v="3344" actId="1076"/>
          <ac:picMkLst>
            <pc:docMk/>
            <pc:sldMk cId="4113592857" sldId="263"/>
            <ac:picMk id="4" creationId="{17623CD0-3C59-A21F-8505-51C7B5229684}"/>
          </ac:picMkLst>
        </pc:picChg>
      </pc:sldChg>
      <pc:sldChg chg="addSp delSp modSp add del mod modClrScheme chgLayout">
        <pc:chgData name="Lorenzo Papa" userId="09d315e4-ad36-4bc6-a0bc-a36ec4ae1f59" providerId="ADAL" clId="{15A76713-D3D5-4CEA-816A-CB8402FE10A1}" dt="2025-09-02T15:27:47.819" v="153" actId="47"/>
        <pc:sldMkLst>
          <pc:docMk/>
          <pc:sldMk cId="0" sldId="264"/>
        </pc:sldMkLst>
      </pc:sldChg>
      <pc:sldChg chg="modSp add del mod modClrScheme chgLayout">
        <pc:chgData name="Lorenzo Papa" userId="09d315e4-ad36-4bc6-a0bc-a36ec4ae1f59" providerId="ADAL" clId="{15A76713-D3D5-4CEA-816A-CB8402FE10A1}" dt="2025-09-02T15:51:16.556" v="615" actId="47"/>
        <pc:sldMkLst>
          <pc:docMk/>
          <pc:sldMk cId="1649025481" sldId="267"/>
        </pc:sldMkLst>
      </pc:sldChg>
      <pc:sldChg chg="addSp delSp modSp add del mod modClrScheme chgLayout">
        <pc:chgData name="Lorenzo Papa" userId="09d315e4-ad36-4bc6-a0bc-a36ec4ae1f59" providerId="ADAL" clId="{15A76713-D3D5-4CEA-816A-CB8402FE10A1}" dt="2025-09-02T15:19:54.304" v="57" actId="47"/>
        <pc:sldMkLst>
          <pc:docMk/>
          <pc:sldMk cId="964888114" sldId="269"/>
        </pc:sldMkLst>
      </pc:sldChg>
      <pc:sldChg chg="addSp delSp modSp add del mod modClrScheme chgLayout">
        <pc:chgData name="Lorenzo Papa" userId="09d315e4-ad36-4bc6-a0bc-a36ec4ae1f59" providerId="ADAL" clId="{15A76713-D3D5-4CEA-816A-CB8402FE10A1}" dt="2025-09-02T15:51:17.428" v="616" actId="47"/>
        <pc:sldMkLst>
          <pc:docMk/>
          <pc:sldMk cId="2931842283" sldId="271"/>
        </pc:sldMkLst>
      </pc:sldChg>
      <pc:sldChg chg="modSp add del mod modClrScheme chgLayout">
        <pc:chgData name="Lorenzo Papa" userId="09d315e4-ad36-4bc6-a0bc-a36ec4ae1f59" providerId="ADAL" clId="{15A76713-D3D5-4CEA-816A-CB8402FE10A1}" dt="2025-09-02T15:19:53.546" v="56" actId="47"/>
        <pc:sldMkLst>
          <pc:docMk/>
          <pc:sldMk cId="2742521314" sldId="274"/>
        </pc:sldMkLst>
      </pc:sldChg>
      <pc:sldChg chg="addSp modSp add del mod modClrScheme chgLayout">
        <pc:chgData name="Lorenzo Papa" userId="09d315e4-ad36-4bc6-a0bc-a36ec4ae1f59" providerId="ADAL" clId="{15A76713-D3D5-4CEA-816A-CB8402FE10A1}" dt="2025-09-02T15:19:52.746" v="55" actId="47"/>
        <pc:sldMkLst>
          <pc:docMk/>
          <pc:sldMk cId="906306342" sldId="275"/>
        </pc:sldMkLst>
      </pc:sldChg>
      <pc:sldChg chg="modSp add del mod modClrScheme chgLayout">
        <pc:chgData name="Lorenzo Papa" userId="09d315e4-ad36-4bc6-a0bc-a36ec4ae1f59" providerId="ADAL" clId="{15A76713-D3D5-4CEA-816A-CB8402FE10A1}" dt="2025-09-02T15:20:52.563" v="63" actId="47"/>
        <pc:sldMkLst>
          <pc:docMk/>
          <pc:sldMk cId="3301994908" sldId="277"/>
        </pc:sldMkLst>
      </pc:sldChg>
      <pc:sldChg chg="addSp delSp modSp add del mod modClrScheme chgLayout">
        <pc:chgData name="Lorenzo Papa" userId="09d315e4-ad36-4bc6-a0bc-a36ec4ae1f59" providerId="ADAL" clId="{15A76713-D3D5-4CEA-816A-CB8402FE10A1}" dt="2025-09-02T15:21:31.900" v="70" actId="478"/>
        <pc:sldMkLst>
          <pc:docMk/>
          <pc:sldMk cId="4131003568" sldId="279"/>
        </pc:sldMkLst>
        <pc:spChg chg="add mod ord">
          <ac:chgData name="Lorenzo Papa" userId="09d315e4-ad36-4bc6-a0bc-a36ec4ae1f59" providerId="ADAL" clId="{15A76713-D3D5-4CEA-816A-CB8402FE10A1}" dt="2025-09-02T15:21:29.435" v="69" actId="20577"/>
          <ac:spMkLst>
            <pc:docMk/>
            <pc:sldMk cId="4131003568" sldId="279"/>
            <ac:spMk id="3" creationId="{EA7C391F-EA05-1210-23B1-B41BD3AA0B91}"/>
          </ac:spMkLst>
        </pc:spChg>
      </pc:sldChg>
      <pc:sldChg chg="addSp delSp modSp add del mod modClrScheme chgLayout">
        <pc:chgData name="Lorenzo Papa" userId="09d315e4-ad36-4bc6-a0bc-a36ec4ae1f59" providerId="ADAL" clId="{15A76713-D3D5-4CEA-816A-CB8402FE10A1}" dt="2025-09-02T15:51:18.070" v="617" actId="47"/>
        <pc:sldMkLst>
          <pc:docMk/>
          <pc:sldMk cId="1739251546" sldId="280"/>
        </pc:sldMkLst>
      </pc:sldChg>
      <pc:sldChg chg="addSp delSp modSp add del mod modClrScheme chgLayout">
        <pc:chgData name="Lorenzo Papa" userId="09d315e4-ad36-4bc6-a0bc-a36ec4ae1f59" providerId="ADAL" clId="{15A76713-D3D5-4CEA-816A-CB8402FE10A1}" dt="2025-09-02T15:45:29.101" v="490" actId="47"/>
        <pc:sldMkLst>
          <pc:docMk/>
          <pc:sldMk cId="1614176712" sldId="281"/>
        </pc:sldMkLst>
      </pc:sldChg>
      <pc:sldChg chg="add">
        <pc:chgData name="Lorenzo Papa" userId="09d315e4-ad36-4bc6-a0bc-a36ec4ae1f59" providerId="ADAL" clId="{15A76713-D3D5-4CEA-816A-CB8402FE10A1}" dt="2025-09-15T14:52:13.063" v="3200"/>
        <pc:sldMkLst>
          <pc:docMk/>
          <pc:sldMk cId="3654833938" sldId="929"/>
        </pc:sldMkLst>
      </pc:sldChg>
      <pc:sldChg chg="add">
        <pc:chgData name="Lorenzo Papa" userId="09d315e4-ad36-4bc6-a0bc-a36ec4ae1f59" providerId="ADAL" clId="{15A76713-D3D5-4CEA-816A-CB8402FE10A1}" dt="2025-09-15T14:52:13.063" v="3200"/>
        <pc:sldMkLst>
          <pc:docMk/>
          <pc:sldMk cId="714810023" sldId="959"/>
        </pc:sldMkLst>
      </pc:sldChg>
      <pc:sldChg chg="add">
        <pc:chgData name="Lorenzo Papa" userId="09d315e4-ad36-4bc6-a0bc-a36ec4ae1f59" providerId="ADAL" clId="{15A76713-D3D5-4CEA-816A-CB8402FE10A1}" dt="2025-09-19T15:09:52.528" v="3357"/>
        <pc:sldMkLst>
          <pc:docMk/>
          <pc:sldMk cId="3803317285" sldId="979"/>
        </pc:sldMkLst>
      </pc:sldChg>
      <pc:sldChg chg="add">
        <pc:chgData name="Lorenzo Papa" userId="09d315e4-ad36-4bc6-a0bc-a36ec4ae1f59" providerId="ADAL" clId="{15A76713-D3D5-4CEA-816A-CB8402FE10A1}" dt="2025-09-15T14:52:13.063" v="3200"/>
        <pc:sldMkLst>
          <pc:docMk/>
          <pc:sldMk cId="0" sldId="2898"/>
        </pc:sldMkLst>
      </pc:sldChg>
      <pc:sldChg chg="modSp add">
        <pc:chgData name="Lorenzo Papa" userId="09d315e4-ad36-4bc6-a0bc-a36ec4ae1f59" providerId="ADAL" clId="{15A76713-D3D5-4CEA-816A-CB8402FE10A1}" dt="2025-09-19T14:44:14.073" v="3356" actId="20577"/>
        <pc:sldMkLst>
          <pc:docMk/>
          <pc:sldMk cId="2438573446" sldId="2899"/>
        </pc:sldMkLst>
        <pc:graphicFrameChg chg="mod">
          <ac:chgData name="Lorenzo Papa" userId="09d315e4-ad36-4bc6-a0bc-a36ec4ae1f59" providerId="ADAL" clId="{15A76713-D3D5-4CEA-816A-CB8402FE10A1}" dt="2025-09-19T14:44:14.073" v="3356" actId="20577"/>
          <ac:graphicFrameMkLst>
            <pc:docMk/>
            <pc:sldMk cId="2438573446" sldId="2899"/>
            <ac:graphicFrameMk id="7" creationId="{06120D1F-E7DC-7044-B467-4B40FD043BEB}"/>
          </ac:graphicFrameMkLst>
        </pc:graphicFrameChg>
      </pc:sldChg>
      <pc:sldChg chg="add ord">
        <pc:chgData name="Lorenzo Papa" userId="09d315e4-ad36-4bc6-a0bc-a36ec4ae1f59" providerId="ADAL" clId="{15A76713-D3D5-4CEA-816A-CB8402FE10A1}" dt="2025-09-16T08:57:18.863" v="3224"/>
        <pc:sldMkLst>
          <pc:docMk/>
          <pc:sldMk cId="3872536910" sldId="2147375890"/>
        </pc:sldMkLst>
      </pc:sldChg>
      <pc:sldChg chg="modSp add del mod modClrScheme chgLayout">
        <pc:chgData name="Lorenzo Papa" userId="09d315e4-ad36-4bc6-a0bc-a36ec4ae1f59" providerId="ADAL" clId="{15A76713-D3D5-4CEA-816A-CB8402FE10A1}" dt="2025-09-02T15:46:37.017" v="511" actId="47"/>
        <pc:sldMkLst>
          <pc:docMk/>
          <pc:sldMk cId="543937862" sldId="2147376007"/>
        </pc:sldMkLst>
      </pc:sldChg>
      <pc:sldChg chg="addSp delSp modSp add del mod modClrScheme chgLayout">
        <pc:chgData name="Lorenzo Papa" userId="09d315e4-ad36-4bc6-a0bc-a36ec4ae1f59" providerId="ADAL" clId="{15A76713-D3D5-4CEA-816A-CB8402FE10A1}" dt="2025-09-02T15:48:28.442" v="557" actId="47"/>
        <pc:sldMkLst>
          <pc:docMk/>
          <pc:sldMk cId="3491510632" sldId="2147376008"/>
        </pc:sldMkLst>
      </pc:sldChg>
      <pc:sldChg chg="addSp delSp modSp add del mod modClrScheme chgLayout">
        <pc:chgData name="Lorenzo Papa" userId="09d315e4-ad36-4bc6-a0bc-a36ec4ae1f59" providerId="ADAL" clId="{15A76713-D3D5-4CEA-816A-CB8402FE10A1}" dt="2025-09-02T15:22:25.916" v="80" actId="47"/>
        <pc:sldMkLst>
          <pc:docMk/>
          <pc:sldMk cId="2406480477" sldId="2147376010"/>
        </pc:sldMkLst>
      </pc:sldChg>
      <pc:sldChg chg="modSp add del mod modClrScheme chgLayout">
        <pc:chgData name="Lorenzo Papa" userId="09d315e4-ad36-4bc6-a0bc-a36ec4ae1f59" providerId="ADAL" clId="{15A76713-D3D5-4CEA-816A-CB8402FE10A1}" dt="2025-09-02T15:24:11.645" v="107" actId="47"/>
        <pc:sldMkLst>
          <pc:docMk/>
          <pc:sldMk cId="724570476" sldId="2147376011"/>
        </pc:sldMkLst>
      </pc:sldChg>
      <pc:sldChg chg="addSp delSp modSp add del mod modClrScheme chgLayout">
        <pc:chgData name="Lorenzo Papa" userId="09d315e4-ad36-4bc6-a0bc-a36ec4ae1f59" providerId="ADAL" clId="{15A76713-D3D5-4CEA-816A-CB8402FE10A1}" dt="2025-09-02T15:45:55.811" v="499" actId="47"/>
        <pc:sldMkLst>
          <pc:docMk/>
          <pc:sldMk cId="1362285912" sldId="2147376012"/>
        </pc:sldMkLst>
      </pc:sldChg>
      <pc:sldChg chg="addSp delSp modSp add del mod modClrScheme chgLayout">
        <pc:chgData name="Lorenzo Papa" userId="09d315e4-ad36-4bc6-a0bc-a36ec4ae1f59" providerId="ADAL" clId="{15A76713-D3D5-4CEA-816A-CB8402FE10A1}" dt="2025-09-02T15:47:13.667" v="524" actId="47"/>
        <pc:sldMkLst>
          <pc:docMk/>
          <pc:sldMk cId="3797469776" sldId="2147376013"/>
        </pc:sldMkLst>
      </pc:sldChg>
      <pc:sldChg chg="modSp add del mod modClrScheme chgLayout">
        <pc:chgData name="Lorenzo Papa" userId="09d315e4-ad36-4bc6-a0bc-a36ec4ae1f59" providerId="ADAL" clId="{15A76713-D3D5-4CEA-816A-CB8402FE10A1}" dt="2025-09-02T15:49:52.065" v="588" actId="47"/>
        <pc:sldMkLst>
          <pc:docMk/>
          <pc:sldMk cId="3719495211" sldId="2147376016"/>
        </pc:sldMkLst>
      </pc:sldChg>
      <pc:sldChg chg="addSp delSp modSp add del mod modClrScheme chgLayout">
        <pc:chgData name="Lorenzo Papa" userId="09d315e4-ad36-4bc6-a0bc-a36ec4ae1f59" providerId="ADAL" clId="{15A76713-D3D5-4CEA-816A-CB8402FE10A1}" dt="2025-09-02T15:50:13.872" v="595" actId="47"/>
        <pc:sldMkLst>
          <pc:docMk/>
          <pc:sldMk cId="3545091431" sldId="2147376017"/>
        </pc:sldMkLst>
      </pc:sldChg>
      <pc:sldChg chg="modSp add del mod modClrScheme chgLayout">
        <pc:chgData name="Lorenzo Papa" userId="09d315e4-ad36-4bc6-a0bc-a36ec4ae1f59" providerId="ADAL" clId="{15A76713-D3D5-4CEA-816A-CB8402FE10A1}" dt="2025-09-02T15:50:17.058" v="596" actId="47"/>
        <pc:sldMkLst>
          <pc:docMk/>
          <pc:sldMk cId="3230738452" sldId="2147376018"/>
        </pc:sldMkLst>
      </pc:sldChg>
      <pc:sldChg chg="addSp delSp modSp add del mod setBg modClrScheme chgLayout">
        <pc:chgData name="Lorenzo Papa" userId="09d315e4-ad36-4bc6-a0bc-a36ec4ae1f59" providerId="ADAL" clId="{15A76713-D3D5-4CEA-816A-CB8402FE10A1}" dt="2025-09-02T15:46:59.665" v="519" actId="47"/>
        <pc:sldMkLst>
          <pc:docMk/>
          <pc:sldMk cId="2084769561" sldId="2147376019"/>
        </pc:sldMkLst>
      </pc:sldChg>
      <pc:sldChg chg="addSp delSp modSp add del mod modClrScheme chgLayout">
        <pc:chgData name="Lorenzo Papa" userId="09d315e4-ad36-4bc6-a0bc-a36ec4ae1f59" providerId="ADAL" clId="{15A76713-D3D5-4CEA-816A-CB8402FE10A1}" dt="2025-09-02T15:23:25.768" v="100" actId="47"/>
        <pc:sldMkLst>
          <pc:docMk/>
          <pc:sldMk cId="2558376975" sldId="2147376021"/>
        </pc:sldMkLst>
      </pc:sldChg>
      <pc:sldChg chg="addSp delSp modSp add del mod modClrScheme chgLayout">
        <pc:chgData name="Lorenzo Papa" userId="09d315e4-ad36-4bc6-a0bc-a36ec4ae1f59" providerId="ADAL" clId="{15A76713-D3D5-4CEA-816A-CB8402FE10A1}" dt="2025-09-02T15:47:43.789" v="536" actId="47"/>
        <pc:sldMkLst>
          <pc:docMk/>
          <pc:sldMk cId="2598161061" sldId="2147376022"/>
        </pc:sldMkLst>
      </pc:sldChg>
      <pc:sldChg chg="addSp delSp modSp add del mod modClrScheme chgLayout">
        <pc:chgData name="Lorenzo Papa" userId="09d315e4-ad36-4bc6-a0bc-a36ec4ae1f59" providerId="ADAL" clId="{15A76713-D3D5-4CEA-816A-CB8402FE10A1}" dt="2025-09-02T15:48:39.317" v="562" actId="47"/>
        <pc:sldMkLst>
          <pc:docMk/>
          <pc:sldMk cId="2034916115" sldId="2147376023"/>
        </pc:sldMkLst>
      </pc:sldChg>
      <pc:sldChg chg="addSp delSp modSp add del mod modClrScheme chgLayout">
        <pc:chgData name="Lorenzo Papa" userId="09d315e4-ad36-4bc6-a0bc-a36ec4ae1f59" providerId="ADAL" clId="{15A76713-D3D5-4CEA-816A-CB8402FE10A1}" dt="2025-09-02T15:47:30.304" v="530" actId="47"/>
        <pc:sldMkLst>
          <pc:docMk/>
          <pc:sldMk cId="3227830993" sldId="2147376025"/>
        </pc:sldMkLst>
      </pc:sldChg>
      <pc:sldChg chg="modSp add del mod modClrScheme chgLayout">
        <pc:chgData name="Lorenzo Papa" userId="09d315e4-ad36-4bc6-a0bc-a36ec4ae1f59" providerId="ADAL" clId="{15A76713-D3D5-4CEA-816A-CB8402FE10A1}" dt="2025-09-02T15:48:00.688" v="546" actId="47"/>
        <pc:sldMkLst>
          <pc:docMk/>
          <pc:sldMk cId="2185912202" sldId="2147376026"/>
        </pc:sldMkLst>
      </pc:sldChg>
      <pc:sldChg chg="addSp delSp modSp add del mod modClrScheme chgLayout">
        <pc:chgData name="Lorenzo Papa" userId="09d315e4-ad36-4bc6-a0bc-a36ec4ae1f59" providerId="ADAL" clId="{15A76713-D3D5-4CEA-816A-CB8402FE10A1}" dt="2025-09-02T15:49:04.208" v="570" actId="47"/>
        <pc:sldMkLst>
          <pc:docMk/>
          <pc:sldMk cId="581751694" sldId="2147376031"/>
        </pc:sldMkLst>
      </pc:sldChg>
      <pc:sldChg chg="modSp add del mod modClrScheme chgLayout">
        <pc:chgData name="Lorenzo Papa" userId="09d315e4-ad36-4bc6-a0bc-a36ec4ae1f59" providerId="ADAL" clId="{15A76713-D3D5-4CEA-816A-CB8402FE10A1}" dt="2025-09-02T15:49:31.334" v="580" actId="47"/>
        <pc:sldMkLst>
          <pc:docMk/>
          <pc:sldMk cId="464029222" sldId="2147376033"/>
        </pc:sldMkLst>
      </pc:sldChg>
      <pc:sldChg chg="modSp add del mod modClrScheme chgLayout">
        <pc:chgData name="Lorenzo Papa" userId="09d315e4-ad36-4bc6-a0bc-a36ec4ae1f59" providerId="ADAL" clId="{15A76713-D3D5-4CEA-816A-CB8402FE10A1}" dt="2025-09-02T15:51:13.930" v="614" actId="47"/>
        <pc:sldMkLst>
          <pc:docMk/>
          <pc:sldMk cId="1321728608" sldId="2147376034"/>
        </pc:sldMkLst>
      </pc:sldChg>
      <pc:sldChg chg="modSp add del mod modClrScheme chgLayout">
        <pc:chgData name="Lorenzo Papa" userId="09d315e4-ad36-4bc6-a0bc-a36ec4ae1f59" providerId="ADAL" clId="{15A76713-D3D5-4CEA-816A-CB8402FE10A1}" dt="2025-09-02T15:46:15.599" v="505" actId="47"/>
        <pc:sldMkLst>
          <pc:docMk/>
          <pc:sldMk cId="3549268188" sldId="2147376036"/>
        </pc:sldMkLst>
      </pc:sldChg>
      <pc:sldChg chg="addSp delSp modSp add del mod modClrScheme chgLayout">
        <pc:chgData name="Lorenzo Papa" userId="09d315e4-ad36-4bc6-a0bc-a36ec4ae1f59" providerId="ADAL" clId="{15A76713-D3D5-4CEA-816A-CB8402FE10A1}" dt="2025-09-02T15:23:02.905" v="88" actId="47"/>
        <pc:sldMkLst>
          <pc:docMk/>
          <pc:sldMk cId="2707433887" sldId="2147376038"/>
        </pc:sldMkLst>
      </pc:sldChg>
      <pc:sldChg chg="addSp delSp modSp add del mod modClrScheme chgLayout">
        <pc:chgData name="Lorenzo Papa" userId="09d315e4-ad36-4bc6-a0bc-a36ec4ae1f59" providerId="ADAL" clId="{15A76713-D3D5-4CEA-816A-CB8402FE10A1}" dt="2025-09-02T15:28:01.367" v="156" actId="47"/>
        <pc:sldMkLst>
          <pc:docMk/>
          <pc:sldMk cId="3316965998" sldId="2147376039"/>
        </pc:sldMkLst>
      </pc:sldChg>
      <pc:sldChg chg="addSp delSp modSp add del mod modClrScheme chgLayout">
        <pc:chgData name="Lorenzo Papa" userId="09d315e4-ad36-4bc6-a0bc-a36ec4ae1f59" providerId="ADAL" clId="{15A76713-D3D5-4CEA-816A-CB8402FE10A1}" dt="2025-09-02T15:31:32.707" v="234" actId="47"/>
        <pc:sldMkLst>
          <pc:docMk/>
          <pc:sldMk cId="3056093357" sldId="2147376040"/>
        </pc:sldMkLst>
      </pc:sldChg>
      <pc:sldChg chg="addSp delSp modSp add del mod modClrScheme chgLayout">
        <pc:chgData name="Lorenzo Papa" userId="09d315e4-ad36-4bc6-a0bc-a36ec4ae1f59" providerId="ADAL" clId="{15A76713-D3D5-4CEA-816A-CB8402FE10A1}" dt="2025-09-02T15:30:24.342" v="218" actId="47"/>
        <pc:sldMkLst>
          <pc:docMk/>
          <pc:sldMk cId="2269347273" sldId="2147376041"/>
        </pc:sldMkLst>
      </pc:sldChg>
      <pc:sldChg chg="addSp delSp modSp add del mod modClrScheme chgLayout">
        <pc:chgData name="Lorenzo Papa" userId="09d315e4-ad36-4bc6-a0bc-a36ec4ae1f59" providerId="ADAL" clId="{15A76713-D3D5-4CEA-816A-CB8402FE10A1}" dt="2025-09-02T15:32:43.274" v="250" actId="47"/>
        <pc:sldMkLst>
          <pc:docMk/>
          <pc:sldMk cId="3779484806" sldId="2147376042"/>
        </pc:sldMkLst>
      </pc:sldChg>
      <pc:sldChg chg="addSp delSp modSp add del mod modClrScheme chgLayout">
        <pc:chgData name="Lorenzo Papa" userId="09d315e4-ad36-4bc6-a0bc-a36ec4ae1f59" providerId="ADAL" clId="{15A76713-D3D5-4CEA-816A-CB8402FE10A1}" dt="2025-09-02T15:32:11.187" v="242" actId="47"/>
        <pc:sldMkLst>
          <pc:docMk/>
          <pc:sldMk cId="2426982189" sldId="2147376043"/>
        </pc:sldMkLst>
      </pc:sldChg>
      <pc:sldChg chg="addSp delSp modSp add del mod modClrScheme chgLayout">
        <pc:chgData name="Lorenzo Papa" userId="09d315e4-ad36-4bc6-a0bc-a36ec4ae1f59" providerId="ADAL" clId="{15A76713-D3D5-4CEA-816A-CB8402FE10A1}" dt="2025-09-02T15:37:23.740" v="361" actId="47"/>
        <pc:sldMkLst>
          <pc:docMk/>
          <pc:sldMk cId="486349477" sldId="2147376044"/>
        </pc:sldMkLst>
      </pc:sldChg>
      <pc:sldChg chg="addSp delSp modSp add del mod modClrScheme chgLayout">
        <pc:chgData name="Lorenzo Papa" userId="09d315e4-ad36-4bc6-a0bc-a36ec4ae1f59" providerId="ADAL" clId="{15A76713-D3D5-4CEA-816A-CB8402FE10A1}" dt="2025-09-02T15:41:12.160" v="416" actId="47"/>
        <pc:sldMkLst>
          <pc:docMk/>
          <pc:sldMk cId="2611290237" sldId="2147376045"/>
        </pc:sldMkLst>
      </pc:sldChg>
      <pc:sldChg chg="modSp add del mod modClrScheme chgLayout">
        <pc:chgData name="Lorenzo Papa" userId="09d315e4-ad36-4bc6-a0bc-a36ec4ae1f59" providerId="ADAL" clId="{15A76713-D3D5-4CEA-816A-CB8402FE10A1}" dt="2025-09-02T15:38:42.103" v="378" actId="47"/>
        <pc:sldMkLst>
          <pc:docMk/>
          <pc:sldMk cId="3573056736" sldId="2147376047"/>
        </pc:sldMkLst>
      </pc:sldChg>
      <pc:sldChg chg="addSp delSp modSp add del mod modClrScheme chgLayout">
        <pc:chgData name="Lorenzo Papa" userId="09d315e4-ad36-4bc6-a0bc-a36ec4ae1f59" providerId="ADAL" clId="{15A76713-D3D5-4CEA-816A-CB8402FE10A1}" dt="2025-09-02T15:34:37.895" v="277" actId="47"/>
        <pc:sldMkLst>
          <pc:docMk/>
          <pc:sldMk cId="367814538" sldId="2147376048"/>
        </pc:sldMkLst>
      </pc:sldChg>
      <pc:sldChg chg="addSp delSp modSp add del mod modClrScheme chgLayout">
        <pc:chgData name="Lorenzo Papa" userId="09d315e4-ad36-4bc6-a0bc-a36ec4ae1f59" providerId="ADAL" clId="{15A76713-D3D5-4CEA-816A-CB8402FE10A1}" dt="2025-09-02T15:28:45.307" v="162" actId="47"/>
        <pc:sldMkLst>
          <pc:docMk/>
          <pc:sldMk cId="3054321618" sldId="2147376050"/>
        </pc:sldMkLst>
      </pc:sldChg>
      <pc:sldChg chg="addSp delSp modSp add del mod modClrScheme chgLayout">
        <pc:chgData name="Lorenzo Papa" userId="09d315e4-ad36-4bc6-a0bc-a36ec4ae1f59" providerId="ADAL" clId="{15A76713-D3D5-4CEA-816A-CB8402FE10A1}" dt="2025-09-02T15:29:38.679" v="212" actId="47"/>
        <pc:sldMkLst>
          <pc:docMk/>
          <pc:sldMk cId="2226532541" sldId="2147376052"/>
        </pc:sldMkLst>
      </pc:sldChg>
      <pc:sldChg chg="addSp delSp modSp add del mod modClrScheme chgLayout">
        <pc:chgData name="Lorenzo Papa" userId="09d315e4-ad36-4bc6-a0bc-a36ec4ae1f59" providerId="ADAL" clId="{15A76713-D3D5-4CEA-816A-CB8402FE10A1}" dt="2025-09-02T15:34:57.021" v="289" actId="47"/>
        <pc:sldMkLst>
          <pc:docMk/>
          <pc:sldMk cId="1225191100" sldId="2147376053"/>
        </pc:sldMkLst>
      </pc:sldChg>
      <pc:sldChg chg="addSp delSp modSp add del mod modClrScheme chgLayout">
        <pc:chgData name="Lorenzo Papa" userId="09d315e4-ad36-4bc6-a0bc-a36ec4ae1f59" providerId="ADAL" clId="{15A76713-D3D5-4CEA-816A-CB8402FE10A1}" dt="2025-09-02T15:31:06.888" v="228" actId="47"/>
        <pc:sldMkLst>
          <pc:docMk/>
          <pc:sldMk cId="3102793954" sldId="2147376055"/>
        </pc:sldMkLst>
      </pc:sldChg>
      <pc:sldChg chg="addSp delSp modSp add del mod modClrScheme chgLayout">
        <pc:chgData name="Lorenzo Papa" userId="09d315e4-ad36-4bc6-a0bc-a36ec4ae1f59" providerId="ADAL" clId="{15A76713-D3D5-4CEA-816A-CB8402FE10A1}" dt="2025-09-02T15:40:07.326" v="397" actId="47"/>
        <pc:sldMkLst>
          <pc:docMk/>
          <pc:sldMk cId="2916572096" sldId="2147376056"/>
        </pc:sldMkLst>
      </pc:sldChg>
      <pc:sldChg chg="addSp delSp modSp add del mod modClrScheme chgLayout">
        <pc:chgData name="Lorenzo Papa" userId="09d315e4-ad36-4bc6-a0bc-a36ec4ae1f59" providerId="ADAL" clId="{15A76713-D3D5-4CEA-816A-CB8402FE10A1}" dt="2025-09-02T15:41:48.847" v="429" actId="47"/>
        <pc:sldMkLst>
          <pc:docMk/>
          <pc:sldMk cId="1746253288" sldId="2147376057"/>
        </pc:sldMkLst>
      </pc:sldChg>
      <pc:sldChg chg="addSp delSp modSp add del mod modClrScheme chgLayout">
        <pc:chgData name="Lorenzo Papa" userId="09d315e4-ad36-4bc6-a0bc-a36ec4ae1f59" providerId="ADAL" clId="{15A76713-D3D5-4CEA-816A-CB8402FE10A1}" dt="2025-09-02T15:42:06.195" v="433" actId="47"/>
        <pc:sldMkLst>
          <pc:docMk/>
          <pc:sldMk cId="1714806957" sldId="2147376058"/>
        </pc:sldMkLst>
      </pc:sldChg>
      <pc:sldChg chg="addSp delSp modSp add del mod modClrScheme chgLayout">
        <pc:chgData name="Lorenzo Papa" userId="09d315e4-ad36-4bc6-a0bc-a36ec4ae1f59" providerId="ADAL" clId="{15A76713-D3D5-4CEA-816A-CB8402FE10A1}" dt="2025-09-02T15:42:32.078" v="442" actId="47"/>
        <pc:sldMkLst>
          <pc:docMk/>
          <pc:sldMk cId="2021179854" sldId="2147376059"/>
        </pc:sldMkLst>
      </pc:sldChg>
      <pc:sldChg chg="addSp delSp modSp add del mod modClrScheme chgLayout">
        <pc:chgData name="Lorenzo Papa" userId="09d315e4-ad36-4bc6-a0bc-a36ec4ae1f59" providerId="ADAL" clId="{15A76713-D3D5-4CEA-816A-CB8402FE10A1}" dt="2025-09-02T15:38:06.041" v="370" actId="47"/>
        <pc:sldMkLst>
          <pc:docMk/>
          <pc:sldMk cId="3206407552" sldId="2147376060"/>
        </pc:sldMkLst>
      </pc:sldChg>
      <pc:sldChg chg="addSp delSp modSp add del mod modClrScheme chgLayout">
        <pc:chgData name="Lorenzo Papa" userId="09d315e4-ad36-4bc6-a0bc-a36ec4ae1f59" providerId="ADAL" clId="{15A76713-D3D5-4CEA-816A-CB8402FE10A1}" dt="2025-09-02T15:40:35.312" v="407" actId="47"/>
        <pc:sldMkLst>
          <pc:docMk/>
          <pc:sldMk cId="4177978392" sldId="2147376061"/>
        </pc:sldMkLst>
      </pc:sldChg>
      <pc:sldChg chg="addSp delSp modSp add del mod modClrScheme chgLayout">
        <pc:chgData name="Lorenzo Papa" userId="09d315e4-ad36-4bc6-a0bc-a36ec4ae1f59" providerId="ADAL" clId="{15A76713-D3D5-4CEA-816A-CB8402FE10A1}" dt="2025-09-02T15:43:47.450" v="465" actId="47"/>
        <pc:sldMkLst>
          <pc:docMk/>
          <pc:sldMk cId="1557987563" sldId="2147376062"/>
        </pc:sldMkLst>
      </pc:sldChg>
      <pc:sldChg chg="modSp add del mod modClrScheme chgLayout">
        <pc:chgData name="Lorenzo Papa" userId="09d315e4-ad36-4bc6-a0bc-a36ec4ae1f59" providerId="ADAL" clId="{15A76713-D3D5-4CEA-816A-CB8402FE10A1}" dt="2025-09-02T15:33:44.237" v="265" actId="47"/>
        <pc:sldMkLst>
          <pc:docMk/>
          <pc:sldMk cId="3261631939" sldId="2147376063"/>
        </pc:sldMkLst>
      </pc:sldChg>
      <pc:sldChg chg="addSp delSp modSp add del mod modClrScheme chgLayout">
        <pc:chgData name="Lorenzo Papa" userId="09d315e4-ad36-4bc6-a0bc-a36ec4ae1f59" providerId="ADAL" clId="{15A76713-D3D5-4CEA-816A-CB8402FE10A1}" dt="2025-09-02T15:45:01.987" v="485" actId="47"/>
        <pc:sldMkLst>
          <pc:docMk/>
          <pc:sldMk cId="3508098441" sldId="2147376064"/>
        </pc:sldMkLst>
      </pc:sldChg>
      <pc:sldChg chg="addSp delSp modSp add del mod modClrScheme chgLayout">
        <pc:chgData name="Lorenzo Papa" userId="09d315e4-ad36-4bc6-a0bc-a36ec4ae1f59" providerId="ADAL" clId="{15A76713-D3D5-4CEA-816A-CB8402FE10A1}" dt="2025-09-02T15:33:01.888" v="256" actId="47"/>
        <pc:sldMkLst>
          <pc:docMk/>
          <pc:sldMk cId="2724234446" sldId="2147376065"/>
        </pc:sldMkLst>
      </pc:sldChg>
      <pc:sldChg chg="addSp delSp modSp add del mod modClrScheme chgLayout">
        <pc:chgData name="Lorenzo Papa" userId="09d315e4-ad36-4bc6-a0bc-a36ec4ae1f59" providerId="ADAL" clId="{15A76713-D3D5-4CEA-816A-CB8402FE10A1}" dt="2025-09-02T15:39:15.016" v="386" actId="47"/>
        <pc:sldMkLst>
          <pc:docMk/>
          <pc:sldMk cId="2129423638" sldId="2147376066"/>
        </pc:sldMkLst>
      </pc:sldChg>
      <pc:sldChg chg="modSp add del mod modClrScheme chgLayout">
        <pc:chgData name="Lorenzo Papa" userId="09d315e4-ad36-4bc6-a0bc-a36ec4ae1f59" providerId="ADAL" clId="{15A76713-D3D5-4CEA-816A-CB8402FE10A1}" dt="2025-09-02T15:35:55.074" v="304" actId="47"/>
        <pc:sldMkLst>
          <pc:docMk/>
          <pc:sldMk cId="2423283968" sldId="2147376067"/>
        </pc:sldMkLst>
      </pc:sldChg>
      <pc:sldChg chg="modSp add del mod modClrScheme chgLayout">
        <pc:chgData name="Lorenzo Papa" userId="09d315e4-ad36-4bc6-a0bc-a36ec4ae1f59" providerId="ADAL" clId="{15A76713-D3D5-4CEA-816A-CB8402FE10A1}" dt="2025-09-02T15:37:03.847" v="340" actId="47"/>
        <pc:sldMkLst>
          <pc:docMk/>
          <pc:sldMk cId="1853947790" sldId="2147376068"/>
        </pc:sldMkLst>
      </pc:sldChg>
      <pc:sldChg chg="modSp add del mod modClrScheme chgLayout">
        <pc:chgData name="Lorenzo Papa" userId="09d315e4-ad36-4bc6-a0bc-a36ec4ae1f59" providerId="ADAL" clId="{15A76713-D3D5-4CEA-816A-CB8402FE10A1}" dt="2025-09-02T15:43:01.928" v="451" actId="47"/>
        <pc:sldMkLst>
          <pc:docMk/>
          <pc:sldMk cId="2246174328" sldId="2147376069"/>
        </pc:sldMkLst>
      </pc:sldChg>
      <pc:sldChg chg="modSp add del mod modClrScheme chgLayout">
        <pc:chgData name="Lorenzo Papa" userId="09d315e4-ad36-4bc6-a0bc-a36ec4ae1f59" providerId="ADAL" clId="{15A76713-D3D5-4CEA-816A-CB8402FE10A1}" dt="2025-09-02T15:43:30.832" v="459" actId="47"/>
        <pc:sldMkLst>
          <pc:docMk/>
          <pc:sldMk cId="1998451596" sldId="2147376070"/>
        </pc:sldMkLst>
      </pc:sldChg>
      <pc:sldChg chg="del">
        <pc:chgData name="Lorenzo Papa" userId="09d315e4-ad36-4bc6-a0bc-a36ec4ae1f59" providerId="ADAL" clId="{15A76713-D3D5-4CEA-816A-CB8402FE10A1}" dt="2025-09-02T15:17:17.115" v="0" actId="47"/>
        <pc:sldMkLst>
          <pc:docMk/>
          <pc:sldMk cId="2841110959" sldId="2147376070"/>
        </pc:sldMkLst>
      </pc:sldChg>
      <pc:sldChg chg="del">
        <pc:chgData name="Lorenzo Papa" userId="09d315e4-ad36-4bc6-a0bc-a36ec4ae1f59" providerId="ADAL" clId="{15A76713-D3D5-4CEA-816A-CB8402FE10A1}" dt="2025-09-02T15:17:17.115" v="0" actId="47"/>
        <pc:sldMkLst>
          <pc:docMk/>
          <pc:sldMk cId="228735060" sldId="2147376071"/>
        </pc:sldMkLst>
      </pc:sldChg>
      <pc:sldChg chg="addSp delSp modSp add del mod modClrScheme chgLayout">
        <pc:chgData name="Lorenzo Papa" userId="09d315e4-ad36-4bc6-a0bc-a36ec4ae1f59" providerId="ADAL" clId="{15A76713-D3D5-4CEA-816A-CB8402FE10A1}" dt="2025-09-02T15:44:11.197" v="472" actId="47"/>
        <pc:sldMkLst>
          <pc:docMk/>
          <pc:sldMk cId="501843715" sldId="2147376071"/>
        </pc:sldMkLst>
      </pc:sldChg>
      <pc:sldChg chg="del">
        <pc:chgData name="Lorenzo Papa" userId="09d315e4-ad36-4bc6-a0bc-a36ec4ae1f59" providerId="ADAL" clId="{15A76713-D3D5-4CEA-816A-CB8402FE10A1}" dt="2025-09-02T15:17:17.115" v="0" actId="47"/>
        <pc:sldMkLst>
          <pc:docMk/>
          <pc:sldMk cId="1871666157" sldId="2147376072"/>
        </pc:sldMkLst>
      </pc:sldChg>
      <pc:sldChg chg="modSp add del mod modClrScheme chgLayout">
        <pc:chgData name="Lorenzo Papa" userId="09d315e4-ad36-4bc6-a0bc-a36ec4ae1f59" providerId="ADAL" clId="{15A76713-D3D5-4CEA-816A-CB8402FE10A1}" dt="2025-09-02T15:44:37.972" v="479" actId="47"/>
        <pc:sldMkLst>
          <pc:docMk/>
          <pc:sldMk cId="2541941727" sldId="2147376072"/>
        </pc:sldMkLst>
      </pc:sldChg>
      <pc:sldChg chg="addSp delSp modSp add mod ord modNotesTx">
        <pc:chgData name="Lorenzo Papa" userId="09d315e4-ad36-4bc6-a0bc-a36ec4ae1f59" providerId="ADAL" clId="{15A76713-D3D5-4CEA-816A-CB8402FE10A1}" dt="2025-09-18T12:06:21.606" v="3225" actId="20577"/>
        <pc:sldMkLst>
          <pc:docMk/>
          <pc:sldMk cId="582469180" sldId="2147376073"/>
        </pc:sldMkLst>
        <pc:spChg chg="add mod">
          <ac:chgData name="Lorenzo Papa" userId="09d315e4-ad36-4bc6-a0bc-a36ec4ae1f59" providerId="ADAL" clId="{15A76713-D3D5-4CEA-816A-CB8402FE10A1}" dt="2025-09-02T15:22:16.009" v="78"/>
          <ac:spMkLst>
            <pc:docMk/>
            <pc:sldMk cId="582469180" sldId="2147376073"/>
            <ac:spMk id="6" creationId="{930BEEB3-5263-E509-4AFE-90E0062C3D96}"/>
          </ac:spMkLst>
        </pc:spChg>
        <pc:spChg chg="mod">
          <ac:chgData name="Lorenzo Papa" userId="09d315e4-ad36-4bc6-a0bc-a36ec4ae1f59" providerId="ADAL" clId="{15A76713-D3D5-4CEA-816A-CB8402FE10A1}" dt="2025-09-02T15:21:53.366" v="75"/>
          <ac:spMkLst>
            <pc:docMk/>
            <pc:sldMk cId="582469180" sldId="2147376073"/>
            <ac:spMk id="18" creationId="{95FAEC81-27B8-ACED-93D3-E38FF13F415C}"/>
          </ac:spMkLst>
        </pc:spChg>
        <pc:picChg chg="add mod">
          <ac:chgData name="Lorenzo Papa" userId="09d315e4-ad36-4bc6-a0bc-a36ec4ae1f59" providerId="ADAL" clId="{15A76713-D3D5-4CEA-816A-CB8402FE10A1}" dt="2025-09-02T15:22:16.009" v="78"/>
          <ac:picMkLst>
            <pc:docMk/>
            <pc:sldMk cId="582469180" sldId="2147376073"/>
            <ac:picMk id="3" creationId="{719CD2DA-121E-3A41-E00E-3DFB163632BC}"/>
          </ac:picMkLst>
        </pc:picChg>
        <pc:picChg chg="add mod">
          <ac:chgData name="Lorenzo Papa" userId="09d315e4-ad36-4bc6-a0bc-a36ec4ae1f59" providerId="ADAL" clId="{15A76713-D3D5-4CEA-816A-CB8402FE10A1}" dt="2025-09-02T15:22:16.009" v="78"/>
          <ac:picMkLst>
            <pc:docMk/>
            <pc:sldMk cId="582469180" sldId="2147376073"/>
            <ac:picMk id="4" creationId="{DA2DE911-89B8-9103-C409-539557ECAA1A}"/>
          </ac:picMkLst>
        </pc:picChg>
        <pc:picChg chg="add mod">
          <ac:chgData name="Lorenzo Papa" userId="09d315e4-ad36-4bc6-a0bc-a36ec4ae1f59" providerId="ADAL" clId="{15A76713-D3D5-4CEA-816A-CB8402FE10A1}" dt="2025-09-02T15:22:16.009" v="78"/>
          <ac:picMkLst>
            <pc:docMk/>
            <pc:sldMk cId="582469180" sldId="2147376073"/>
            <ac:picMk id="5" creationId="{FD8ADB3C-0600-8A58-34E1-385ECE84E16A}"/>
          </ac:picMkLst>
        </pc:picChg>
        <pc:picChg chg="add mod">
          <ac:chgData name="Lorenzo Papa" userId="09d315e4-ad36-4bc6-a0bc-a36ec4ae1f59" providerId="ADAL" clId="{15A76713-D3D5-4CEA-816A-CB8402FE10A1}" dt="2025-09-02T15:22:18.779" v="79" actId="1076"/>
          <ac:picMkLst>
            <pc:docMk/>
            <pc:sldMk cId="582469180" sldId="2147376073"/>
            <ac:picMk id="7" creationId="{FE4A0C61-6DDC-65E6-0FDD-577ED5AE3271}"/>
          </ac:picMkLst>
        </pc:picChg>
      </pc:sldChg>
      <pc:sldChg chg="del">
        <pc:chgData name="Lorenzo Papa" userId="09d315e4-ad36-4bc6-a0bc-a36ec4ae1f59" providerId="ADAL" clId="{15A76713-D3D5-4CEA-816A-CB8402FE10A1}" dt="2025-09-02T15:17:17.115" v="0" actId="47"/>
        <pc:sldMkLst>
          <pc:docMk/>
          <pc:sldMk cId="2916909961" sldId="2147376073"/>
        </pc:sldMkLst>
      </pc:sldChg>
      <pc:sldChg chg="add del">
        <pc:chgData name="Lorenzo Papa" userId="09d315e4-ad36-4bc6-a0bc-a36ec4ae1f59" providerId="ADAL" clId="{15A76713-D3D5-4CEA-816A-CB8402FE10A1}" dt="2025-09-02T15:19:43.587" v="49"/>
        <pc:sldMkLst>
          <pc:docMk/>
          <pc:sldMk cId="4173030981" sldId="2147376073"/>
        </pc:sldMkLst>
      </pc:sldChg>
      <pc:sldChg chg="addSp delSp modSp add mod modNotesTx">
        <pc:chgData name="Lorenzo Papa" userId="09d315e4-ad36-4bc6-a0bc-a36ec4ae1f59" providerId="ADAL" clId="{15A76713-D3D5-4CEA-816A-CB8402FE10A1}" dt="2025-09-03T08:20:09.780" v="899" actId="20577"/>
        <pc:sldMkLst>
          <pc:docMk/>
          <pc:sldMk cId="946370432" sldId="2147376074"/>
        </pc:sldMkLst>
        <pc:spChg chg="add mod">
          <ac:chgData name="Lorenzo Papa" userId="09d315e4-ad36-4bc6-a0bc-a36ec4ae1f59" providerId="ADAL" clId="{15A76713-D3D5-4CEA-816A-CB8402FE10A1}" dt="2025-09-02T15:22:38.127" v="83"/>
          <ac:spMkLst>
            <pc:docMk/>
            <pc:sldMk cId="946370432" sldId="2147376074"/>
            <ac:spMk id="9" creationId="{1A44D428-A962-67CB-327C-56D52ABBC22D}"/>
          </ac:spMkLst>
        </pc:spChg>
        <pc:spChg chg="mod">
          <ac:chgData name="Lorenzo Papa" userId="09d315e4-ad36-4bc6-a0bc-a36ec4ae1f59" providerId="ADAL" clId="{15A76713-D3D5-4CEA-816A-CB8402FE10A1}" dt="2025-09-02T15:22:58.212" v="86"/>
          <ac:spMkLst>
            <pc:docMk/>
            <pc:sldMk cId="946370432" sldId="2147376074"/>
            <ac:spMk id="18" creationId="{234A8B98-1E92-B6E6-E474-075ED4BC3887}"/>
          </ac:spMkLst>
        </pc:spChg>
        <pc:picChg chg="add mod">
          <ac:chgData name="Lorenzo Papa" userId="09d315e4-ad36-4bc6-a0bc-a36ec4ae1f59" providerId="ADAL" clId="{15A76713-D3D5-4CEA-816A-CB8402FE10A1}" dt="2025-09-02T15:22:38.127" v="83"/>
          <ac:picMkLst>
            <pc:docMk/>
            <pc:sldMk cId="946370432" sldId="2147376074"/>
            <ac:picMk id="2" creationId="{5B68584F-BE09-25AF-31D1-84B76384BD22}"/>
          </ac:picMkLst>
        </pc:picChg>
        <pc:picChg chg="add mod">
          <ac:chgData name="Lorenzo Papa" userId="09d315e4-ad36-4bc6-a0bc-a36ec4ae1f59" providerId="ADAL" clId="{15A76713-D3D5-4CEA-816A-CB8402FE10A1}" dt="2025-09-02T15:22:38.127" v="83"/>
          <ac:picMkLst>
            <pc:docMk/>
            <pc:sldMk cId="946370432" sldId="2147376074"/>
            <ac:picMk id="8" creationId="{1C9EB218-0638-25B7-28C5-DE8D2CAED39B}"/>
          </ac:picMkLst>
        </pc:picChg>
        <pc:picChg chg="add mod">
          <ac:chgData name="Lorenzo Papa" userId="09d315e4-ad36-4bc6-a0bc-a36ec4ae1f59" providerId="ADAL" clId="{15A76713-D3D5-4CEA-816A-CB8402FE10A1}" dt="2025-09-02T15:22:41.362" v="84" actId="1076"/>
          <ac:picMkLst>
            <pc:docMk/>
            <pc:sldMk cId="946370432" sldId="2147376074"/>
            <ac:picMk id="10" creationId="{AE6F5231-D1D0-C0C1-9436-6280AA251054}"/>
          </ac:picMkLst>
        </pc:picChg>
      </pc:sldChg>
      <pc:sldChg chg="del">
        <pc:chgData name="Lorenzo Papa" userId="09d315e4-ad36-4bc6-a0bc-a36ec4ae1f59" providerId="ADAL" clId="{15A76713-D3D5-4CEA-816A-CB8402FE10A1}" dt="2025-09-02T15:17:17.115" v="0" actId="47"/>
        <pc:sldMkLst>
          <pc:docMk/>
          <pc:sldMk cId="1324140538" sldId="2147376074"/>
        </pc:sldMkLst>
      </pc:sldChg>
      <pc:sldChg chg="add del">
        <pc:chgData name="Lorenzo Papa" userId="09d315e4-ad36-4bc6-a0bc-a36ec4ae1f59" providerId="ADAL" clId="{15A76713-D3D5-4CEA-816A-CB8402FE10A1}" dt="2025-09-02T15:19:43.587" v="49"/>
        <pc:sldMkLst>
          <pc:docMk/>
          <pc:sldMk cId="2857573566" sldId="2147376074"/>
        </pc:sldMkLst>
      </pc:sldChg>
      <pc:sldChg chg="addSp delSp modSp add mod modNotesTx">
        <pc:chgData name="Lorenzo Papa" userId="09d315e4-ad36-4bc6-a0bc-a36ec4ae1f59" providerId="ADAL" clId="{15A76713-D3D5-4CEA-816A-CB8402FE10A1}" dt="2025-09-03T08:20:34.589" v="994" actId="20577"/>
        <pc:sldMkLst>
          <pc:docMk/>
          <pc:sldMk cId="910439392" sldId="2147376075"/>
        </pc:sldMkLst>
        <pc:spChg chg="add mod">
          <ac:chgData name="Lorenzo Papa" userId="09d315e4-ad36-4bc6-a0bc-a36ec4ae1f59" providerId="ADAL" clId="{15A76713-D3D5-4CEA-816A-CB8402FE10A1}" dt="2025-09-02T15:23:13.500" v="90"/>
          <ac:spMkLst>
            <pc:docMk/>
            <pc:sldMk cId="910439392" sldId="2147376075"/>
            <ac:spMk id="5" creationId="{F09827C5-EB61-419C-DD69-6BD52CFD3CDE}"/>
          </ac:spMkLst>
        </pc:spChg>
        <pc:spChg chg="mod">
          <ac:chgData name="Lorenzo Papa" userId="09d315e4-ad36-4bc6-a0bc-a36ec4ae1f59" providerId="ADAL" clId="{15A76713-D3D5-4CEA-816A-CB8402FE10A1}" dt="2025-09-02T15:23:22.387" v="99" actId="20577"/>
          <ac:spMkLst>
            <pc:docMk/>
            <pc:sldMk cId="910439392" sldId="2147376075"/>
            <ac:spMk id="18" creationId="{34A66F80-FD5F-8B15-4518-88D568DEC804}"/>
          </ac:spMkLst>
        </pc:spChg>
        <pc:picChg chg="add mod">
          <ac:chgData name="Lorenzo Papa" userId="09d315e4-ad36-4bc6-a0bc-a36ec4ae1f59" providerId="ADAL" clId="{15A76713-D3D5-4CEA-816A-CB8402FE10A1}" dt="2025-09-02T15:23:13.500" v="90"/>
          <ac:picMkLst>
            <pc:docMk/>
            <pc:sldMk cId="910439392" sldId="2147376075"/>
            <ac:picMk id="3" creationId="{F9650E40-4AAF-A28A-BF42-396B22F22E75}"/>
          </ac:picMkLst>
        </pc:picChg>
        <pc:picChg chg="add mod">
          <ac:chgData name="Lorenzo Papa" userId="09d315e4-ad36-4bc6-a0bc-a36ec4ae1f59" providerId="ADAL" clId="{15A76713-D3D5-4CEA-816A-CB8402FE10A1}" dt="2025-09-02T15:23:13.500" v="90"/>
          <ac:picMkLst>
            <pc:docMk/>
            <pc:sldMk cId="910439392" sldId="2147376075"/>
            <ac:picMk id="4" creationId="{8A0AEE0E-78F0-C334-ACCE-68E6B584A844}"/>
          </ac:picMkLst>
        </pc:picChg>
        <pc:picChg chg="add mod">
          <ac:chgData name="Lorenzo Papa" userId="09d315e4-ad36-4bc6-a0bc-a36ec4ae1f59" providerId="ADAL" clId="{15A76713-D3D5-4CEA-816A-CB8402FE10A1}" dt="2025-09-02T15:23:15.889" v="91" actId="1076"/>
          <ac:picMkLst>
            <pc:docMk/>
            <pc:sldMk cId="910439392" sldId="2147376075"/>
            <ac:picMk id="6" creationId="{A14895E7-FE5A-107B-6B51-ABF332C2CB60}"/>
          </ac:picMkLst>
        </pc:picChg>
      </pc:sldChg>
      <pc:sldChg chg="del">
        <pc:chgData name="Lorenzo Papa" userId="09d315e4-ad36-4bc6-a0bc-a36ec4ae1f59" providerId="ADAL" clId="{15A76713-D3D5-4CEA-816A-CB8402FE10A1}" dt="2025-09-02T15:17:17.115" v="0" actId="47"/>
        <pc:sldMkLst>
          <pc:docMk/>
          <pc:sldMk cId="987438715" sldId="2147376075"/>
        </pc:sldMkLst>
      </pc:sldChg>
      <pc:sldChg chg="add del">
        <pc:chgData name="Lorenzo Papa" userId="09d315e4-ad36-4bc6-a0bc-a36ec4ae1f59" providerId="ADAL" clId="{15A76713-D3D5-4CEA-816A-CB8402FE10A1}" dt="2025-09-02T15:19:43.587" v="49"/>
        <pc:sldMkLst>
          <pc:docMk/>
          <pc:sldMk cId="2043267742" sldId="2147376075"/>
        </pc:sldMkLst>
      </pc:sldChg>
      <pc:sldChg chg="del">
        <pc:chgData name="Lorenzo Papa" userId="09d315e4-ad36-4bc6-a0bc-a36ec4ae1f59" providerId="ADAL" clId="{15A76713-D3D5-4CEA-816A-CB8402FE10A1}" dt="2025-09-02T15:17:17.115" v="0" actId="47"/>
        <pc:sldMkLst>
          <pc:docMk/>
          <pc:sldMk cId="0" sldId="2147376076"/>
        </pc:sldMkLst>
      </pc:sldChg>
      <pc:sldChg chg="addSp delSp modSp add mod modAnim modNotesTx">
        <pc:chgData name="Lorenzo Papa" userId="09d315e4-ad36-4bc6-a0bc-a36ec4ae1f59" providerId="ADAL" clId="{15A76713-D3D5-4CEA-816A-CB8402FE10A1}" dt="2025-09-03T08:20:47.721" v="1018" actId="5793"/>
        <pc:sldMkLst>
          <pc:docMk/>
          <pc:sldMk cId="894848056" sldId="2147376076"/>
        </pc:sldMkLst>
        <pc:spChg chg="add mod">
          <ac:chgData name="Lorenzo Papa" userId="09d315e4-ad36-4bc6-a0bc-a36ec4ae1f59" providerId="ADAL" clId="{15A76713-D3D5-4CEA-816A-CB8402FE10A1}" dt="2025-09-02T15:24:03.531" v="106"/>
          <ac:spMkLst>
            <pc:docMk/>
            <pc:sldMk cId="894848056" sldId="2147376076"/>
            <ac:spMk id="2" creationId="{8BAABBCF-4CE9-7472-0D8A-A46168709E6D}"/>
          </ac:spMkLst>
        </pc:spChg>
        <pc:spChg chg="add mod">
          <ac:chgData name="Lorenzo Papa" userId="09d315e4-ad36-4bc6-a0bc-a36ec4ae1f59" providerId="ADAL" clId="{15A76713-D3D5-4CEA-816A-CB8402FE10A1}" dt="2025-09-02T15:24:03.531" v="106"/>
          <ac:spMkLst>
            <pc:docMk/>
            <pc:sldMk cId="894848056" sldId="2147376076"/>
            <ac:spMk id="7" creationId="{4A5B8257-FD52-6229-F4B5-94E83BC3CC58}"/>
          </ac:spMkLst>
        </pc:spChg>
        <pc:spChg chg="add mod">
          <ac:chgData name="Lorenzo Papa" userId="09d315e4-ad36-4bc6-a0bc-a36ec4ae1f59" providerId="ADAL" clId="{15A76713-D3D5-4CEA-816A-CB8402FE10A1}" dt="2025-09-02T15:24:03.531" v="106"/>
          <ac:spMkLst>
            <pc:docMk/>
            <pc:sldMk cId="894848056" sldId="2147376076"/>
            <ac:spMk id="9" creationId="{CB5DB51D-A634-035F-1668-C8E4A0D419DC}"/>
          </ac:spMkLst>
        </pc:spChg>
        <pc:spChg chg="add mod">
          <ac:chgData name="Lorenzo Papa" userId="09d315e4-ad36-4bc6-a0bc-a36ec4ae1f59" providerId="ADAL" clId="{15A76713-D3D5-4CEA-816A-CB8402FE10A1}" dt="2025-09-02T15:24:03.531" v="106"/>
          <ac:spMkLst>
            <pc:docMk/>
            <pc:sldMk cId="894848056" sldId="2147376076"/>
            <ac:spMk id="10" creationId="{F0030ABC-C2DC-92D9-B733-B98DD3902FDD}"/>
          </ac:spMkLst>
        </pc:spChg>
        <pc:spChg chg="mod">
          <ac:chgData name="Lorenzo Papa" userId="09d315e4-ad36-4bc6-a0bc-a36ec4ae1f59" providerId="ADAL" clId="{15A76713-D3D5-4CEA-816A-CB8402FE10A1}" dt="2025-09-02T15:23:40.717" v="104" actId="14100"/>
          <ac:spMkLst>
            <pc:docMk/>
            <pc:sldMk cId="894848056" sldId="2147376076"/>
            <ac:spMk id="18" creationId="{04FEEF52-22D7-0D34-EA38-47E868BA568A}"/>
          </ac:spMkLst>
        </pc:spChg>
        <pc:picChg chg="add mod">
          <ac:chgData name="Lorenzo Papa" userId="09d315e4-ad36-4bc6-a0bc-a36ec4ae1f59" providerId="ADAL" clId="{15A76713-D3D5-4CEA-816A-CB8402FE10A1}" dt="2025-09-02T15:24:03.531" v="106"/>
          <ac:picMkLst>
            <pc:docMk/>
            <pc:sldMk cId="894848056" sldId="2147376076"/>
            <ac:picMk id="8" creationId="{C915A3E0-5D32-160E-5A18-AB68B8906208}"/>
          </ac:picMkLst>
        </pc:picChg>
      </pc:sldChg>
      <pc:sldChg chg="modSp add del mod">
        <pc:chgData name="Lorenzo Papa" userId="09d315e4-ad36-4bc6-a0bc-a36ec4ae1f59" providerId="ADAL" clId="{15A76713-D3D5-4CEA-816A-CB8402FE10A1}" dt="2025-09-02T15:19:43.587" v="49"/>
        <pc:sldMkLst>
          <pc:docMk/>
          <pc:sldMk cId="3088710557" sldId="2147376076"/>
        </pc:sldMkLst>
      </pc:sldChg>
      <pc:sldChg chg="del">
        <pc:chgData name="Lorenzo Papa" userId="09d315e4-ad36-4bc6-a0bc-a36ec4ae1f59" providerId="ADAL" clId="{15A76713-D3D5-4CEA-816A-CB8402FE10A1}" dt="2025-09-02T15:17:17.115" v="0" actId="47"/>
        <pc:sldMkLst>
          <pc:docMk/>
          <pc:sldMk cId="0" sldId="2147376077"/>
        </pc:sldMkLst>
      </pc:sldChg>
      <pc:sldChg chg="addSp delSp modSp add mod delAnim">
        <pc:chgData name="Lorenzo Papa" userId="09d315e4-ad36-4bc6-a0bc-a36ec4ae1f59" providerId="ADAL" clId="{15A76713-D3D5-4CEA-816A-CB8402FE10A1}" dt="2025-09-03T08:21:06.812" v="1022" actId="20577"/>
        <pc:sldMkLst>
          <pc:docMk/>
          <pc:sldMk cId="409859098" sldId="2147376077"/>
        </pc:sldMkLst>
        <pc:spChg chg="add mod">
          <ac:chgData name="Lorenzo Papa" userId="09d315e4-ad36-4bc6-a0bc-a36ec4ae1f59" providerId="ADAL" clId="{15A76713-D3D5-4CEA-816A-CB8402FE10A1}" dt="2025-09-03T08:21:06.812" v="1022" actId="20577"/>
          <ac:spMkLst>
            <pc:docMk/>
            <pc:sldMk cId="409859098" sldId="2147376077"/>
            <ac:spMk id="3" creationId="{E9A4B9F3-7CC5-C4A3-05AD-AE572EB1D738}"/>
          </ac:spMkLst>
        </pc:spChg>
        <pc:spChg chg="mod">
          <ac:chgData name="Lorenzo Papa" userId="09d315e4-ad36-4bc6-a0bc-a36ec4ae1f59" providerId="ADAL" clId="{15A76713-D3D5-4CEA-816A-CB8402FE10A1}" dt="2025-09-02T15:24:26.136" v="111"/>
          <ac:spMkLst>
            <pc:docMk/>
            <pc:sldMk cId="409859098" sldId="2147376077"/>
            <ac:spMk id="18" creationId="{0650D03B-9997-DDF4-8B7A-205F29533DE4}"/>
          </ac:spMkLst>
        </pc:spChg>
      </pc:sldChg>
      <pc:sldChg chg="add del">
        <pc:chgData name="Lorenzo Papa" userId="09d315e4-ad36-4bc6-a0bc-a36ec4ae1f59" providerId="ADAL" clId="{15A76713-D3D5-4CEA-816A-CB8402FE10A1}" dt="2025-09-02T15:19:43.587" v="49"/>
        <pc:sldMkLst>
          <pc:docMk/>
          <pc:sldMk cId="3994226308" sldId="2147376077"/>
        </pc:sldMkLst>
      </pc:sldChg>
      <pc:sldChg chg="del">
        <pc:chgData name="Lorenzo Papa" userId="09d315e4-ad36-4bc6-a0bc-a36ec4ae1f59" providerId="ADAL" clId="{15A76713-D3D5-4CEA-816A-CB8402FE10A1}" dt="2025-09-02T15:17:17.115" v="0" actId="47"/>
        <pc:sldMkLst>
          <pc:docMk/>
          <pc:sldMk cId="0" sldId="2147376078"/>
        </pc:sldMkLst>
      </pc:sldChg>
      <pc:sldChg chg="addSp delSp modSp add mod">
        <pc:chgData name="Lorenzo Papa" userId="09d315e4-ad36-4bc6-a0bc-a36ec4ae1f59" providerId="ADAL" clId="{15A76713-D3D5-4CEA-816A-CB8402FE10A1}" dt="2025-09-02T15:25:54.440" v="128" actId="207"/>
        <pc:sldMkLst>
          <pc:docMk/>
          <pc:sldMk cId="3374580719" sldId="2147376078"/>
        </pc:sldMkLst>
        <pc:spChg chg="add mod">
          <ac:chgData name="Lorenzo Papa" userId="09d315e4-ad36-4bc6-a0bc-a36ec4ae1f59" providerId="ADAL" clId="{15A76713-D3D5-4CEA-816A-CB8402FE10A1}" dt="2025-09-02T15:25:37.308" v="125" actId="1076"/>
          <ac:spMkLst>
            <pc:docMk/>
            <pc:sldMk cId="3374580719" sldId="2147376078"/>
            <ac:spMk id="2" creationId="{30D766B3-FBF4-7EF1-3010-6E68DD9FDD77}"/>
          </ac:spMkLst>
        </pc:spChg>
        <pc:spChg chg="add mod ord">
          <ac:chgData name="Lorenzo Papa" userId="09d315e4-ad36-4bc6-a0bc-a36ec4ae1f59" providerId="ADAL" clId="{15A76713-D3D5-4CEA-816A-CB8402FE10A1}" dt="2025-09-02T15:25:28.134" v="123" actId="13822"/>
          <ac:spMkLst>
            <pc:docMk/>
            <pc:sldMk cId="3374580719" sldId="2147376078"/>
            <ac:spMk id="4" creationId="{3E98AF60-D81A-40A8-E139-1C87A3327D23}"/>
          </ac:spMkLst>
        </pc:spChg>
        <pc:spChg chg="add mod">
          <ac:chgData name="Lorenzo Papa" userId="09d315e4-ad36-4bc6-a0bc-a36ec4ae1f59" providerId="ADAL" clId="{15A76713-D3D5-4CEA-816A-CB8402FE10A1}" dt="2025-09-02T15:25:54.440" v="128" actId="207"/>
          <ac:spMkLst>
            <pc:docMk/>
            <pc:sldMk cId="3374580719" sldId="2147376078"/>
            <ac:spMk id="5" creationId="{458A5A7D-5AD1-D99E-3930-C6AE565195AB}"/>
          </ac:spMkLst>
        </pc:spChg>
      </pc:sldChg>
      <pc:sldChg chg="add del">
        <pc:chgData name="Lorenzo Papa" userId="09d315e4-ad36-4bc6-a0bc-a36ec4ae1f59" providerId="ADAL" clId="{15A76713-D3D5-4CEA-816A-CB8402FE10A1}" dt="2025-09-02T15:19:43.587" v="49"/>
        <pc:sldMkLst>
          <pc:docMk/>
          <pc:sldMk cId="3469115759" sldId="2147376078"/>
        </pc:sldMkLst>
      </pc:sldChg>
      <pc:sldChg chg="del">
        <pc:chgData name="Lorenzo Papa" userId="09d315e4-ad36-4bc6-a0bc-a36ec4ae1f59" providerId="ADAL" clId="{15A76713-D3D5-4CEA-816A-CB8402FE10A1}" dt="2025-09-02T15:17:17.115" v="0" actId="47"/>
        <pc:sldMkLst>
          <pc:docMk/>
          <pc:sldMk cId="0" sldId="2147376079"/>
        </pc:sldMkLst>
      </pc:sldChg>
      <pc:sldChg chg="add del">
        <pc:chgData name="Lorenzo Papa" userId="09d315e4-ad36-4bc6-a0bc-a36ec4ae1f59" providerId="ADAL" clId="{15A76713-D3D5-4CEA-816A-CB8402FE10A1}" dt="2025-09-02T15:19:43.587" v="49"/>
        <pc:sldMkLst>
          <pc:docMk/>
          <pc:sldMk cId="1467632472" sldId="2147376079"/>
        </pc:sldMkLst>
      </pc:sldChg>
      <pc:sldChg chg="addSp delSp modSp add mod">
        <pc:chgData name="Lorenzo Papa" userId="09d315e4-ad36-4bc6-a0bc-a36ec4ae1f59" providerId="ADAL" clId="{15A76713-D3D5-4CEA-816A-CB8402FE10A1}" dt="2025-09-02T15:26:46.253" v="139" actId="207"/>
        <pc:sldMkLst>
          <pc:docMk/>
          <pc:sldMk cId="2066515432" sldId="2147376079"/>
        </pc:sldMkLst>
        <pc:spChg chg="add mod">
          <ac:chgData name="Lorenzo Papa" userId="09d315e4-ad36-4bc6-a0bc-a36ec4ae1f59" providerId="ADAL" clId="{15A76713-D3D5-4CEA-816A-CB8402FE10A1}" dt="2025-09-02T15:26:31.512" v="136"/>
          <ac:spMkLst>
            <pc:docMk/>
            <pc:sldMk cId="2066515432" sldId="2147376079"/>
            <ac:spMk id="8" creationId="{37B2BC30-05BE-352D-9E07-732FFA4E2215}"/>
          </ac:spMkLst>
        </pc:spChg>
        <pc:spChg chg="add mod">
          <ac:chgData name="Lorenzo Papa" userId="09d315e4-ad36-4bc6-a0bc-a36ec4ae1f59" providerId="ADAL" clId="{15A76713-D3D5-4CEA-816A-CB8402FE10A1}" dt="2025-09-02T15:26:46.253" v="139" actId="207"/>
          <ac:spMkLst>
            <pc:docMk/>
            <pc:sldMk cId="2066515432" sldId="2147376079"/>
            <ac:spMk id="9" creationId="{E9E680A3-297A-34BE-F7CE-D8403CC17967}"/>
          </ac:spMkLst>
        </pc:spChg>
      </pc:sldChg>
      <pc:sldChg chg="del">
        <pc:chgData name="Lorenzo Papa" userId="09d315e4-ad36-4bc6-a0bc-a36ec4ae1f59" providerId="ADAL" clId="{15A76713-D3D5-4CEA-816A-CB8402FE10A1}" dt="2025-09-02T15:17:17.115" v="0" actId="47"/>
        <pc:sldMkLst>
          <pc:docMk/>
          <pc:sldMk cId="0" sldId="2147376080"/>
        </pc:sldMkLst>
      </pc:sldChg>
      <pc:sldChg chg="add del">
        <pc:chgData name="Lorenzo Papa" userId="09d315e4-ad36-4bc6-a0bc-a36ec4ae1f59" providerId="ADAL" clId="{15A76713-D3D5-4CEA-816A-CB8402FE10A1}" dt="2025-09-02T15:19:43.587" v="49"/>
        <pc:sldMkLst>
          <pc:docMk/>
          <pc:sldMk cId="1279096470" sldId="2147376080"/>
        </pc:sldMkLst>
      </pc:sldChg>
      <pc:sldChg chg="modSp add mod">
        <pc:chgData name="Lorenzo Papa" userId="09d315e4-ad36-4bc6-a0bc-a36ec4ae1f59" providerId="ADAL" clId="{15A76713-D3D5-4CEA-816A-CB8402FE10A1}" dt="2025-09-02T15:27:07.869" v="144" actId="207"/>
        <pc:sldMkLst>
          <pc:docMk/>
          <pc:sldMk cId="3063398050" sldId="2147376080"/>
        </pc:sldMkLst>
        <pc:spChg chg="mod">
          <ac:chgData name="Lorenzo Papa" userId="09d315e4-ad36-4bc6-a0bc-a36ec4ae1f59" providerId="ADAL" clId="{15A76713-D3D5-4CEA-816A-CB8402FE10A1}" dt="2025-09-02T15:26:59.647" v="142"/>
          <ac:spMkLst>
            <pc:docMk/>
            <pc:sldMk cId="3063398050" sldId="2147376080"/>
            <ac:spMk id="8" creationId="{AC1AC0B1-4DD9-8587-1036-CF6F3C035AFC}"/>
          </ac:spMkLst>
        </pc:spChg>
        <pc:spChg chg="mod">
          <ac:chgData name="Lorenzo Papa" userId="09d315e4-ad36-4bc6-a0bc-a36ec4ae1f59" providerId="ADAL" clId="{15A76713-D3D5-4CEA-816A-CB8402FE10A1}" dt="2025-09-02T15:27:07.869" v="144" actId="207"/>
          <ac:spMkLst>
            <pc:docMk/>
            <pc:sldMk cId="3063398050" sldId="2147376080"/>
            <ac:spMk id="9" creationId="{6AF66411-B190-66C5-D887-6580D3BB4EB8}"/>
          </ac:spMkLst>
        </pc:spChg>
      </pc:sldChg>
      <pc:sldChg chg="del">
        <pc:chgData name="Lorenzo Papa" userId="09d315e4-ad36-4bc6-a0bc-a36ec4ae1f59" providerId="ADAL" clId="{15A76713-D3D5-4CEA-816A-CB8402FE10A1}" dt="2025-09-02T15:17:17.115" v="0" actId="47"/>
        <pc:sldMkLst>
          <pc:docMk/>
          <pc:sldMk cId="0" sldId="2147376081"/>
        </pc:sldMkLst>
      </pc:sldChg>
      <pc:sldChg chg="modSp add">
        <pc:chgData name="Lorenzo Papa" userId="09d315e4-ad36-4bc6-a0bc-a36ec4ae1f59" providerId="ADAL" clId="{15A76713-D3D5-4CEA-816A-CB8402FE10A1}" dt="2025-09-02T15:27:26.387" v="148"/>
        <pc:sldMkLst>
          <pc:docMk/>
          <pc:sldMk cId="434275746" sldId="2147376081"/>
        </pc:sldMkLst>
        <pc:spChg chg="mod">
          <ac:chgData name="Lorenzo Papa" userId="09d315e4-ad36-4bc6-a0bc-a36ec4ae1f59" providerId="ADAL" clId="{15A76713-D3D5-4CEA-816A-CB8402FE10A1}" dt="2025-09-02T15:27:19.368" v="147"/>
          <ac:spMkLst>
            <pc:docMk/>
            <pc:sldMk cId="434275746" sldId="2147376081"/>
            <ac:spMk id="8" creationId="{EF294DC4-43B2-C44F-DB97-56978BE45515}"/>
          </ac:spMkLst>
        </pc:spChg>
        <pc:spChg chg="mod">
          <ac:chgData name="Lorenzo Papa" userId="09d315e4-ad36-4bc6-a0bc-a36ec4ae1f59" providerId="ADAL" clId="{15A76713-D3D5-4CEA-816A-CB8402FE10A1}" dt="2025-09-02T15:27:26.387" v="148"/>
          <ac:spMkLst>
            <pc:docMk/>
            <pc:sldMk cId="434275746" sldId="2147376081"/>
            <ac:spMk id="9" creationId="{3F38E096-EBA6-9534-8F51-53C0E483DED3}"/>
          </ac:spMkLst>
        </pc:spChg>
      </pc:sldChg>
      <pc:sldChg chg="add del">
        <pc:chgData name="Lorenzo Papa" userId="09d315e4-ad36-4bc6-a0bc-a36ec4ae1f59" providerId="ADAL" clId="{15A76713-D3D5-4CEA-816A-CB8402FE10A1}" dt="2025-09-02T15:19:43.587" v="49"/>
        <pc:sldMkLst>
          <pc:docMk/>
          <pc:sldMk cId="3979935657" sldId="2147376081"/>
        </pc:sldMkLst>
      </pc:sldChg>
      <pc:sldChg chg="add del">
        <pc:chgData name="Lorenzo Papa" userId="09d315e4-ad36-4bc6-a0bc-a36ec4ae1f59" providerId="ADAL" clId="{15A76713-D3D5-4CEA-816A-CB8402FE10A1}" dt="2025-09-02T15:19:43.587" v="49"/>
        <pc:sldMkLst>
          <pc:docMk/>
          <pc:sldMk cId="0" sldId="2147376082"/>
        </pc:sldMkLst>
      </pc:sldChg>
      <pc:sldChg chg="modSp add">
        <pc:chgData name="Lorenzo Papa" userId="09d315e4-ad36-4bc6-a0bc-a36ec4ae1f59" providerId="ADAL" clId="{15A76713-D3D5-4CEA-816A-CB8402FE10A1}" dt="2025-09-02T15:27:42.251" v="152"/>
        <pc:sldMkLst>
          <pc:docMk/>
          <pc:sldMk cId="152875087" sldId="2147376082"/>
        </pc:sldMkLst>
        <pc:spChg chg="mod">
          <ac:chgData name="Lorenzo Papa" userId="09d315e4-ad36-4bc6-a0bc-a36ec4ae1f59" providerId="ADAL" clId="{15A76713-D3D5-4CEA-816A-CB8402FE10A1}" dt="2025-09-02T15:27:37.375" v="151"/>
          <ac:spMkLst>
            <pc:docMk/>
            <pc:sldMk cId="152875087" sldId="2147376082"/>
            <ac:spMk id="8" creationId="{539B0CF6-1F04-B616-004F-3B15EF62EE23}"/>
          </ac:spMkLst>
        </pc:spChg>
        <pc:spChg chg="mod">
          <ac:chgData name="Lorenzo Papa" userId="09d315e4-ad36-4bc6-a0bc-a36ec4ae1f59" providerId="ADAL" clId="{15A76713-D3D5-4CEA-816A-CB8402FE10A1}" dt="2025-09-02T15:27:42.251" v="152"/>
          <ac:spMkLst>
            <pc:docMk/>
            <pc:sldMk cId="152875087" sldId="2147376082"/>
            <ac:spMk id="9" creationId="{E39F2352-A6FA-6BF3-8691-1DD0ED1D7FA9}"/>
          </ac:spMkLst>
        </pc:spChg>
      </pc:sldChg>
      <pc:sldChg chg="del">
        <pc:chgData name="Lorenzo Papa" userId="09d315e4-ad36-4bc6-a0bc-a36ec4ae1f59" providerId="ADAL" clId="{15A76713-D3D5-4CEA-816A-CB8402FE10A1}" dt="2025-09-02T15:17:17.115" v="0" actId="47"/>
        <pc:sldMkLst>
          <pc:docMk/>
          <pc:sldMk cId="4019249074" sldId="2147376082"/>
        </pc:sldMkLst>
      </pc:sldChg>
      <pc:sldChg chg="add del">
        <pc:chgData name="Lorenzo Papa" userId="09d315e4-ad36-4bc6-a0bc-a36ec4ae1f59" providerId="ADAL" clId="{15A76713-D3D5-4CEA-816A-CB8402FE10A1}" dt="2025-09-02T15:19:43.587" v="49"/>
        <pc:sldMkLst>
          <pc:docMk/>
          <pc:sldMk cId="0" sldId="2147376083"/>
        </pc:sldMkLst>
      </pc:sldChg>
      <pc:sldChg chg="modSp add">
        <pc:chgData name="Lorenzo Papa" userId="09d315e4-ad36-4bc6-a0bc-a36ec4ae1f59" providerId="ADAL" clId="{15A76713-D3D5-4CEA-816A-CB8402FE10A1}" dt="2025-09-02T15:27:58.724" v="155"/>
        <pc:sldMkLst>
          <pc:docMk/>
          <pc:sldMk cId="2119651444" sldId="2147376083"/>
        </pc:sldMkLst>
        <pc:spChg chg="mod">
          <ac:chgData name="Lorenzo Papa" userId="09d315e4-ad36-4bc6-a0bc-a36ec4ae1f59" providerId="ADAL" clId="{15A76713-D3D5-4CEA-816A-CB8402FE10A1}" dt="2025-09-02T15:27:58.724" v="155"/>
          <ac:spMkLst>
            <pc:docMk/>
            <pc:sldMk cId="2119651444" sldId="2147376083"/>
            <ac:spMk id="3" creationId="{5A8EF272-D02D-1880-B574-8C537EA9DB59}"/>
          </ac:spMkLst>
        </pc:spChg>
      </pc:sldChg>
      <pc:sldChg chg="del">
        <pc:chgData name="Lorenzo Papa" userId="09d315e4-ad36-4bc6-a0bc-a36ec4ae1f59" providerId="ADAL" clId="{15A76713-D3D5-4CEA-816A-CB8402FE10A1}" dt="2025-09-02T15:17:17.115" v="0" actId="47"/>
        <pc:sldMkLst>
          <pc:docMk/>
          <pc:sldMk cId="2185042477" sldId="2147376083"/>
        </pc:sldMkLst>
      </pc:sldChg>
      <pc:sldChg chg="add del">
        <pc:chgData name="Lorenzo Papa" userId="09d315e4-ad36-4bc6-a0bc-a36ec4ae1f59" providerId="ADAL" clId="{15A76713-D3D5-4CEA-816A-CB8402FE10A1}" dt="2025-09-02T15:19:43.587" v="49"/>
        <pc:sldMkLst>
          <pc:docMk/>
          <pc:sldMk cId="0" sldId="2147376084"/>
        </pc:sldMkLst>
      </pc:sldChg>
      <pc:sldChg chg="addSp delSp modSp add mod modAnim modNotesTx">
        <pc:chgData name="Lorenzo Papa" userId="09d315e4-ad36-4bc6-a0bc-a36ec4ae1f59" providerId="ADAL" clId="{15A76713-D3D5-4CEA-816A-CB8402FE10A1}" dt="2025-09-03T08:22:15.512" v="1036" actId="20577"/>
        <pc:sldMkLst>
          <pc:docMk/>
          <pc:sldMk cId="110449829" sldId="2147376084"/>
        </pc:sldMkLst>
        <pc:spChg chg="mod">
          <ac:chgData name="Lorenzo Papa" userId="09d315e4-ad36-4bc6-a0bc-a36ec4ae1f59" providerId="ADAL" clId="{15A76713-D3D5-4CEA-816A-CB8402FE10A1}" dt="2025-09-02T15:28:26.853" v="161"/>
          <ac:spMkLst>
            <pc:docMk/>
            <pc:sldMk cId="110449829" sldId="2147376084"/>
            <ac:spMk id="6" creationId="{5AD0526A-6B71-96FD-225C-8A20CAA3B54D}"/>
          </ac:spMkLst>
        </pc:spChg>
        <pc:spChg chg="mod">
          <ac:chgData name="Lorenzo Papa" userId="09d315e4-ad36-4bc6-a0bc-a36ec4ae1f59" providerId="ADAL" clId="{15A76713-D3D5-4CEA-816A-CB8402FE10A1}" dt="2025-09-02T15:28:26.853" v="161"/>
          <ac:spMkLst>
            <pc:docMk/>
            <pc:sldMk cId="110449829" sldId="2147376084"/>
            <ac:spMk id="7" creationId="{339FC092-ECCB-B539-A5B4-362B56E0B82C}"/>
          </ac:spMkLst>
        </pc:spChg>
        <pc:spChg chg="mod">
          <ac:chgData name="Lorenzo Papa" userId="09d315e4-ad36-4bc6-a0bc-a36ec4ae1f59" providerId="ADAL" clId="{15A76713-D3D5-4CEA-816A-CB8402FE10A1}" dt="2025-09-02T15:28:26.853" v="161"/>
          <ac:spMkLst>
            <pc:docMk/>
            <pc:sldMk cId="110449829" sldId="2147376084"/>
            <ac:spMk id="8" creationId="{A6782254-3AEB-1D51-6F69-D0654B86A867}"/>
          </ac:spMkLst>
        </pc:spChg>
        <pc:spChg chg="mod">
          <ac:chgData name="Lorenzo Papa" userId="09d315e4-ad36-4bc6-a0bc-a36ec4ae1f59" providerId="ADAL" clId="{15A76713-D3D5-4CEA-816A-CB8402FE10A1}" dt="2025-09-02T15:28:26.853" v="161"/>
          <ac:spMkLst>
            <pc:docMk/>
            <pc:sldMk cId="110449829" sldId="2147376084"/>
            <ac:spMk id="9" creationId="{07288FCE-F740-1DE2-511E-D98AC61048B5}"/>
          </ac:spMkLst>
        </pc:spChg>
        <pc:spChg chg="add mod">
          <ac:chgData name="Lorenzo Papa" userId="09d315e4-ad36-4bc6-a0bc-a36ec4ae1f59" providerId="ADAL" clId="{15A76713-D3D5-4CEA-816A-CB8402FE10A1}" dt="2025-09-02T15:28:26.853" v="161"/>
          <ac:spMkLst>
            <pc:docMk/>
            <pc:sldMk cId="110449829" sldId="2147376084"/>
            <ac:spMk id="10" creationId="{27612F7C-0EDC-AA32-42E1-A6F3C6098E9C}"/>
          </ac:spMkLst>
        </pc:spChg>
        <pc:spChg chg="add mod">
          <ac:chgData name="Lorenzo Papa" userId="09d315e4-ad36-4bc6-a0bc-a36ec4ae1f59" providerId="ADAL" clId="{15A76713-D3D5-4CEA-816A-CB8402FE10A1}" dt="2025-09-02T15:28:26.853" v="161"/>
          <ac:spMkLst>
            <pc:docMk/>
            <pc:sldMk cId="110449829" sldId="2147376084"/>
            <ac:spMk id="12" creationId="{24752C7D-8E74-4A57-5AEA-83E1233A5DF1}"/>
          </ac:spMkLst>
        </pc:spChg>
        <pc:spChg chg="add mod">
          <ac:chgData name="Lorenzo Papa" userId="09d315e4-ad36-4bc6-a0bc-a36ec4ae1f59" providerId="ADAL" clId="{15A76713-D3D5-4CEA-816A-CB8402FE10A1}" dt="2025-09-02T15:28:26.853" v="161"/>
          <ac:spMkLst>
            <pc:docMk/>
            <pc:sldMk cId="110449829" sldId="2147376084"/>
            <ac:spMk id="17" creationId="{F6C98F6C-775E-6FB1-9E66-4C7EA5CE65E5}"/>
          </ac:spMkLst>
        </pc:spChg>
        <pc:spChg chg="mod">
          <ac:chgData name="Lorenzo Papa" userId="09d315e4-ad36-4bc6-a0bc-a36ec4ae1f59" providerId="ADAL" clId="{15A76713-D3D5-4CEA-816A-CB8402FE10A1}" dt="2025-09-02T15:28:17.822" v="159"/>
          <ac:spMkLst>
            <pc:docMk/>
            <pc:sldMk cId="110449829" sldId="2147376084"/>
            <ac:spMk id="18" creationId="{0607D1E0-5C97-C954-1898-E7367B127B5A}"/>
          </ac:spMkLst>
        </pc:spChg>
        <pc:spChg chg="add mod">
          <ac:chgData name="Lorenzo Papa" userId="09d315e4-ad36-4bc6-a0bc-a36ec4ae1f59" providerId="ADAL" clId="{15A76713-D3D5-4CEA-816A-CB8402FE10A1}" dt="2025-09-02T15:28:26.853" v="161"/>
          <ac:spMkLst>
            <pc:docMk/>
            <pc:sldMk cId="110449829" sldId="2147376084"/>
            <ac:spMk id="19" creationId="{9717CFBF-4159-FFC2-6140-96B58D80E47C}"/>
          </ac:spMkLst>
        </pc:spChg>
        <pc:picChg chg="add mod">
          <ac:chgData name="Lorenzo Papa" userId="09d315e4-ad36-4bc6-a0bc-a36ec4ae1f59" providerId="ADAL" clId="{15A76713-D3D5-4CEA-816A-CB8402FE10A1}" dt="2025-09-02T15:28:26.853" v="161"/>
          <ac:picMkLst>
            <pc:docMk/>
            <pc:sldMk cId="110449829" sldId="2147376084"/>
            <ac:picMk id="2" creationId="{526BA398-8702-7BD4-D33D-3E1168BFC90E}"/>
          </ac:picMkLst>
        </pc:picChg>
        <pc:picChg chg="mod">
          <ac:chgData name="Lorenzo Papa" userId="09d315e4-ad36-4bc6-a0bc-a36ec4ae1f59" providerId="ADAL" clId="{15A76713-D3D5-4CEA-816A-CB8402FE10A1}" dt="2025-09-02T15:28:26.853" v="161"/>
          <ac:picMkLst>
            <pc:docMk/>
            <pc:sldMk cId="110449829" sldId="2147376084"/>
            <ac:picMk id="14" creationId="{4E5B904A-6F08-B5CD-3D5D-F661EB6D1CC0}"/>
          </ac:picMkLst>
        </pc:picChg>
      </pc:sldChg>
      <pc:sldChg chg="del">
        <pc:chgData name="Lorenzo Papa" userId="09d315e4-ad36-4bc6-a0bc-a36ec4ae1f59" providerId="ADAL" clId="{15A76713-D3D5-4CEA-816A-CB8402FE10A1}" dt="2025-09-02T15:17:17.115" v="0" actId="47"/>
        <pc:sldMkLst>
          <pc:docMk/>
          <pc:sldMk cId="2495299560" sldId="2147376084"/>
        </pc:sldMkLst>
      </pc:sldChg>
      <pc:sldChg chg="add del">
        <pc:chgData name="Lorenzo Papa" userId="09d315e4-ad36-4bc6-a0bc-a36ec4ae1f59" providerId="ADAL" clId="{15A76713-D3D5-4CEA-816A-CB8402FE10A1}" dt="2025-09-02T15:19:43.587" v="49"/>
        <pc:sldMkLst>
          <pc:docMk/>
          <pc:sldMk cId="0" sldId="2147376085"/>
        </pc:sldMkLst>
      </pc:sldChg>
      <pc:sldChg chg="del">
        <pc:chgData name="Lorenzo Papa" userId="09d315e4-ad36-4bc6-a0bc-a36ec4ae1f59" providerId="ADAL" clId="{15A76713-D3D5-4CEA-816A-CB8402FE10A1}" dt="2025-09-02T15:17:17.115" v="0" actId="47"/>
        <pc:sldMkLst>
          <pc:docMk/>
          <pc:sldMk cId="135616827" sldId="2147376085"/>
        </pc:sldMkLst>
      </pc:sldChg>
      <pc:sldChg chg="addSp delSp modSp add mod delAnim modAnim">
        <pc:chgData name="Lorenzo Papa" userId="09d315e4-ad36-4bc6-a0bc-a36ec4ae1f59" providerId="ADAL" clId="{15A76713-D3D5-4CEA-816A-CB8402FE10A1}" dt="2025-09-02T15:29:31.092" v="211" actId="1036"/>
        <pc:sldMkLst>
          <pc:docMk/>
          <pc:sldMk cId="3857100897" sldId="2147376085"/>
        </pc:sldMkLst>
        <pc:spChg chg="mod">
          <ac:chgData name="Lorenzo Papa" userId="09d315e4-ad36-4bc6-a0bc-a36ec4ae1f59" providerId="ADAL" clId="{15A76713-D3D5-4CEA-816A-CB8402FE10A1}" dt="2025-09-02T15:29:21.817" v="165"/>
          <ac:spMkLst>
            <pc:docMk/>
            <pc:sldMk cId="3857100897" sldId="2147376085"/>
            <ac:spMk id="23" creationId="{7FF697FE-053C-3C77-A400-9D6F36243C66}"/>
          </ac:spMkLst>
        </pc:spChg>
        <pc:spChg chg="add mod">
          <ac:chgData name="Lorenzo Papa" userId="09d315e4-ad36-4bc6-a0bc-a36ec4ae1f59" providerId="ADAL" clId="{15A76713-D3D5-4CEA-816A-CB8402FE10A1}" dt="2025-09-02T15:29:31.092" v="211" actId="1036"/>
          <ac:spMkLst>
            <pc:docMk/>
            <pc:sldMk cId="3857100897" sldId="2147376085"/>
            <ac:spMk id="25" creationId="{74804420-0927-CB01-0DA6-2A1AD13BA9D3}"/>
          </ac:spMkLst>
        </pc:spChg>
        <pc:spChg chg="add mod">
          <ac:chgData name="Lorenzo Papa" userId="09d315e4-ad36-4bc6-a0bc-a36ec4ae1f59" providerId="ADAL" clId="{15A76713-D3D5-4CEA-816A-CB8402FE10A1}" dt="2025-09-02T15:29:31.092" v="211" actId="1036"/>
          <ac:spMkLst>
            <pc:docMk/>
            <pc:sldMk cId="3857100897" sldId="2147376085"/>
            <ac:spMk id="26" creationId="{53AB5E44-FF66-E3DC-9300-FA921E8A6921}"/>
          </ac:spMkLst>
        </pc:spChg>
        <pc:spChg chg="add mod">
          <ac:chgData name="Lorenzo Papa" userId="09d315e4-ad36-4bc6-a0bc-a36ec4ae1f59" providerId="ADAL" clId="{15A76713-D3D5-4CEA-816A-CB8402FE10A1}" dt="2025-09-02T15:29:31.092" v="211" actId="1036"/>
          <ac:spMkLst>
            <pc:docMk/>
            <pc:sldMk cId="3857100897" sldId="2147376085"/>
            <ac:spMk id="27" creationId="{EC53EF2E-BAA9-87FF-03FA-B9C51C394F97}"/>
          </ac:spMkLst>
        </pc:spChg>
        <pc:spChg chg="mod">
          <ac:chgData name="Lorenzo Papa" userId="09d315e4-ad36-4bc6-a0bc-a36ec4ae1f59" providerId="ADAL" clId="{15A76713-D3D5-4CEA-816A-CB8402FE10A1}" dt="2025-09-02T15:29:31.092" v="211" actId="1036"/>
          <ac:spMkLst>
            <pc:docMk/>
            <pc:sldMk cId="3857100897" sldId="2147376085"/>
            <ac:spMk id="28" creationId="{F39BC907-EA84-99CF-7EBB-D7571B7227DB}"/>
          </ac:spMkLst>
        </pc:spChg>
        <pc:spChg chg="mod">
          <ac:chgData name="Lorenzo Papa" userId="09d315e4-ad36-4bc6-a0bc-a36ec4ae1f59" providerId="ADAL" clId="{15A76713-D3D5-4CEA-816A-CB8402FE10A1}" dt="2025-09-02T15:29:31.092" v="211" actId="1036"/>
          <ac:spMkLst>
            <pc:docMk/>
            <pc:sldMk cId="3857100897" sldId="2147376085"/>
            <ac:spMk id="30" creationId="{B37EBFF1-B40D-D8FE-2DE6-EE9FCA220805}"/>
          </ac:spMkLst>
        </pc:spChg>
        <pc:spChg chg="mod">
          <ac:chgData name="Lorenzo Papa" userId="09d315e4-ad36-4bc6-a0bc-a36ec4ae1f59" providerId="ADAL" clId="{15A76713-D3D5-4CEA-816A-CB8402FE10A1}" dt="2025-09-02T15:29:21.817" v="165"/>
          <ac:spMkLst>
            <pc:docMk/>
            <pc:sldMk cId="3857100897" sldId="2147376085"/>
            <ac:spMk id="34" creationId="{87BEB240-182F-7551-538F-A08082C6A3F0}"/>
          </ac:spMkLst>
        </pc:spChg>
        <pc:spChg chg="mod">
          <ac:chgData name="Lorenzo Papa" userId="09d315e4-ad36-4bc6-a0bc-a36ec4ae1f59" providerId="ADAL" clId="{15A76713-D3D5-4CEA-816A-CB8402FE10A1}" dt="2025-09-02T15:29:21.817" v="165"/>
          <ac:spMkLst>
            <pc:docMk/>
            <pc:sldMk cId="3857100897" sldId="2147376085"/>
            <ac:spMk id="35" creationId="{CE3BDF70-D53C-4EE3-CAC1-1462A063BBE4}"/>
          </ac:spMkLst>
        </pc:spChg>
        <pc:spChg chg="mod">
          <ac:chgData name="Lorenzo Papa" userId="09d315e4-ad36-4bc6-a0bc-a36ec4ae1f59" providerId="ADAL" clId="{15A76713-D3D5-4CEA-816A-CB8402FE10A1}" dt="2025-09-02T15:29:21.817" v="165"/>
          <ac:spMkLst>
            <pc:docMk/>
            <pc:sldMk cId="3857100897" sldId="2147376085"/>
            <ac:spMk id="36" creationId="{189EFAD5-40BC-63A6-574A-26BAF862612B}"/>
          </ac:spMkLst>
        </pc:spChg>
        <pc:spChg chg="mod">
          <ac:chgData name="Lorenzo Papa" userId="09d315e4-ad36-4bc6-a0bc-a36ec4ae1f59" providerId="ADAL" clId="{15A76713-D3D5-4CEA-816A-CB8402FE10A1}" dt="2025-09-02T15:29:31.092" v="211" actId="1036"/>
          <ac:spMkLst>
            <pc:docMk/>
            <pc:sldMk cId="3857100897" sldId="2147376085"/>
            <ac:spMk id="40" creationId="{301FB856-2387-B14D-9E08-DCF94AE4251D}"/>
          </ac:spMkLst>
        </pc:spChg>
        <pc:spChg chg="mod">
          <ac:chgData name="Lorenzo Papa" userId="09d315e4-ad36-4bc6-a0bc-a36ec4ae1f59" providerId="ADAL" clId="{15A76713-D3D5-4CEA-816A-CB8402FE10A1}" dt="2025-09-02T15:29:31.092" v="211" actId="1036"/>
          <ac:spMkLst>
            <pc:docMk/>
            <pc:sldMk cId="3857100897" sldId="2147376085"/>
            <ac:spMk id="41" creationId="{7250B7ED-D6B1-7DB4-E014-70DD2CAB9E76}"/>
          </ac:spMkLst>
        </pc:spChg>
        <pc:spChg chg="add mod">
          <ac:chgData name="Lorenzo Papa" userId="09d315e4-ad36-4bc6-a0bc-a36ec4ae1f59" providerId="ADAL" clId="{15A76713-D3D5-4CEA-816A-CB8402FE10A1}" dt="2025-09-02T15:29:31.092" v="211" actId="1036"/>
          <ac:spMkLst>
            <pc:docMk/>
            <pc:sldMk cId="3857100897" sldId="2147376085"/>
            <ac:spMk id="42" creationId="{4C3AE849-28CE-F7A9-C9CC-DE93C800105E}"/>
          </ac:spMkLst>
        </pc:spChg>
        <pc:spChg chg="mod">
          <ac:chgData name="Lorenzo Papa" userId="09d315e4-ad36-4bc6-a0bc-a36ec4ae1f59" providerId="ADAL" clId="{15A76713-D3D5-4CEA-816A-CB8402FE10A1}" dt="2025-09-02T15:29:21.817" v="165"/>
          <ac:spMkLst>
            <pc:docMk/>
            <pc:sldMk cId="3857100897" sldId="2147376085"/>
            <ac:spMk id="51" creationId="{76A35C6A-9B30-A6E1-4CC0-0674931EF2A3}"/>
          </ac:spMkLst>
        </pc:spChg>
        <pc:spChg chg="add mod">
          <ac:chgData name="Lorenzo Papa" userId="09d315e4-ad36-4bc6-a0bc-a36ec4ae1f59" providerId="ADAL" clId="{15A76713-D3D5-4CEA-816A-CB8402FE10A1}" dt="2025-09-02T15:29:31.092" v="211" actId="1036"/>
          <ac:spMkLst>
            <pc:docMk/>
            <pc:sldMk cId="3857100897" sldId="2147376085"/>
            <ac:spMk id="54" creationId="{2C52D9B5-8615-41BE-FF35-1DDB3617F7E6}"/>
          </ac:spMkLst>
        </pc:spChg>
        <pc:picChg chg="mod">
          <ac:chgData name="Lorenzo Papa" userId="09d315e4-ad36-4bc6-a0bc-a36ec4ae1f59" providerId="ADAL" clId="{15A76713-D3D5-4CEA-816A-CB8402FE10A1}" dt="2025-09-02T15:29:31.092" v="211" actId="1036"/>
          <ac:picMkLst>
            <pc:docMk/>
            <pc:sldMk cId="3857100897" sldId="2147376085"/>
            <ac:picMk id="29" creationId="{2172FC98-EB17-7462-52A0-E6A1547D59DD}"/>
          </ac:picMkLst>
        </pc:picChg>
      </pc:sldChg>
      <pc:sldChg chg="add del">
        <pc:chgData name="Lorenzo Papa" userId="09d315e4-ad36-4bc6-a0bc-a36ec4ae1f59" providerId="ADAL" clId="{15A76713-D3D5-4CEA-816A-CB8402FE10A1}" dt="2025-09-02T15:19:43.587" v="49"/>
        <pc:sldMkLst>
          <pc:docMk/>
          <pc:sldMk cId="0" sldId="2147376086"/>
        </pc:sldMkLst>
      </pc:sldChg>
      <pc:sldChg chg="addSp delSp modSp add mod delAnim modNotesTx">
        <pc:chgData name="Lorenzo Papa" userId="09d315e4-ad36-4bc6-a0bc-a36ec4ae1f59" providerId="ADAL" clId="{15A76713-D3D5-4CEA-816A-CB8402FE10A1}" dt="2025-09-03T08:23:39.001" v="1160" actId="20577"/>
        <pc:sldMkLst>
          <pc:docMk/>
          <pc:sldMk cId="694807464" sldId="2147376086"/>
        </pc:sldMkLst>
        <pc:spChg chg="add mod">
          <ac:chgData name="Lorenzo Papa" userId="09d315e4-ad36-4bc6-a0bc-a36ec4ae1f59" providerId="ADAL" clId="{15A76713-D3D5-4CEA-816A-CB8402FE10A1}" dt="2025-09-03T08:23:03.381" v="1037" actId="1076"/>
          <ac:spMkLst>
            <pc:docMk/>
            <pc:sldMk cId="694807464" sldId="2147376086"/>
            <ac:spMk id="5" creationId="{B6B15FC7-7CE3-2D1D-1D94-4B7C7FFDD022}"/>
          </ac:spMkLst>
        </pc:spChg>
        <pc:spChg chg="mod">
          <ac:chgData name="Lorenzo Papa" userId="09d315e4-ad36-4bc6-a0bc-a36ec4ae1f59" providerId="ADAL" clId="{15A76713-D3D5-4CEA-816A-CB8402FE10A1}" dt="2025-09-02T15:30:05.550" v="215"/>
          <ac:spMkLst>
            <pc:docMk/>
            <pc:sldMk cId="694807464" sldId="2147376086"/>
            <ac:spMk id="18" creationId="{EF30145B-B124-AB25-2222-A72E2B63C08C}"/>
          </ac:spMkLst>
        </pc:spChg>
        <pc:picChg chg="add mod">
          <ac:chgData name="Lorenzo Papa" userId="09d315e4-ad36-4bc6-a0bc-a36ec4ae1f59" providerId="ADAL" clId="{15A76713-D3D5-4CEA-816A-CB8402FE10A1}" dt="2025-09-02T15:30:16.505" v="217"/>
          <ac:picMkLst>
            <pc:docMk/>
            <pc:sldMk cId="694807464" sldId="2147376086"/>
            <ac:picMk id="2" creationId="{52F39E0B-F226-23A1-6CBC-6F0E910F10CD}"/>
          </ac:picMkLst>
        </pc:picChg>
        <pc:picChg chg="add mod">
          <ac:chgData name="Lorenzo Papa" userId="09d315e4-ad36-4bc6-a0bc-a36ec4ae1f59" providerId="ADAL" clId="{15A76713-D3D5-4CEA-816A-CB8402FE10A1}" dt="2025-09-02T15:30:16.505" v="217"/>
          <ac:picMkLst>
            <pc:docMk/>
            <pc:sldMk cId="694807464" sldId="2147376086"/>
            <ac:picMk id="4" creationId="{F5E5838E-09A4-C53C-292B-396C6A8A1DDA}"/>
          </ac:picMkLst>
        </pc:picChg>
      </pc:sldChg>
      <pc:sldChg chg="del">
        <pc:chgData name="Lorenzo Papa" userId="09d315e4-ad36-4bc6-a0bc-a36ec4ae1f59" providerId="ADAL" clId="{15A76713-D3D5-4CEA-816A-CB8402FE10A1}" dt="2025-09-02T15:17:17.115" v="0" actId="47"/>
        <pc:sldMkLst>
          <pc:docMk/>
          <pc:sldMk cId="3743258452" sldId="2147376086"/>
        </pc:sldMkLst>
      </pc:sldChg>
      <pc:sldChg chg="add del">
        <pc:chgData name="Lorenzo Papa" userId="09d315e4-ad36-4bc6-a0bc-a36ec4ae1f59" providerId="ADAL" clId="{15A76713-D3D5-4CEA-816A-CB8402FE10A1}" dt="2025-09-02T15:19:43.587" v="49"/>
        <pc:sldMkLst>
          <pc:docMk/>
          <pc:sldMk cId="0" sldId="2147376087"/>
        </pc:sldMkLst>
      </pc:sldChg>
      <pc:sldChg chg="del">
        <pc:chgData name="Lorenzo Papa" userId="09d315e4-ad36-4bc6-a0bc-a36ec4ae1f59" providerId="ADAL" clId="{15A76713-D3D5-4CEA-816A-CB8402FE10A1}" dt="2025-09-02T15:17:17.115" v="0" actId="47"/>
        <pc:sldMkLst>
          <pc:docMk/>
          <pc:sldMk cId="827795007" sldId="2147376087"/>
        </pc:sldMkLst>
      </pc:sldChg>
      <pc:sldChg chg="addSp delSp modSp add mod delAnim">
        <pc:chgData name="Lorenzo Papa" userId="09d315e4-ad36-4bc6-a0bc-a36ec4ae1f59" providerId="ADAL" clId="{15A76713-D3D5-4CEA-816A-CB8402FE10A1}" dt="2025-09-03T08:23:52.861" v="1161" actId="1076"/>
        <pc:sldMkLst>
          <pc:docMk/>
          <pc:sldMk cId="3023518293" sldId="2147376087"/>
        </pc:sldMkLst>
        <pc:spChg chg="add mod">
          <ac:chgData name="Lorenzo Papa" userId="09d315e4-ad36-4bc6-a0bc-a36ec4ae1f59" providerId="ADAL" clId="{15A76713-D3D5-4CEA-816A-CB8402FE10A1}" dt="2025-09-03T08:23:52.861" v="1161" actId="1076"/>
          <ac:spMkLst>
            <pc:docMk/>
            <pc:sldMk cId="3023518293" sldId="2147376087"/>
            <ac:spMk id="6" creationId="{B44CCB18-1AEE-92A3-4E20-18596D426E2E}"/>
          </ac:spMkLst>
        </pc:spChg>
        <pc:spChg chg="mod">
          <ac:chgData name="Lorenzo Papa" userId="09d315e4-ad36-4bc6-a0bc-a36ec4ae1f59" providerId="ADAL" clId="{15A76713-D3D5-4CEA-816A-CB8402FE10A1}" dt="2025-09-02T15:30:35.149" v="221"/>
          <ac:spMkLst>
            <pc:docMk/>
            <pc:sldMk cId="3023518293" sldId="2147376087"/>
            <ac:spMk id="18" creationId="{4FB82FBA-1D2A-675F-32C2-D9A5E31EFB43}"/>
          </ac:spMkLst>
        </pc:spChg>
        <pc:picChg chg="add mod">
          <ac:chgData name="Lorenzo Papa" userId="09d315e4-ad36-4bc6-a0bc-a36ec4ae1f59" providerId="ADAL" clId="{15A76713-D3D5-4CEA-816A-CB8402FE10A1}" dt="2025-09-02T15:30:49.893" v="225"/>
          <ac:picMkLst>
            <pc:docMk/>
            <pc:sldMk cId="3023518293" sldId="2147376087"/>
            <ac:picMk id="3" creationId="{1721A4DE-95D3-633B-6CE9-B846F65B2DAD}"/>
          </ac:picMkLst>
        </pc:picChg>
      </pc:sldChg>
      <pc:sldChg chg="addSp delSp modSp add mod modShow">
        <pc:chgData name="Lorenzo Papa" userId="09d315e4-ad36-4bc6-a0bc-a36ec4ae1f59" providerId="ADAL" clId="{15A76713-D3D5-4CEA-816A-CB8402FE10A1}" dt="2025-09-03T08:25:39.987" v="1163" actId="729"/>
        <pc:sldMkLst>
          <pc:docMk/>
          <pc:sldMk cId="1465752212" sldId="2147376088"/>
        </pc:sldMkLst>
        <pc:spChg chg="mod">
          <ac:chgData name="Lorenzo Papa" userId="09d315e4-ad36-4bc6-a0bc-a36ec4ae1f59" providerId="ADAL" clId="{15A76713-D3D5-4CEA-816A-CB8402FE10A1}" dt="2025-09-03T08:24:33.744" v="1162" actId="1076"/>
          <ac:spMkLst>
            <pc:docMk/>
            <pc:sldMk cId="1465752212" sldId="2147376088"/>
            <ac:spMk id="6" creationId="{9F9B0EC7-29F6-4C49-DFC2-10B136D6C836}"/>
          </ac:spMkLst>
        </pc:spChg>
        <pc:spChg chg="mod">
          <ac:chgData name="Lorenzo Papa" userId="09d315e4-ad36-4bc6-a0bc-a36ec4ae1f59" providerId="ADAL" clId="{15A76713-D3D5-4CEA-816A-CB8402FE10A1}" dt="2025-09-02T15:31:18.933" v="231"/>
          <ac:spMkLst>
            <pc:docMk/>
            <pc:sldMk cId="1465752212" sldId="2147376088"/>
            <ac:spMk id="18" creationId="{B83E74E5-58C1-255D-1ADE-53B5EEF52646}"/>
          </ac:spMkLst>
        </pc:spChg>
        <pc:picChg chg="add mod">
          <ac:chgData name="Lorenzo Papa" userId="09d315e4-ad36-4bc6-a0bc-a36ec4ae1f59" providerId="ADAL" clId="{15A76713-D3D5-4CEA-816A-CB8402FE10A1}" dt="2025-09-02T15:31:26.903" v="233"/>
          <ac:picMkLst>
            <pc:docMk/>
            <pc:sldMk cId="1465752212" sldId="2147376088"/>
            <ac:picMk id="2" creationId="{7707F445-C205-4AF2-F624-BBA97FE8FD3F}"/>
          </ac:picMkLst>
        </pc:picChg>
      </pc:sldChg>
      <pc:sldChg chg="del">
        <pc:chgData name="Lorenzo Papa" userId="09d315e4-ad36-4bc6-a0bc-a36ec4ae1f59" providerId="ADAL" clId="{15A76713-D3D5-4CEA-816A-CB8402FE10A1}" dt="2025-09-02T15:17:17.115" v="0" actId="47"/>
        <pc:sldMkLst>
          <pc:docMk/>
          <pc:sldMk cId="1835093696" sldId="2147376088"/>
        </pc:sldMkLst>
      </pc:sldChg>
      <pc:sldChg chg="add del">
        <pc:chgData name="Lorenzo Papa" userId="09d315e4-ad36-4bc6-a0bc-a36ec4ae1f59" providerId="ADAL" clId="{15A76713-D3D5-4CEA-816A-CB8402FE10A1}" dt="2025-09-02T15:19:43.587" v="49"/>
        <pc:sldMkLst>
          <pc:docMk/>
          <pc:sldMk cId="2414354255" sldId="2147376088"/>
        </pc:sldMkLst>
      </pc:sldChg>
      <pc:sldChg chg="del">
        <pc:chgData name="Lorenzo Papa" userId="09d315e4-ad36-4bc6-a0bc-a36ec4ae1f59" providerId="ADAL" clId="{15A76713-D3D5-4CEA-816A-CB8402FE10A1}" dt="2025-09-02T15:17:17.115" v="0" actId="47"/>
        <pc:sldMkLst>
          <pc:docMk/>
          <pc:sldMk cId="302361644" sldId="2147376089"/>
        </pc:sldMkLst>
      </pc:sldChg>
      <pc:sldChg chg="addSp delSp modSp add mod">
        <pc:chgData name="Lorenzo Papa" userId="09d315e4-ad36-4bc6-a0bc-a36ec4ae1f59" providerId="ADAL" clId="{15A76713-D3D5-4CEA-816A-CB8402FE10A1}" dt="2025-09-02T15:32:04.880" v="241" actId="14100"/>
        <pc:sldMkLst>
          <pc:docMk/>
          <pc:sldMk cId="914582045" sldId="2147376089"/>
        </pc:sldMkLst>
        <pc:spChg chg="add mod">
          <ac:chgData name="Lorenzo Papa" userId="09d315e4-ad36-4bc6-a0bc-a36ec4ae1f59" providerId="ADAL" clId="{15A76713-D3D5-4CEA-816A-CB8402FE10A1}" dt="2025-09-02T15:32:04.880" v="241" actId="14100"/>
          <ac:spMkLst>
            <pc:docMk/>
            <pc:sldMk cId="914582045" sldId="2147376089"/>
            <ac:spMk id="3" creationId="{036E126C-ADC9-05F3-0269-36F6CEE9DA69}"/>
          </ac:spMkLst>
        </pc:spChg>
        <pc:spChg chg="add mod">
          <ac:chgData name="Lorenzo Papa" userId="09d315e4-ad36-4bc6-a0bc-a36ec4ae1f59" providerId="ADAL" clId="{15A76713-D3D5-4CEA-816A-CB8402FE10A1}" dt="2025-09-02T15:31:54.116" v="240"/>
          <ac:spMkLst>
            <pc:docMk/>
            <pc:sldMk cId="914582045" sldId="2147376089"/>
            <ac:spMk id="7" creationId="{84DB6D85-D4E3-9E52-8CC0-220C6C44E6BE}"/>
          </ac:spMkLst>
        </pc:spChg>
        <pc:spChg chg="mod">
          <ac:chgData name="Lorenzo Papa" userId="09d315e4-ad36-4bc6-a0bc-a36ec4ae1f59" providerId="ADAL" clId="{15A76713-D3D5-4CEA-816A-CB8402FE10A1}" dt="2025-09-02T15:31:43.464" v="237"/>
          <ac:spMkLst>
            <pc:docMk/>
            <pc:sldMk cId="914582045" sldId="2147376089"/>
            <ac:spMk id="18" creationId="{C6BF87FA-4A3F-BFCD-E2DC-787F35BC1945}"/>
          </ac:spMkLst>
        </pc:spChg>
        <pc:picChg chg="add mod">
          <ac:chgData name="Lorenzo Papa" userId="09d315e4-ad36-4bc6-a0bc-a36ec4ae1f59" providerId="ADAL" clId="{15A76713-D3D5-4CEA-816A-CB8402FE10A1}" dt="2025-09-02T15:31:54.116" v="240"/>
          <ac:picMkLst>
            <pc:docMk/>
            <pc:sldMk cId="914582045" sldId="2147376089"/>
            <ac:picMk id="4" creationId="{53B0D208-FBF3-9AD6-1E27-C5A22B1B4F9A}"/>
          </ac:picMkLst>
        </pc:picChg>
        <pc:picChg chg="add mod">
          <ac:chgData name="Lorenzo Papa" userId="09d315e4-ad36-4bc6-a0bc-a36ec4ae1f59" providerId="ADAL" clId="{15A76713-D3D5-4CEA-816A-CB8402FE10A1}" dt="2025-09-02T15:31:54.116" v="240"/>
          <ac:picMkLst>
            <pc:docMk/>
            <pc:sldMk cId="914582045" sldId="2147376089"/>
            <ac:picMk id="5" creationId="{E0405355-E5EF-C682-F806-CF4B3491E576}"/>
          </ac:picMkLst>
        </pc:picChg>
      </pc:sldChg>
      <pc:sldChg chg="add del">
        <pc:chgData name="Lorenzo Papa" userId="09d315e4-ad36-4bc6-a0bc-a36ec4ae1f59" providerId="ADAL" clId="{15A76713-D3D5-4CEA-816A-CB8402FE10A1}" dt="2025-09-02T15:19:43.587" v="49"/>
        <pc:sldMkLst>
          <pc:docMk/>
          <pc:sldMk cId="4121339474" sldId="2147376089"/>
        </pc:sldMkLst>
      </pc:sldChg>
      <pc:sldChg chg="del">
        <pc:chgData name="Lorenzo Papa" userId="09d315e4-ad36-4bc6-a0bc-a36ec4ae1f59" providerId="ADAL" clId="{15A76713-D3D5-4CEA-816A-CB8402FE10A1}" dt="2025-09-02T15:17:17.115" v="0" actId="47"/>
        <pc:sldMkLst>
          <pc:docMk/>
          <pc:sldMk cId="559212996" sldId="2147376090"/>
        </pc:sldMkLst>
      </pc:sldChg>
      <pc:sldChg chg="addSp delSp modSp add mod modNotesTx">
        <pc:chgData name="Lorenzo Papa" userId="09d315e4-ad36-4bc6-a0bc-a36ec4ae1f59" providerId="ADAL" clId="{15A76713-D3D5-4CEA-816A-CB8402FE10A1}" dt="2025-09-03T08:28:59.223" v="1397" actId="20577"/>
        <pc:sldMkLst>
          <pc:docMk/>
          <pc:sldMk cId="2336494615" sldId="2147376090"/>
        </pc:sldMkLst>
        <pc:spChg chg="add mod">
          <ac:chgData name="Lorenzo Papa" userId="09d315e4-ad36-4bc6-a0bc-a36ec4ae1f59" providerId="ADAL" clId="{15A76713-D3D5-4CEA-816A-CB8402FE10A1}" dt="2025-09-02T15:32:39.842" v="249" actId="1076"/>
          <ac:spMkLst>
            <pc:docMk/>
            <pc:sldMk cId="2336494615" sldId="2147376090"/>
            <ac:spMk id="6" creationId="{3DFE218B-7DC7-E92F-CA1C-16A0B9EED79F}"/>
          </ac:spMkLst>
        </pc:spChg>
        <pc:spChg chg="mod">
          <ac:chgData name="Lorenzo Papa" userId="09d315e4-ad36-4bc6-a0bc-a36ec4ae1f59" providerId="ADAL" clId="{15A76713-D3D5-4CEA-816A-CB8402FE10A1}" dt="2025-09-02T15:32:25.035" v="245"/>
          <ac:spMkLst>
            <pc:docMk/>
            <pc:sldMk cId="2336494615" sldId="2147376090"/>
            <ac:spMk id="18" creationId="{34C68F26-C11E-C0AE-D371-395DBE43A300}"/>
          </ac:spMkLst>
        </pc:spChg>
        <pc:picChg chg="add mod">
          <ac:chgData name="Lorenzo Papa" userId="09d315e4-ad36-4bc6-a0bc-a36ec4ae1f59" providerId="ADAL" clId="{15A76713-D3D5-4CEA-816A-CB8402FE10A1}" dt="2025-09-02T15:32:35.272" v="248"/>
          <ac:picMkLst>
            <pc:docMk/>
            <pc:sldMk cId="2336494615" sldId="2147376090"/>
            <ac:picMk id="2" creationId="{D756EC88-0790-78E6-CED6-0681E11C0E35}"/>
          </ac:picMkLst>
        </pc:picChg>
      </pc:sldChg>
      <pc:sldChg chg="add del">
        <pc:chgData name="Lorenzo Papa" userId="09d315e4-ad36-4bc6-a0bc-a36ec4ae1f59" providerId="ADAL" clId="{15A76713-D3D5-4CEA-816A-CB8402FE10A1}" dt="2025-09-02T15:19:43.587" v="49"/>
        <pc:sldMkLst>
          <pc:docMk/>
          <pc:sldMk cId="2446387339" sldId="2147376090"/>
        </pc:sldMkLst>
      </pc:sldChg>
      <pc:sldChg chg="add del">
        <pc:chgData name="Lorenzo Papa" userId="09d315e4-ad36-4bc6-a0bc-a36ec4ae1f59" providerId="ADAL" clId="{15A76713-D3D5-4CEA-816A-CB8402FE10A1}" dt="2025-09-02T15:19:43.587" v="49"/>
        <pc:sldMkLst>
          <pc:docMk/>
          <pc:sldMk cId="2299740689" sldId="2147376091"/>
        </pc:sldMkLst>
      </pc:sldChg>
      <pc:sldChg chg="addSp delSp modSp add mod modNotesTx">
        <pc:chgData name="Lorenzo Papa" userId="09d315e4-ad36-4bc6-a0bc-a36ec4ae1f59" providerId="ADAL" clId="{15A76713-D3D5-4CEA-816A-CB8402FE10A1}" dt="2025-09-03T08:31:47.090" v="1546" actId="20577"/>
        <pc:sldMkLst>
          <pc:docMk/>
          <pc:sldMk cId="2568099221" sldId="2147376091"/>
        </pc:sldMkLst>
        <pc:spChg chg="mod">
          <ac:chgData name="Lorenzo Papa" userId="09d315e4-ad36-4bc6-a0bc-a36ec4ae1f59" providerId="ADAL" clId="{15A76713-D3D5-4CEA-816A-CB8402FE10A1}" dt="2025-09-03T08:29:19.811" v="1398" actId="1076"/>
          <ac:spMkLst>
            <pc:docMk/>
            <pc:sldMk cId="2568099221" sldId="2147376091"/>
            <ac:spMk id="6" creationId="{0BF5211C-B3D7-11AC-D6F9-7E004B5A5B27}"/>
          </ac:spMkLst>
        </pc:spChg>
        <pc:spChg chg="mod">
          <ac:chgData name="Lorenzo Papa" userId="09d315e4-ad36-4bc6-a0bc-a36ec4ae1f59" providerId="ADAL" clId="{15A76713-D3D5-4CEA-816A-CB8402FE10A1}" dt="2025-09-02T15:32:53.350" v="253"/>
          <ac:spMkLst>
            <pc:docMk/>
            <pc:sldMk cId="2568099221" sldId="2147376091"/>
            <ac:spMk id="18" creationId="{116EFECE-208C-9569-A261-EE85AD6087BD}"/>
          </ac:spMkLst>
        </pc:spChg>
        <pc:picChg chg="add mod">
          <ac:chgData name="Lorenzo Papa" userId="09d315e4-ad36-4bc6-a0bc-a36ec4ae1f59" providerId="ADAL" clId="{15A76713-D3D5-4CEA-816A-CB8402FE10A1}" dt="2025-09-02T15:32:57.758" v="255"/>
          <ac:picMkLst>
            <pc:docMk/>
            <pc:sldMk cId="2568099221" sldId="2147376091"/>
            <ac:picMk id="3" creationId="{2520AC65-6466-7903-97E5-FB87104BF002}"/>
          </ac:picMkLst>
        </pc:picChg>
      </pc:sldChg>
      <pc:sldChg chg="del">
        <pc:chgData name="Lorenzo Papa" userId="09d315e4-ad36-4bc6-a0bc-a36ec4ae1f59" providerId="ADAL" clId="{15A76713-D3D5-4CEA-816A-CB8402FE10A1}" dt="2025-09-02T15:17:17.115" v="0" actId="47"/>
        <pc:sldMkLst>
          <pc:docMk/>
          <pc:sldMk cId="3822276383" sldId="2147376091"/>
        </pc:sldMkLst>
      </pc:sldChg>
      <pc:sldChg chg="del">
        <pc:chgData name="Lorenzo Papa" userId="09d315e4-ad36-4bc6-a0bc-a36ec4ae1f59" providerId="ADAL" clId="{15A76713-D3D5-4CEA-816A-CB8402FE10A1}" dt="2025-09-02T15:17:17.115" v="0" actId="47"/>
        <pc:sldMkLst>
          <pc:docMk/>
          <pc:sldMk cId="68023929" sldId="2147376092"/>
        </pc:sldMkLst>
      </pc:sldChg>
      <pc:sldChg chg="addSp delSp modSp add mod">
        <pc:chgData name="Lorenzo Papa" userId="09d315e4-ad36-4bc6-a0bc-a36ec4ae1f59" providerId="ADAL" clId="{15A76713-D3D5-4CEA-816A-CB8402FE10A1}" dt="2025-09-02T15:34:14.212" v="271" actId="478"/>
        <pc:sldMkLst>
          <pc:docMk/>
          <pc:sldMk cId="645616081" sldId="2147376092"/>
        </pc:sldMkLst>
        <pc:spChg chg="add mod">
          <ac:chgData name="Lorenzo Papa" userId="09d315e4-ad36-4bc6-a0bc-a36ec4ae1f59" providerId="ADAL" clId="{15A76713-D3D5-4CEA-816A-CB8402FE10A1}" dt="2025-09-02T15:33:35.480" v="264" actId="20577"/>
          <ac:spMkLst>
            <pc:docMk/>
            <pc:sldMk cId="645616081" sldId="2147376092"/>
            <ac:spMk id="2" creationId="{08139C8D-2BAB-0025-5DB3-7F4A1031CB9A}"/>
          </ac:spMkLst>
        </pc:spChg>
        <pc:spChg chg="mod">
          <ac:chgData name="Lorenzo Papa" userId="09d315e4-ad36-4bc6-a0bc-a36ec4ae1f59" providerId="ADAL" clId="{15A76713-D3D5-4CEA-816A-CB8402FE10A1}" dt="2025-09-02T15:33:12.434" v="259"/>
          <ac:spMkLst>
            <pc:docMk/>
            <pc:sldMk cId="645616081" sldId="2147376092"/>
            <ac:spMk id="18" creationId="{C321A9DF-E007-9744-F8E2-9A986EA7CCB2}"/>
          </ac:spMkLst>
        </pc:spChg>
      </pc:sldChg>
      <pc:sldChg chg="add del">
        <pc:chgData name="Lorenzo Papa" userId="09d315e4-ad36-4bc6-a0bc-a36ec4ae1f59" providerId="ADAL" clId="{15A76713-D3D5-4CEA-816A-CB8402FE10A1}" dt="2025-09-02T15:19:43.587" v="49"/>
        <pc:sldMkLst>
          <pc:docMk/>
          <pc:sldMk cId="4211913252" sldId="2147376092"/>
        </pc:sldMkLst>
      </pc:sldChg>
      <pc:sldChg chg="addSp delSp modSp add mod modAnim">
        <pc:chgData name="Lorenzo Papa" userId="09d315e4-ad36-4bc6-a0bc-a36ec4ae1f59" providerId="ADAL" clId="{15A76713-D3D5-4CEA-816A-CB8402FE10A1}" dt="2025-09-02T15:34:33.749" v="276" actId="478"/>
        <pc:sldMkLst>
          <pc:docMk/>
          <pc:sldMk cId="2840857011" sldId="2147376093"/>
        </pc:sldMkLst>
        <pc:spChg chg="add mod">
          <ac:chgData name="Lorenzo Papa" userId="09d315e4-ad36-4bc6-a0bc-a36ec4ae1f59" providerId="ADAL" clId="{15A76713-D3D5-4CEA-816A-CB8402FE10A1}" dt="2025-09-02T15:34:16.285" v="272"/>
          <ac:spMkLst>
            <pc:docMk/>
            <pc:sldMk cId="2840857011" sldId="2147376093"/>
            <ac:spMk id="7" creationId="{70C4EEDB-F323-F5A1-6E71-1569A0E209B4}"/>
          </ac:spMkLst>
        </pc:spChg>
        <pc:spChg chg="add mod">
          <ac:chgData name="Lorenzo Papa" userId="09d315e4-ad36-4bc6-a0bc-a36ec4ae1f59" providerId="ADAL" clId="{15A76713-D3D5-4CEA-816A-CB8402FE10A1}" dt="2025-09-02T15:34:16.285" v="272"/>
          <ac:spMkLst>
            <pc:docMk/>
            <pc:sldMk cId="2840857011" sldId="2147376093"/>
            <ac:spMk id="8" creationId="{DA428B61-7AF9-3E88-D07D-6EF94408EFB8}"/>
          </ac:spMkLst>
        </pc:spChg>
        <pc:spChg chg="add mod">
          <ac:chgData name="Lorenzo Papa" userId="09d315e4-ad36-4bc6-a0bc-a36ec4ae1f59" providerId="ADAL" clId="{15A76713-D3D5-4CEA-816A-CB8402FE10A1}" dt="2025-09-02T15:34:26.616" v="275" actId="1076"/>
          <ac:spMkLst>
            <pc:docMk/>
            <pc:sldMk cId="2840857011" sldId="2147376093"/>
            <ac:spMk id="9" creationId="{43E40A69-51FC-0CE5-243C-6E3AD7DC3022}"/>
          </ac:spMkLst>
        </pc:spChg>
        <pc:spChg chg="add mod">
          <ac:chgData name="Lorenzo Papa" userId="09d315e4-ad36-4bc6-a0bc-a36ec4ae1f59" providerId="ADAL" clId="{15A76713-D3D5-4CEA-816A-CB8402FE10A1}" dt="2025-09-02T15:34:16.285" v="272"/>
          <ac:spMkLst>
            <pc:docMk/>
            <pc:sldMk cId="2840857011" sldId="2147376093"/>
            <ac:spMk id="12" creationId="{4E6FC114-153A-27B4-3152-C7C3801613E8}"/>
          </ac:spMkLst>
        </pc:spChg>
        <pc:spChg chg="mod">
          <ac:chgData name="Lorenzo Papa" userId="09d315e4-ad36-4bc6-a0bc-a36ec4ae1f59" providerId="ADAL" clId="{15A76713-D3D5-4CEA-816A-CB8402FE10A1}" dt="2025-09-02T15:33:52.635" v="268"/>
          <ac:spMkLst>
            <pc:docMk/>
            <pc:sldMk cId="2840857011" sldId="2147376093"/>
            <ac:spMk id="18" creationId="{2DD3003F-4E87-F7F0-B066-C10895C8BBB2}"/>
          </ac:spMkLst>
        </pc:spChg>
        <pc:picChg chg="add mod">
          <ac:chgData name="Lorenzo Papa" userId="09d315e4-ad36-4bc6-a0bc-a36ec4ae1f59" providerId="ADAL" clId="{15A76713-D3D5-4CEA-816A-CB8402FE10A1}" dt="2025-09-02T15:34:16.285" v="272"/>
          <ac:picMkLst>
            <pc:docMk/>
            <pc:sldMk cId="2840857011" sldId="2147376093"/>
            <ac:picMk id="4" creationId="{F70F7C9B-0F79-D8A8-8BF5-FD50AC7CB7E2}"/>
          </ac:picMkLst>
        </pc:picChg>
        <pc:picChg chg="add mod">
          <ac:chgData name="Lorenzo Papa" userId="09d315e4-ad36-4bc6-a0bc-a36ec4ae1f59" providerId="ADAL" clId="{15A76713-D3D5-4CEA-816A-CB8402FE10A1}" dt="2025-09-02T15:34:16.285" v="272"/>
          <ac:picMkLst>
            <pc:docMk/>
            <pc:sldMk cId="2840857011" sldId="2147376093"/>
            <ac:picMk id="5" creationId="{BEA9F4A6-86D1-3021-C86E-5CD0C8BD7C26}"/>
          </ac:picMkLst>
        </pc:picChg>
        <pc:picChg chg="add mod">
          <ac:chgData name="Lorenzo Papa" userId="09d315e4-ad36-4bc6-a0bc-a36ec4ae1f59" providerId="ADAL" clId="{15A76713-D3D5-4CEA-816A-CB8402FE10A1}" dt="2025-09-02T15:34:16.285" v="272"/>
          <ac:picMkLst>
            <pc:docMk/>
            <pc:sldMk cId="2840857011" sldId="2147376093"/>
            <ac:picMk id="10" creationId="{07FABF7A-D16E-F4D6-3F39-BD72867D5360}"/>
          </ac:picMkLst>
        </pc:picChg>
        <pc:picChg chg="add mod">
          <ac:chgData name="Lorenzo Papa" userId="09d315e4-ad36-4bc6-a0bc-a36ec4ae1f59" providerId="ADAL" clId="{15A76713-D3D5-4CEA-816A-CB8402FE10A1}" dt="2025-09-02T15:34:16.285" v="272"/>
          <ac:picMkLst>
            <pc:docMk/>
            <pc:sldMk cId="2840857011" sldId="2147376093"/>
            <ac:picMk id="11" creationId="{C9CBCD3F-4EDA-4FE0-FB3F-B1F8453C9F2A}"/>
          </ac:picMkLst>
        </pc:picChg>
      </pc:sldChg>
      <pc:sldChg chg="del">
        <pc:chgData name="Lorenzo Papa" userId="09d315e4-ad36-4bc6-a0bc-a36ec4ae1f59" providerId="ADAL" clId="{15A76713-D3D5-4CEA-816A-CB8402FE10A1}" dt="2025-09-02T15:17:17.115" v="0" actId="47"/>
        <pc:sldMkLst>
          <pc:docMk/>
          <pc:sldMk cId="2957964803" sldId="2147376093"/>
        </pc:sldMkLst>
      </pc:sldChg>
      <pc:sldChg chg="add del">
        <pc:chgData name="Lorenzo Papa" userId="09d315e4-ad36-4bc6-a0bc-a36ec4ae1f59" providerId="ADAL" clId="{15A76713-D3D5-4CEA-816A-CB8402FE10A1}" dt="2025-09-02T15:19:43.587" v="49"/>
        <pc:sldMkLst>
          <pc:docMk/>
          <pc:sldMk cId="3220757654" sldId="2147376093"/>
        </pc:sldMkLst>
      </pc:sldChg>
      <pc:sldChg chg="add del">
        <pc:chgData name="Lorenzo Papa" userId="09d315e4-ad36-4bc6-a0bc-a36ec4ae1f59" providerId="ADAL" clId="{15A76713-D3D5-4CEA-816A-CB8402FE10A1}" dt="2025-09-02T15:19:43.587" v="49"/>
        <pc:sldMkLst>
          <pc:docMk/>
          <pc:sldMk cId="2146579011" sldId="2147376094"/>
        </pc:sldMkLst>
      </pc:sldChg>
      <pc:sldChg chg="addSp delSp modSp add mod delAnim">
        <pc:chgData name="Lorenzo Papa" userId="09d315e4-ad36-4bc6-a0bc-a36ec4ae1f59" providerId="ADAL" clId="{15A76713-D3D5-4CEA-816A-CB8402FE10A1}" dt="2025-09-02T15:34:53.989" v="288"/>
        <pc:sldMkLst>
          <pc:docMk/>
          <pc:sldMk cId="2664465748" sldId="2147376094"/>
        </pc:sldMkLst>
        <pc:picChg chg="add mod">
          <ac:chgData name="Lorenzo Papa" userId="09d315e4-ad36-4bc6-a0bc-a36ec4ae1f59" providerId="ADAL" clId="{15A76713-D3D5-4CEA-816A-CB8402FE10A1}" dt="2025-09-02T15:34:53.989" v="288"/>
          <ac:picMkLst>
            <pc:docMk/>
            <pc:sldMk cId="2664465748" sldId="2147376094"/>
            <ac:picMk id="2" creationId="{D4B4EC43-7FE6-0528-6846-A4D226AB2636}"/>
          </ac:picMkLst>
        </pc:picChg>
      </pc:sldChg>
      <pc:sldChg chg="del">
        <pc:chgData name="Lorenzo Papa" userId="09d315e4-ad36-4bc6-a0bc-a36ec4ae1f59" providerId="ADAL" clId="{15A76713-D3D5-4CEA-816A-CB8402FE10A1}" dt="2025-09-02T15:17:17.115" v="0" actId="47"/>
        <pc:sldMkLst>
          <pc:docMk/>
          <pc:sldMk cId="2694525883" sldId="2147376094"/>
        </pc:sldMkLst>
      </pc:sldChg>
      <pc:sldChg chg="add del">
        <pc:chgData name="Lorenzo Papa" userId="09d315e4-ad36-4bc6-a0bc-a36ec4ae1f59" providerId="ADAL" clId="{15A76713-D3D5-4CEA-816A-CB8402FE10A1}" dt="2025-09-02T15:19:43.587" v="49"/>
        <pc:sldMkLst>
          <pc:docMk/>
          <pc:sldMk cId="1092940769" sldId="2147376095"/>
        </pc:sldMkLst>
      </pc:sldChg>
      <pc:sldChg chg="del">
        <pc:chgData name="Lorenzo Papa" userId="09d315e4-ad36-4bc6-a0bc-a36ec4ae1f59" providerId="ADAL" clId="{15A76713-D3D5-4CEA-816A-CB8402FE10A1}" dt="2025-09-02T15:17:17.115" v="0" actId="47"/>
        <pc:sldMkLst>
          <pc:docMk/>
          <pc:sldMk cId="3157138833" sldId="2147376095"/>
        </pc:sldMkLst>
      </pc:sldChg>
      <pc:sldChg chg="addSp delSp modSp add mod addAnim delAnim modAnim">
        <pc:chgData name="Lorenzo Papa" userId="09d315e4-ad36-4bc6-a0bc-a36ec4ae1f59" providerId="ADAL" clId="{15A76713-D3D5-4CEA-816A-CB8402FE10A1}" dt="2025-09-02T15:35:51.874" v="303" actId="1076"/>
        <pc:sldMkLst>
          <pc:docMk/>
          <pc:sldMk cId="3472841107" sldId="2147376095"/>
        </pc:sldMkLst>
        <pc:spChg chg="add del mod">
          <ac:chgData name="Lorenzo Papa" userId="09d315e4-ad36-4bc6-a0bc-a36ec4ae1f59" providerId="ADAL" clId="{15A76713-D3D5-4CEA-816A-CB8402FE10A1}" dt="2025-09-02T15:35:35.694" v="298" actId="1076"/>
          <ac:spMkLst>
            <pc:docMk/>
            <pc:sldMk cId="3472841107" sldId="2147376095"/>
            <ac:spMk id="4" creationId="{911C633D-7B49-CD15-E9BC-1B738B05EC72}"/>
          </ac:spMkLst>
        </pc:spChg>
        <pc:spChg chg="add del mod">
          <ac:chgData name="Lorenzo Papa" userId="09d315e4-ad36-4bc6-a0bc-a36ec4ae1f59" providerId="ADAL" clId="{15A76713-D3D5-4CEA-816A-CB8402FE10A1}" dt="2025-09-02T15:35:51.874" v="303" actId="1076"/>
          <ac:spMkLst>
            <pc:docMk/>
            <pc:sldMk cId="3472841107" sldId="2147376095"/>
            <ac:spMk id="5" creationId="{51158E31-1311-5AA1-79E6-39E8C009104A}"/>
          </ac:spMkLst>
        </pc:spChg>
        <pc:spChg chg="mod">
          <ac:chgData name="Lorenzo Papa" userId="09d315e4-ad36-4bc6-a0bc-a36ec4ae1f59" providerId="ADAL" clId="{15A76713-D3D5-4CEA-816A-CB8402FE10A1}" dt="2025-09-02T15:35:06.109" v="292"/>
          <ac:spMkLst>
            <pc:docMk/>
            <pc:sldMk cId="3472841107" sldId="2147376095"/>
            <ac:spMk id="18" creationId="{01D1BEA5-E2B9-A95D-CC68-CD3A175948D4}"/>
          </ac:spMkLst>
        </pc:spChg>
        <pc:picChg chg="add del mod">
          <ac:chgData name="Lorenzo Papa" userId="09d315e4-ad36-4bc6-a0bc-a36ec4ae1f59" providerId="ADAL" clId="{15A76713-D3D5-4CEA-816A-CB8402FE10A1}" dt="2025-09-02T15:35:44.947" v="300" actId="14100"/>
          <ac:picMkLst>
            <pc:docMk/>
            <pc:sldMk cId="3472841107" sldId="2147376095"/>
            <ac:picMk id="8" creationId="{A090BD85-45DA-9951-87F9-7CAB640AA8F1}"/>
          </ac:picMkLst>
        </pc:picChg>
      </pc:sldChg>
      <pc:sldChg chg="add del">
        <pc:chgData name="Lorenzo Papa" userId="09d315e4-ad36-4bc6-a0bc-a36ec4ae1f59" providerId="ADAL" clId="{15A76713-D3D5-4CEA-816A-CB8402FE10A1}" dt="2025-09-02T15:19:43.587" v="49"/>
        <pc:sldMkLst>
          <pc:docMk/>
          <pc:sldMk cId="241266688" sldId="2147376096"/>
        </pc:sldMkLst>
      </pc:sldChg>
      <pc:sldChg chg="del">
        <pc:chgData name="Lorenzo Papa" userId="09d315e4-ad36-4bc6-a0bc-a36ec4ae1f59" providerId="ADAL" clId="{15A76713-D3D5-4CEA-816A-CB8402FE10A1}" dt="2025-09-02T15:17:17.115" v="0" actId="47"/>
        <pc:sldMkLst>
          <pc:docMk/>
          <pc:sldMk cId="867242944" sldId="2147376096"/>
        </pc:sldMkLst>
      </pc:sldChg>
      <pc:sldChg chg="addSp delSp modSp add mod delAnim modAnim modNotesTx">
        <pc:chgData name="Lorenzo Papa" userId="09d315e4-ad36-4bc6-a0bc-a36ec4ae1f59" providerId="ADAL" clId="{15A76713-D3D5-4CEA-816A-CB8402FE10A1}" dt="2025-09-03T08:33:30.808" v="1634" actId="20577"/>
        <pc:sldMkLst>
          <pc:docMk/>
          <pc:sldMk cId="1543388083" sldId="2147376096"/>
        </pc:sldMkLst>
        <pc:spChg chg="add mod">
          <ac:chgData name="Lorenzo Papa" userId="09d315e4-ad36-4bc6-a0bc-a36ec4ae1f59" providerId="ADAL" clId="{15A76713-D3D5-4CEA-816A-CB8402FE10A1}" dt="2025-09-02T15:36:44.889" v="338" actId="20577"/>
          <ac:spMkLst>
            <pc:docMk/>
            <pc:sldMk cId="1543388083" sldId="2147376096"/>
            <ac:spMk id="2" creationId="{6E96EE5B-6CD4-92CD-E315-02D06A9C6339}"/>
          </ac:spMkLst>
        </pc:spChg>
        <pc:spChg chg="add mod">
          <ac:chgData name="Lorenzo Papa" userId="09d315e4-ad36-4bc6-a0bc-a36ec4ae1f59" providerId="ADAL" clId="{15A76713-D3D5-4CEA-816A-CB8402FE10A1}" dt="2025-09-02T15:36:55.685" v="339" actId="1076"/>
          <ac:spMkLst>
            <pc:docMk/>
            <pc:sldMk cId="1543388083" sldId="2147376096"/>
            <ac:spMk id="3" creationId="{885A11F0-7388-7C6F-7943-93A78E53EB3D}"/>
          </ac:spMkLst>
        </pc:spChg>
        <pc:spChg chg="mod">
          <ac:chgData name="Lorenzo Papa" userId="09d315e4-ad36-4bc6-a0bc-a36ec4ae1f59" providerId="ADAL" clId="{15A76713-D3D5-4CEA-816A-CB8402FE10A1}" dt="2025-09-02T15:36:04.677" v="307"/>
          <ac:spMkLst>
            <pc:docMk/>
            <pc:sldMk cId="1543388083" sldId="2147376096"/>
            <ac:spMk id="18" creationId="{0BFA9A0A-4420-D04A-16BB-0928180A077A}"/>
          </ac:spMkLst>
        </pc:spChg>
        <pc:picChg chg="add mod">
          <ac:chgData name="Lorenzo Papa" userId="09d315e4-ad36-4bc6-a0bc-a36ec4ae1f59" providerId="ADAL" clId="{15A76713-D3D5-4CEA-816A-CB8402FE10A1}" dt="2025-09-02T15:36:22.426" v="332" actId="1038"/>
          <ac:picMkLst>
            <pc:docMk/>
            <pc:sldMk cId="1543388083" sldId="2147376096"/>
            <ac:picMk id="6" creationId="{9E1C88A4-E722-F6EB-D600-F8153E7B2B7E}"/>
          </ac:picMkLst>
        </pc:picChg>
      </pc:sldChg>
      <pc:sldChg chg="addSp delSp modSp add mod">
        <pc:chgData name="Lorenzo Papa" userId="09d315e4-ad36-4bc6-a0bc-a36ec4ae1f59" providerId="ADAL" clId="{15A76713-D3D5-4CEA-816A-CB8402FE10A1}" dt="2025-09-03T08:33:53.659" v="1635" actId="1076"/>
        <pc:sldMkLst>
          <pc:docMk/>
          <pc:sldMk cId="1818673178" sldId="2147376097"/>
        </pc:sldMkLst>
        <pc:spChg chg="mod">
          <ac:chgData name="Lorenzo Papa" userId="09d315e4-ad36-4bc6-a0bc-a36ec4ae1f59" providerId="ADAL" clId="{15A76713-D3D5-4CEA-816A-CB8402FE10A1}" dt="2025-09-03T08:33:53.659" v="1635" actId="1076"/>
          <ac:spMkLst>
            <pc:docMk/>
            <pc:sldMk cId="1818673178" sldId="2147376097"/>
            <ac:spMk id="3" creationId="{CA0C8E4B-9097-529A-5695-CD17EFBB7F38}"/>
          </ac:spMkLst>
        </pc:spChg>
        <pc:picChg chg="add mod">
          <ac:chgData name="Lorenzo Papa" userId="09d315e4-ad36-4bc6-a0bc-a36ec4ae1f59" providerId="ADAL" clId="{15A76713-D3D5-4CEA-816A-CB8402FE10A1}" dt="2025-09-02T15:37:20.707" v="360" actId="1038"/>
          <ac:picMkLst>
            <pc:docMk/>
            <pc:sldMk cId="1818673178" sldId="2147376097"/>
            <ac:picMk id="4" creationId="{06B603D0-FF4C-464A-4A42-680BF986DC75}"/>
          </ac:picMkLst>
        </pc:picChg>
        <pc:picChg chg="add mod">
          <ac:chgData name="Lorenzo Papa" userId="09d315e4-ad36-4bc6-a0bc-a36ec4ae1f59" providerId="ADAL" clId="{15A76713-D3D5-4CEA-816A-CB8402FE10A1}" dt="2025-09-02T15:37:20.707" v="360" actId="1038"/>
          <ac:picMkLst>
            <pc:docMk/>
            <pc:sldMk cId="1818673178" sldId="2147376097"/>
            <ac:picMk id="5" creationId="{50F93C28-2EF0-5FEF-C0DE-EA49044A4C0F}"/>
          </ac:picMkLst>
        </pc:picChg>
      </pc:sldChg>
      <pc:sldChg chg="del">
        <pc:chgData name="Lorenzo Papa" userId="09d315e4-ad36-4bc6-a0bc-a36ec4ae1f59" providerId="ADAL" clId="{15A76713-D3D5-4CEA-816A-CB8402FE10A1}" dt="2025-09-02T15:17:17.115" v="0" actId="47"/>
        <pc:sldMkLst>
          <pc:docMk/>
          <pc:sldMk cId="2040634514" sldId="2147376097"/>
        </pc:sldMkLst>
      </pc:sldChg>
      <pc:sldChg chg="modSp add del mod">
        <pc:chgData name="Lorenzo Papa" userId="09d315e4-ad36-4bc6-a0bc-a36ec4ae1f59" providerId="ADAL" clId="{15A76713-D3D5-4CEA-816A-CB8402FE10A1}" dt="2025-09-02T15:19:43.587" v="49"/>
        <pc:sldMkLst>
          <pc:docMk/>
          <pc:sldMk cId="2758279420" sldId="2147376097"/>
        </pc:sldMkLst>
      </pc:sldChg>
      <pc:sldChg chg="del">
        <pc:chgData name="Lorenzo Papa" userId="09d315e4-ad36-4bc6-a0bc-a36ec4ae1f59" providerId="ADAL" clId="{15A76713-D3D5-4CEA-816A-CB8402FE10A1}" dt="2025-09-02T15:17:17.115" v="0" actId="47"/>
        <pc:sldMkLst>
          <pc:docMk/>
          <pc:sldMk cId="532412199" sldId="2147376098"/>
        </pc:sldMkLst>
      </pc:sldChg>
      <pc:sldChg chg="addSp delSp modSp add mod modNotesTx">
        <pc:chgData name="Lorenzo Papa" userId="09d315e4-ad36-4bc6-a0bc-a36ec4ae1f59" providerId="ADAL" clId="{15A76713-D3D5-4CEA-816A-CB8402FE10A1}" dt="2025-09-03T08:39:46.663" v="2150" actId="5793"/>
        <pc:sldMkLst>
          <pc:docMk/>
          <pc:sldMk cId="1536766688" sldId="2147376098"/>
        </pc:sldMkLst>
        <pc:spChg chg="add mod">
          <ac:chgData name="Lorenzo Papa" userId="09d315e4-ad36-4bc6-a0bc-a36ec4ae1f59" providerId="ADAL" clId="{15A76713-D3D5-4CEA-816A-CB8402FE10A1}" dt="2025-09-03T08:35:53.954" v="1644" actId="1076"/>
          <ac:spMkLst>
            <pc:docMk/>
            <pc:sldMk cId="1536766688" sldId="2147376098"/>
            <ac:spMk id="6" creationId="{FB6D9E6D-6831-94EA-5580-6BFC99DA1BEB}"/>
          </ac:spMkLst>
        </pc:spChg>
        <pc:spChg chg="mod">
          <ac:chgData name="Lorenzo Papa" userId="09d315e4-ad36-4bc6-a0bc-a36ec4ae1f59" providerId="ADAL" clId="{15A76713-D3D5-4CEA-816A-CB8402FE10A1}" dt="2025-09-02T15:37:36.253" v="364"/>
          <ac:spMkLst>
            <pc:docMk/>
            <pc:sldMk cId="1536766688" sldId="2147376098"/>
            <ac:spMk id="18" creationId="{229AAC44-5B59-9E66-E2AC-59A4EF2D4074}"/>
          </ac:spMkLst>
        </pc:spChg>
        <pc:picChg chg="add mod">
          <ac:chgData name="Lorenzo Papa" userId="09d315e4-ad36-4bc6-a0bc-a36ec4ae1f59" providerId="ADAL" clId="{15A76713-D3D5-4CEA-816A-CB8402FE10A1}" dt="2025-09-03T08:36:00.494" v="1647" actId="1076"/>
          <ac:picMkLst>
            <pc:docMk/>
            <pc:sldMk cId="1536766688" sldId="2147376098"/>
            <ac:picMk id="4" creationId="{416697F9-E48B-47FA-9144-E6CBF420BED0}"/>
          </ac:picMkLst>
        </pc:picChg>
      </pc:sldChg>
      <pc:sldChg chg="add del">
        <pc:chgData name="Lorenzo Papa" userId="09d315e4-ad36-4bc6-a0bc-a36ec4ae1f59" providerId="ADAL" clId="{15A76713-D3D5-4CEA-816A-CB8402FE10A1}" dt="2025-09-02T15:19:43.587" v="49"/>
        <pc:sldMkLst>
          <pc:docMk/>
          <pc:sldMk cId="4283709665" sldId="2147376098"/>
        </pc:sldMkLst>
      </pc:sldChg>
      <pc:sldChg chg="del">
        <pc:chgData name="Lorenzo Papa" userId="09d315e4-ad36-4bc6-a0bc-a36ec4ae1f59" providerId="ADAL" clId="{15A76713-D3D5-4CEA-816A-CB8402FE10A1}" dt="2025-09-02T15:17:17.115" v="0" actId="47"/>
        <pc:sldMkLst>
          <pc:docMk/>
          <pc:sldMk cId="970572007" sldId="2147376099"/>
        </pc:sldMkLst>
      </pc:sldChg>
      <pc:sldChg chg="addSp delSp modSp add mod">
        <pc:chgData name="Lorenzo Papa" userId="09d315e4-ad36-4bc6-a0bc-a36ec4ae1f59" providerId="ADAL" clId="{15A76713-D3D5-4CEA-816A-CB8402FE10A1}" dt="2025-09-02T15:38:28.407" v="377" actId="27636"/>
        <pc:sldMkLst>
          <pc:docMk/>
          <pc:sldMk cId="1725285504" sldId="2147376099"/>
        </pc:sldMkLst>
        <pc:spChg chg="add mod">
          <ac:chgData name="Lorenzo Papa" userId="09d315e4-ad36-4bc6-a0bc-a36ec4ae1f59" providerId="ADAL" clId="{15A76713-D3D5-4CEA-816A-CB8402FE10A1}" dt="2025-09-02T15:38:28.407" v="377" actId="27636"/>
          <ac:spMkLst>
            <pc:docMk/>
            <pc:sldMk cId="1725285504" sldId="2147376099"/>
            <ac:spMk id="3" creationId="{C6FBBC34-2A25-3DE7-6223-FBE46E165936}"/>
          </ac:spMkLst>
        </pc:spChg>
        <pc:spChg chg="mod">
          <ac:chgData name="Lorenzo Papa" userId="09d315e4-ad36-4bc6-a0bc-a36ec4ae1f59" providerId="ADAL" clId="{15A76713-D3D5-4CEA-816A-CB8402FE10A1}" dt="2025-09-02T15:38:17.844" v="373"/>
          <ac:spMkLst>
            <pc:docMk/>
            <pc:sldMk cId="1725285504" sldId="2147376099"/>
            <ac:spMk id="18" creationId="{D983EE99-3999-D575-00A4-6D9A4200E847}"/>
          </ac:spMkLst>
        </pc:spChg>
        <pc:picChg chg="add mod">
          <ac:chgData name="Lorenzo Papa" userId="09d315e4-ad36-4bc6-a0bc-a36ec4ae1f59" providerId="ADAL" clId="{15A76713-D3D5-4CEA-816A-CB8402FE10A1}" dt="2025-09-02T15:38:28.279" v="376"/>
          <ac:picMkLst>
            <pc:docMk/>
            <pc:sldMk cId="1725285504" sldId="2147376099"/>
            <ac:picMk id="4" creationId="{220D5BCE-382C-70CC-8F9C-7ACD35E43F0C}"/>
          </ac:picMkLst>
        </pc:picChg>
      </pc:sldChg>
      <pc:sldChg chg="add del">
        <pc:chgData name="Lorenzo Papa" userId="09d315e4-ad36-4bc6-a0bc-a36ec4ae1f59" providerId="ADAL" clId="{15A76713-D3D5-4CEA-816A-CB8402FE10A1}" dt="2025-09-02T15:19:43.587" v="49"/>
        <pc:sldMkLst>
          <pc:docMk/>
          <pc:sldMk cId="1994868930" sldId="2147376099"/>
        </pc:sldMkLst>
      </pc:sldChg>
      <pc:sldChg chg="del">
        <pc:chgData name="Lorenzo Papa" userId="09d315e4-ad36-4bc6-a0bc-a36ec4ae1f59" providerId="ADAL" clId="{15A76713-D3D5-4CEA-816A-CB8402FE10A1}" dt="2025-09-02T15:17:17.115" v="0" actId="47"/>
        <pc:sldMkLst>
          <pc:docMk/>
          <pc:sldMk cId="495259402" sldId="2147376100"/>
        </pc:sldMkLst>
      </pc:sldChg>
      <pc:sldChg chg="add del">
        <pc:chgData name="Lorenzo Papa" userId="09d315e4-ad36-4bc6-a0bc-a36ec4ae1f59" providerId="ADAL" clId="{15A76713-D3D5-4CEA-816A-CB8402FE10A1}" dt="2025-09-02T15:19:43.587" v="49"/>
        <pc:sldMkLst>
          <pc:docMk/>
          <pc:sldMk cId="1867358609" sldId="2147376100"/>
        </pc:sldMkLst>
      </pc:sldChg>
      <pc:sldChg chg="addSp delSp modSp add mod modNotesTx">
        <pc:chgData name="Lorenzo Papa" userId="09d315e4-ad36-4bc6-a0bc-a36ec4ae1f59" providerId="ADAL" clId="{15A76713-D3D5-4CEA-816A-CB8402FE10A1}" dt="2025-09-03T08:40:16.196" v="2193" actId="20577"/>
        <pc:sldMkLst>
          <pc:docMk/>
          <pc:sldMk cId="2882689201" sldId="2147376100"/>
        </pc:sldMkLst>
        <pc:spChg chg="add mod">
          <ac:chgData name="Lorenzo Papa" userId="09d315e4-ad36-4bc6-a0bc-a36ec4ae1f59" providerId="ADAL" clId="{15A76713-D3D5-4CEA-816A-CB8402FE10A1}" dt="2025-09-02T15:39:11.886" v="385" actId="1076"/>
          <ac:spMkLst>
            <pc:docMk/>
            <pc:sldMk cId="2882689201" sldId="2147376100"/>
            <ac:spMk id="2" creationId="{4C2B4A25-5FAA-A092-FC6D-0463E239939F}"/>
          </ac:spMkLst>
        </pc:spChg>
        <pc:spChg chg="mod">
          <ac:chgData name="Lorenzo Papa" userId="09d315e4-ad36-4bc6-a0bc-a36ec4ae1f59" providerId="ADAL" clId="{15A76713-D3D5-4CEA-816A-CB8402FE10A1}" dt="2025-09-02T15:38:52.973" v="381"/>
          <ac:spMkLst>
            <pc:docMk/>
            <pc:sldMk cId="2882689201" sldId="2147376100"/>
            <ac:spMk id="18" creationId="{2A769D6B-A3E2-613A-8D22-1BE3C18CCF6C}"/>
          </ac:spMkLst>
        </pc:spChg>
        <pc:picChg chg="add mod">
          <ac:chgData name="Lorenzo Papa" userId="09d315e4-ad36-4bc6-a0bc-a36ec4ae1f59" providerId="ADAL" clId="{15A76713-D3D5-4CEA-816A-CB8402FE10A1}" dt="2025-09-02T15:39:07.244" v="384"/>
          <ac:picMkLst>
            <pc:docMk/>
            <pc:sldMk cId="2882689201" sldId="2147376100"/>
            <ac:picMk id="5" creationId="{F5BBC4E3-3476-C7F2-FDB6-1D6C413B8C51}"/>
          </ac:picMkLst>
        </pc:picChg>
      </pc:sldChg>
      <pc:sldChg chg="addSp delSp modSp add mod modAnim modNotesTx">
        <pc:chgData name="Lorenzo Papa" userId="09d315e4-ad36-4bc6-a0bc-a36ec4ae1f59" providerId="ADAL" clId="{15A76713-D3D5-4CEA-816A-CB8402FE10A1}" dt="2025-09-03T08:40:50.785" v="2228" actId="20577"/>
        <pc:sldMkLst>
          <pc:docMk/>
          <pc:sldMk cId="1359347402" sldId="2147376101"/>
        </pc:sldMkLst>
        <pc:spChg chg="add mod">
          <ac:chgData name="Lorenzo Papa" userId="09d315e4-ad36-4bc6-a0bc-a36ec4ae1f59" providerId="ADAL" clId="{15A76713-D3D5-4CEA-816A-CB8402FE10A1}" dt="2025-09-02T15:40:00.292" v="396" actId="1076"/>
          <ac:spMkLst>
            <pc:docMk/>
            <pc:sldMk cId="1359347402" sldId="2147376101"/>
            <ac:spMk id="4" creationId="{01CE252E-2618-A538-ACBB-AEB36904ADAC}"/>
          </ac:spMkLst>
        </pc:spChg>
        <pc:spChg chg="mod">
          <ac:chgData name="Lorenzo Papa" userId="09d315e4-ad36-4bc6-a0bc-a36ec4ae1f59" providerId="ADAL" clId="{15A76713-D3D5-4CEA-816A-CB8402FE10A1}" dt="2025-09-02T15:39:33.965" v="389"/>
          <ac:spMkLst>
            <pc:docMk/>
            <pc:sldMk cId="1359347402" sldId="2147376101"/>
            <ac:spMk id="18" creationId="{7EF76591-63EA-0A5E-4ADA-1D2EA4341622}"/>
          </ac:spMkLst>
        </pc:spChg>
        <pc:picChg chg="add mod">
          <ac:chgData name="Lorenzo Papa" userId="09d315e4-ad36-4bc6-a0bc-a36ec4ae1f59" providerId="ADAL" clId="{15A76713-D3D5-4CEA-816A-CB8402FE10A1}" dt="2025-09-02T15:39:48.174" v="393" actId="1076"/>
          <ac:picMkLst>
            <pc:docMk/>
            <pc:sldMk cId="1359347402" sldId="2147376101"/>
            <ac:picMk id="3" creationId="{5665B0E7-E239-C059-61D4-9B7935807D44}"/>
          </ac:picMkLst>
        </pc:picChg>
        <pc:picChg chg="add mod">
          <ac:chgData name="Lorenzo Papa" userId="09d315e4-ad36-4bc6-a0bc-a36ec4ae1f59" providerId="ADAL" clId="{15A76713-D3D5-4CEA-816A-CB8402FE10A1}" dt="2025-09-02T15:39:48.174" v="393" actId="1076"/>
          <ac:picMkLst>
            <pc:docMk/>
            <pc:sldMk cId="1359347402" sldId="2147376101"/>
            <ac:picMk id="6" creationId="{3A55A652-7A51-DCF1-AB13-40E65A776E60}"/>
          </ac:picMkLst>
        </pc:picChg>
      </pc:sldChg>
      <pc:sldChg chg="del">
        <pc:chgData name="Lorenzo Papa" userId="09d315e4-ad36-4bc6-a0bc-a36ec4ae1f59" providerId="ADAL" clId="{15A76713-D3D5-4CEA-816A-CB8402FE10A1}" dt="2025-09-02T15:17:17.115" v="0" actId="47"/>
        <pc:sldMkLst>
          <pc:docMk/>
          <pc:sldMk cId="1640484540" sldId="2147376101"/>
        </pc:sldMkLst>
      </pc:sldChg>
      <pc:sldChg chg="add del">
        <pc:chgData name="Lorenzo Papa" userId="09d315e4-ad36-4bc6-a0bc-a36ec4ae1f59" providerId="ADAL" clId="{15A76713-D3D5-4CEA-816A-CB8402FE10A1}" dt="2025-09-02T15:19:43.587" v="49"/>
        <pc:sldMkLst>
          <pc:docMk/>
          <pc:sldMk cId="4242876032" sldId="2147376101"/>
        </pc:sldMkLst>
      </pc:sldChg>
      <pc:sldChg chg="addSp delSp modSp add mod delAnim modNotesTx">
        <pc:chgData name="Lorenzo Papa" userId="09d315e4-ad36-4bc6-a0bc-a36ec4ae1f59" providerId="ADAL" clId="{15A76713-D3D5-4CEA-816A-CB8402FE10A1}" dt="2025-09-03T08:41:11.059" v="2239" actId="20577"/>
        <pc:sldMkLst>
          <pc:docMk/>
          <pc:sldMk cId="358993303" sldId="2147376102"/>
        </pc:sldMkLst>
        <pc:spChg chg="mod">
          <ac:chgData name="Lorenzo Papa" userId="09d315e4-ad36-4bc6-a0bc-a36ec4ae1f59" providerId="ADAL" clId="{15A76713-D3D5-4CEA-816A-CB8402FE10A1}" dt="2025-09-02T15:40:18.066" v="400"/>
          <ac:spMkLst>
            <pc:docMk/>
            <pc:sldMk cId="358993303" sldId="2147376102"/>
            <ac:spMk id="18" creationId="{33B1843A-EC54-F8F0-CC76-9909375521B3}"/>
          </ac:spMkLst>
        </pc:spChg>
        <pc:picChg chg="add mod">
          <ac:chgData name="Lorenzo Papa" userId="09d315e4-ad36-4bc6-a0bc-a36ec4ae1f59" providerId="ADAL" clId="{15A76713-D3D5-4CEA-816A-CB8402FE10A1}" dt="2025-09-02T15:40:31.923" v="406" actId="1076"/>
          <ac:picMkLst>
            <pc:docMk/>
            <pc:sldMk cId="358993303" sldId="2147376102"/>
            <ac:picMk id="2" creationId="{E43F6F2E-085A-CF05-C4BC-D1305F4EBE8B}"/>
          </ac:picMkLst>
        </pc:picChg>
      </pc:sldChg>
      <pc:sldChg chg="del">
        <pc:chgData name="Lorenzo Papa" userId="09d315e4-ad36-4bc6-a0bc-a36ec4ae1f59" providerId="ADAL" clId="{15A76713-D3D5-4CEA-816A-CB8402FE10A1}" dt="2025-09-02T15:17:17.115" v="0" actId="47"/>
        <pc:sldMkLst>
          <pc:docMk/>
          <pc:sldMk cId="974428973" sldId="2147376102"/>
        </pc:sldMkLst>
      </pc:sldChg>
      <pc:sldChg chg="add del">
        <pc:chgData name="Lorenzo Papa" userId="09d315e4-ad36-4bc6-a0bc-a36ec4ae1f59" providerId="ADAL" clId="{15A76713-D3D5-4CEA-816A-CB8402FE10A1}" dt="2025-09-02T15:19:43.587" v="49"/>
        <pc:sldMkLst>
          <pc:docMk/>
          <pc:sldMk cId="2575598400" sldId="2147376102"/>
        </pc:sldMkLst>
      </pc:sldChg>
      <pc:sldChg chg="del">
        <pc:chgData name="Lorenzo Papa" userId="09d315e4-ad36-4bc6-a0bc-a36ec4ae1f59" providerId="ADAL" clId="{15A76713-D3D5-4CEA-816A-CB8402FE10A1}" dt="2025-09-02T15:17:17.115" v="0" actId="47"/>
        <pc:sldMkLst>
          <pc:docMk/>
          <pc:sldMk cId="111770520" sldId="2147376103"/>
        </pc:sldMkLst>
      </pc:sldChg>
      <pc:sldChg chg="add del">
        <pc:chgData name="Lorenzo Papa" userId="09d315e4-ad36-4bc6-a0bc-a36ec4ae1f59" providerId="ADAL" clId="{15A76713-D3D5-4CEA-816A-CB8402FE10A1}" dt="2025-09-02T15:19:43.587" v="49"/>
        <pc:sldMkLst>
          <pc:docMk/>
          <pc:sldMk cId="1462508737" sldId="2147376103"/>
        </pc:sldMkLst>
      </pc:sldChg>
      <pc:sldChg chg="addSp delSp modSp add mod modAnim modNotesTx">
        <pc:chgData name="Lorenzo Papa" userId="09d315e4-ad36-4bc6-a0bc-a36ec4ae1f59" providerId="ADAL" clId="{15A76713-D3D5-4CEA-816A-CB8402FE10A1}" dt="2025-09-03T08:41:57.076" v="2305" actId="20577"/>
        <pc:sldMkLst>
          <pc:docMk/>
          <pc:sldMk cId="2531556906" sldId="2147376103"/>
        </pc:sldMkLst>
        <pc:spChg chg="add mod">
          <ac:chgData name="Lorenzo Papa" userId="09d315e4-ad36-4bc6-a0bc-a36ec4ae1f59" providerId="ADAL" clId="{15A76713-D3D5-4CEA-816A-CB8402FE10A1}" dt="2025-09-02T15:41:03.031" v="415" actId="1076"/>
          <ac:spMkLst>
            <pc:docMk/>
            <pc:sldMk cId="2531556906" sldId="2147376103"/>
            <ac:spMk id="3" creationId="{E4AEBB06-40E6-80E9-5DBF-0179F673704F}"/>
          </ac:spMkLst>
        </pc:spChg>
        <pc:spChg chg="mod">
          <ac:chgData name="Lorenzo Papa" userId="09d315e4-ad36-4bc6-a0bc-a36ec4ae1f59" providerId="ADAL" clId="{15A76713-D3D5-4CEA-816A-CB8402FE10A1}" dt="2025-09-02T15:40:44.523" v="410"/>
          <ac:spMkLst>
            <pc:docMk/>
            <pc:sldMk cId="2531556906" sldId="2147376103"/>
            <ac:spMk id="18" creationId="{EF40B091-BC59-FA4D-AF9E-095F05A34A0F}"/>
          </ac:spMkLst>
        </pc:spChg>
        <pc:picChg chg="add mod">
          <ac:chgData name="Lorenzo Papa" userId="09d315e4-ad36-4bc6-a0bc-a36ec4ae1f59" providerId="ADAL" clId="{15A76713-D3D5-4CEA-816A-CB8402FE10A1}" dt="2025-09-02T15:40:53.229" v="412"/>
          <ac:picMkLst>
            <pc:docMk/>
            <pc:sldMk cId="2531556906" sldId="2147376103"/>
            <ac:picMk id="4" creationId="{DB023074-C66E-63BF-F94A-E2EC68E73DE2}"/>
          </ac:picMkLst>
        </pc:picChg>
        <pc:picChg chg="add mod">
          <ac:chgData name="Lorenzo Papa" userId="09d315e4-ad36-4bc6-a0bc-a36ec4ae1f59" providerId="ADAL" clId="{15A76713-D3D5-4CEA-816A-CB8402FE10A1}" dt="2025-09-02T15:40:53.229" v="412"/>
          <ac:picMkLst>
            <pc:docMk/>
            <pc:sldMk cId="2531556906" sldId="2147376103"/>
            <ac:picMk id="5" creationId="{C039E06A-565E-A087-448F-3A826E585A19}"/>
          </ac:picMkLst>
        </pc:picChg>
        <pc:picChg chg="add mod">
          <ac:chgData name="Lorenzo Papa" userId="09d315e4-ad36-4bc6-a0bc-a36ec4ae1f59" providerId="ADAL" clId="{15A76713-D3D5-4CEA-816A-CB8402FE10A1}" dt="2025-09-02T15:40:53.229" v="412"/>
          <ac:picMkLst>
            <pc:docMk/>
            <pc:sldMk cId="2531556906" sldId="2147376103"/>
            <ac:picMk id="6" creationId="{AA1A0353-D475-AE34-6044-6E208873569A}"/>
          </ac:picMkLst>
        </pc:picChg>
      </pc:sldChg>
      <pc:sldChg chg="addSp delSp modSp add mod delAnim modNotesTx">
        <pc:chgData name="Lorenzo Papa" userId="09d315e4-ad36-4bc6-a0bc-a36ec4ae1f59" providerId="ADAL" clId="{15A76713-D3D5-4CEA-816A-CB8402FE10A1}" dt="2025-09-03T08:42:21.213" v="2323" actId="20577"/>
        <pc:sldMkLst>
          <pc:docMk/>
          <pc:sldMk cId="460776029" sldId="2147376104"/>
        </pc:sldMkLst>
        <pc:spChg chg="add mod">
          <ac:chgData name="Lorenzo Papa" userId="09d315e4-ad36-4bc6-a0bc-a36ec4ae1f59" providerId="ADAL" clId="{15A76713-D3D5-4CEA-816A-CB8402FE10A1}" dt="2025-09-02T15:41:42.001" v="427" actId="1076"/>
          <ac:spMkLst>
            <pc:docMk/>
            <pc:sldMk cId="460776029" sldId="2147376104"/>
            <ac:spMk id="8" creationId="{E0C6910C-811B-2B1A-B0B7-1E5278883208}"/>
          </ac:spMkLst>
        </pc:spChg>
        <pc:spChg chg="mod">
          <ac:chgData name="Lorenzo Papa" userId="09d315e4-ad36-4bc6-a0bc-a36ec4ae1f59" providerId="ADAL" clId="{15A76713-D3D5-4CEA-816A-CB8402FE10A1}" dt="2025-09-02T15:41:26.997" v="419"/>
          <ac:spMkLst>
            <pc:docMk/>
            <pc:sldMk cId="460776029" sldId="2147376104"/>
            <ac:spMk id="18" creationId="{C16230FC-1641-FCFC-019A-8CFDC1853E06}"/>
          </ac:spMkLst>
        </pc:spChg>
        <pc:picChg chg="add mod">
          <ac:chgData name="Lorenzo Papa" userId="09d315e4-ad36-4bc6-a0bc-a36ec4ae1f59" providerId="ADAL" clId="{15A76713-D3D5-4CEA-816A-CB8402FE10A1}" dt="2025-09-02T15:41:46.294" v="428" actId="1076"/>
          <ac:picMkLst>
            <pc:docMk/>
            <pc:sldMk cId="460776029" sldId="2147376104"/>
            <ac:picMk id="2" creationId="{B2AB213E-15F1-9B9B-C690-266C26F88E3F}"/>
          </ac:picMkLst>
        </pc:picChg>
        <pc:picChg chg="add mod">
          <ac:chgData name="Lorenzo Papa" userId="09d315e4-ad36-4bc6-a0bc-a36ec4ae1f59" providerId="ADAL" clId="{15A76713-D3D5-4CEA-816A-CB8402FE10A1}" dt="2025-09-02T15:41:37.716" v="426"/>
          <ac:picMkLst>
            <pc:docMk/>
            <pc:sldMk cId="460776029" sldId="2147376104"/>
            <ac:picMk id="7" creationId="{ABAD64F2-B22B-948B-F322-9D5498DAA571}"/>
          </ac:picMkLst>
        </pc:picChg>
      </pc:sldChg>
      <pc:sldChg chg="add del">
        <pc:chgData name="Lorenzo Papa" userId="09d315e4-ad36-4bc6-a0bc-a36ec4ae1f59" providerId="ADAL" clId="{15A76713-D3D5-4CEA-816A-CB8402FE10A1}" dt="2025-09-02T15:19:43.587" v="49"/>
        <pc:sldMkLst>
          <pc:docMk/>
          <pc:sldMk cId="2258973276" sldId="2147376104"/>
        </pc:sldMkLst>
      </pc:sldChg>
      <pc:sldChg chg="del">
        <pc:chgData name="Lorenzo Papa" userId="09d315e4-ad36-4bc6-a0bc-a36ec4ae1f59" providerId="ADAL" clId="{15A76713-D3D5-4CEA-816A-CB8402FE10A1}" dt="2025-09-02T15:17:17.115" v="0" actId="47"/>
        <pc:sldMkLst>
          <pc:docMk/>
          <pc:sldMk cId="3971232007" sldId="2147376104"/>
        </pc:sldMkLst>
      </pc:sldChg>
      <pc:sldChg chg="addSp delSp modSp add mod modNotesTx">
        <pc:chgData name="Lorenzo Papa" userId="09d315e4-ad36-4bc6-a0bc-a36ec4ae1f59" providerId="ADAL" clId="{15A76713-D3D5-4CEA-816A-CB8402FE10A1}" dt="2025-09-03T08:42:57.891" v="2405" actId="20577"/>
        <pc:sldMkLst>
          <pc:docMk/>
          <pc:sldMk cId="158258852" sldId="2147376105"/>
        </pc:sldMkLst>
        <pc:spChg chg="add mod">
          <ac:chgData name="Lorenzo Papa" userId="09d315e4-ad36-4bc6-a0bc-a36ec4ae1f59" providerId="ADAL" clId="{15A76713-D3D5-4CEA-816A-CB8402FE10A1}" dt="2025-09-02T15:42:02.347" v="432"/>
          <ac:spMkLst>
            <pc:docMk/>
            <pc:sldMk cId="158258852" sldId="2147376105"/>
            <ac:spMk id="5" creationId="{52F5E829-E951-94C1-F925-E970439CE2DA}"/>
          </ac:spMkLst>
        </pc:spChg>
        <pc:picChg chg="add mod">
          <ac:chgData name="Lorenzo Papa" userId="09d315e4-ad36-4bc6-a0bc-a36ec4ae1f59" providerId="ADAL" clId="{15A76713-D3D5-4CEA-816A-CB8402FE10A1}" dt="2025-09-02T15:42:02.347" v="432"/>
          <ac:picMkLst>
            <pc:docMk/>
            <pc:sldMk cId="158258852" sldId="2147376105"/>
            <ac:picMk id="3" creationId="{CB29EB7F-6A8F-2FAF-6890-E7661131133F}"/>
          </ac:picMkLst>
        </pc:picChg>
        <pc:picChg chg="add mod">
          <ac:chgData name="Lorenzo Papa" userId="09d315e4-ad36-4bc6-a0bc-a36ec4ae1f59" providerId="ADAL" clId="{15A76713-D3D5-4CEA-816A-CB8402FE10A1}" dt="2025-09-02T15:42:02.347" v="432"/>
          <ac:picMkLst>
            <pc:docMk/>
            <pc:sldMk cId="158258852" sldId="2147376105"/>
            <ac:picMk id="4" creationId="{452FA446-63D1-0A8C-A58F-F35FB336B185}"/>
          </ac:picMkLst>
        </pc:picChg>
      </pc:sldChg>
      <pc:sldChg chg="add del">
        <pc:chgData name="Lorenzo Papa" userId="09d315e4-ad36-4bc6-a0bc-a36ec4ae1f59" providerId="ADAL" clId="{15A76713-D3D5-4CEA-816A-CB8402FE10A1}" dt="2025-09-02T15:19:43.587" v="49"/>
        <pc:sldMkLst>
          <pc:docMk/>
          <pc:sldMk cId="1628432036" sldId="2147376105"/>
        </pc:sldMkLst>
      </pc:sldChg>
      <pc:sldChg chg="del">
        <pc:chgData name="Lorenzo Papa" userId="09d315e4-ad36-4bc6-a0bc-a36ec4ae1f59" providerId="ADAL" clId="{15A76713-D3D5-4CEA-816A-CB8402FE10A1}" dt="2025-09-02T15:17:17.115" v="0" actId="47"/>
        <pc:sldMkLst>
          <pc:docMk/>
          <pc:sldMk cId="3167552657" sldId="2147376105"/>
        </pc:sldMkLst>
      </pc:sldChg>
      <pc:sldChg chg="addSp delSp modSp add mod modNotesTx">
        <pc:chgData name="Lorenzo Papa" userId="09d315e4-ad36-4bc6-a0bc-a36ec4ae1f59" providerId="ADAL" clId="{15A76713-D3D5-4CEA-816A-CB8402FE10A1}" dt="2025-09-03T08:44:26.045" v="2616" actId="20577"/>
        <pc:sldMkLst>
          <pc:docMk/>
          <pc:sldMk cId="859354049" sldId="2147376106"/>
        </pc:sldMkLst>
        <pc:spChg chg="add mod">
          <ac:chgData name="Lorenzo Papa" userId="09d315e4-ad36-4bc6-a0bc-a36ec4ae1f59" providerId="ADAL" clId="{15A76713-D3D5-4CEA-816A-CB8402FE10A1}" dt="2025-09-02T15:42:28.958" v="441" actId="1076"/>
          <ac:spMkLst>
            <pc:docMk/>
            <pc:sldMk cId="859354049" sldId="2147376106"/>
            <ac:spMk id="2" creationId="{35C439A5-EBE5-64F6-EAF2-A53A28A022E5}"/>
          </ac:spMkLst>
        </pc:spChg>
        <pc:spChg chg="mod">
          <ac:chgData name="Lorenzo Papa" userId="09d315e4-ad36-4bc6-a0bc-a36ec4ae1f59" providerId="ADAL" clId="{15A76713-D3D5-4CEA-816A-CB8402FE10A1}" dt="2025-09-02T15:42:15.453" v="436"/>
          <ac:spMkLst>
            <pc:docMk/>
            <pc:sldMk cId="859354049" sldId="2147376106"/>
            <ac:spMk id="18" creationId="{08FA3391-89DE-4137-B2B0-3EB542CD3AC8}"/>
          </ac:spMkLst>
        </pc:spChg>
        <pc:picChg chg="add mod">
          <ac:chgData name="Lorenzo Papa" userId="09d315e4-ad36-4bc6-a0bc-a36ec4ae1f59" providerId="ADAL" clId="{15A76713-D3D5-4CEA-816A-CB8402FE10A1}" dt="2025-09-02T15:42:23.700" v="440"/>
          <ac:picMkLst>
            <pc:docMk/>
            <pc:sldMk cId="859354049" sldId="2147376106"/>
            <ac:picMk id="6" creationId="{046DE60C-C4B9-F780-0841-574ADEE569F9}"/>
          </ac:picMkLst>
        </pc:picChg>
      </pc:sldChg>
      <pc:sldChg chg="del">
        <pc:chgData name="Lorenzo Papa" userId="09d315e4-ad36-4bc6-a0bc-a36ec4ae1f59" providerId="ADAL" clId="{15A76713-D3D5-4CEA-816A-CB8402FE10A1}" dt="2025-09-02T15:17:17.115" v="0" actId="47"/>
        <pc:sldMkLst>
          <pc:docMk/>
          <pc:sldMk cId="1547134018" sldId="2147376106"/>
        </pc:sldMkLst>
      </pc:sldChg>
      <pc:sldChg chg="add del">
        <pc:chgData name="Lorenzo Papa" userId="09d315e4-ad36-4bc6-a0bc-a36ec4ae1f59" providerId="ADAL" clId="{15A76713-D3D5-4CEA-816A-CB8402FE10A1}" dt="2025-09-02T15:19:43.587" v="49"/>
        <pc:sldMkLst>
          <pc:docMk/>
          <pc:sldMk cId="2451664378" sldId="2147376106"/>
        </pc:sldMkLst>
      </pc:sldChg>
      <pc:sldChg chg="add del">
        <pc:chgData name="Lorenzo Papa" userId="09d315e4-ad36-4bc6-a0bc-a36ec4ae1f59" providerId="ADAL" clId="{15A76713-D3D5-4CEA-816A-CB8402FE10A1}" dt="2025-09-02T15:19:43.587" v="49"/>
        <pc:sldMkLst>
          <pc:docMk/>
          <pc:sldMk cId="2243506736" sldId="2147376107"/>
        </pc:sldMkLst>
      </pc:sldChg>
      <pc:sldChg chg="addSp delSp modSp add mod modAnim">
        <pc:chgData name="Lorenzo Papa" userId="09d315e4-ad36-4bc6-a0bc-a36ec4ae1f59" providerId="ADAL" clId="{15A76713-D3D5-4CEA-816A-CB8402FE10A1}" dt="2025-09-02T15:42:56.704" v="450" actId="1076"/>
        <pc:sldMkLst>
          <pc:docMk/>
          <pc:sldMk cId="3876846595" sldId="2147376107"/>
        </pc:sldMkLst>
        <pc:spChg chg="add mod">
          <ac:chgData name="Lorenzo Papa" userId="09d315e4-ad36-4bc6-a0bc-a36ec4ae1f59" providerId="ADAL" clId="{15A76713-D3D5-4CEA-816A-CB8402FE10A1}" dt="2025-09-02T15:42:52.510" v="449" actId="27636"/>
          <ac:spMkLst>
            <pc:docMk/>
            <pc:sldMk cId="3876846595" sldId="2147376107"/>
            <ac:spMk id="3" creationId="{00AA4702-C90B-8E4D-11A3-40A36A411336}"/>
          </ac:spMkLst>
        </pc:spChg>
        <pc:spChg chg="add mod">
          <ac:chgData name="Lorenzo Papa" userId="09d315e4-ad36-4bc6-a0bc-a36ec4ae1f59" providerId="ADAL" clId="{15A76713-D3D5-4CEA-816A-CB8402FE10A1}" dt="2025-09-02T15:42:56.704" v="450" actId="1076"/>
          <ac:spMkLst>
            <pc:docMk/>
            <pc:sldMk cId="3876846595" sldId="2147376107"/>
            <ac:spMk id="5" creationId="{FF1158B3-B657-BE66-5242-E1E5F79CDCD4}"/>
          </ac:spMkLst>
        </pc:spChg>
        <pc:spChg chg="mod">
          <ac:chgData name="Lorenzo Papa" userId="09d315e4-ad36-4bc6-a0bc-a36ec4ae1f59" providerId="ADAL" clId="{15A76713-D3D5-4CEA-816A-CB8402FE10A1}" dt="2025-09-02T15:42:43.358" v="445"/>
          <ac:spMkLst>
            <pc:docMk/>
            <pc:sldMk cId="3876846595" sldId="2147376107"/>
            <ac:spMk id="18" creationId="{AF455377-BCCD-E6AA-75BF-F053F95D1CB9}"/>
          </ac:spMkLst>
        </pc:spChg>
        <pc:picChg chg="add mod">
          <ac:chgData name="Lorenzo Papa" userId="09d315e4-ad36-4bc6-a0bc-a36ec4ae1f59" providerId="ADAL" clId="{15A76713-D3D5-4CEA-816A-CB8402FE10A1}" dt="2025-09-02T15:42:52.043" v="448"/>
          <ac:picMkLst>
            <pc:docMk/>
            <pc:sldMk cId="3876846595" sldId="2147376107"/>
            <ac:picMk id="4" creationId="{1F39B325-1A53-BE85-7CF4-9DCE9E4599B7}"/>
          </ac:picMkLst>
        </pc:picChg>
      </pc:sldChg>
      <pc:sldChg chg="del">
        <pc:chgData name="Lorenzo Papa" userId="09d315e4-ad36-4bc6-a0bc-a36ec4ae1f59" providerId="ADAL" clId="{15A76713-D3D5-4CEA-816A-CB8402FE10A1}" dt="2025-09-02T15:17:17.115" v="0" actId="47"/>
        <pc:sldMkLst>
          <pc:docMk/>
          <pc:sldMk cId="4048366819" sldId="2147376107"/>
        </pc:sldMkLst>
      </pc:sldChg>
      <pc:sldChg chg="addSp delSp modSp add mod delAnim modAnim">
        <pc:chgData name="Lorenzo Papa" userId="09d315e4-ad36-4bc6-a0bc-a36ec4ae1f59" providerId="ADAL" clId="{15A76713-D3D5-4CEA-816A-CB8402FE10A1}" dt="2025-09-03T08:44:54.031" v="2617" actId="1076"/>
        <pc:sldMkLst>
          <pc:docMk/>
          <pc:sldMk cId="1692299343" sldId="2147376108"/>
        </pc:sldMkLst>
        <pc:spChg chg="add mod">
          <ac:chgData name="Lorenzo Papa" userId="09d315e4-ad36-4bc6-a0bc-a36ec4ae1f59" providerId="ADAL" clId="{15A76713-D3D5-4CEA-816A-CB8402FE10A1}" dt="2025-09-02T15:43:16.149" v="456" actId="27636"/>
          <ac:spMkLst>
            <pc:docMk/>
            <pc:sldMk cId="1692299343" sldId="2147376108"/>
            <ac:spMk id="2" creationId="{BF964FB7-9169-23EE-5BD8-BD11A0BE8302}"/>
          </ac:spMkLst>
        </pc:spChg>
        <pc:spChg chg="add mod">
          <ac:chgData name="Lorenzo Papa" userId="09d315e4-ad36-4bc6-a0bc-a36ec4ae1f59" providerId="ADAL" clId="{15A76713-D3D5-4CEA-816A-CB8402FE10A1}" dt="2025-09-03T08:44:54.031" v="2617" actId="1076"/>
          <ac:spMkLst>
            <pc:docMk/>
            <pc:sldMk cId="1692299343" sldId="2147376108"/>
            <ac:spMk id="7" creationId="{60B5ECA7-E607-607B-7CAD-6CDBE203A29A}"/>
          </ac:spMkLst>
        </pc:spChg>
        <pc:picChg chg="add mod">
          <ac:chgData name="Lorenzo Papa" userId="09d315e4-ad36-4bc6-a0bc-a36ec4ae1f59" providerId="ADAL" clId="{15A76713-D3D5-4CEA-816A-CB8402FE10A1}" dt="2025-09-02T15:43:16.002" v="455"/>
          <ac:picMkLst>
            <pc:docMk/>
            <pc:sldMk cId="1692299343" sldId="2147376108"/>
            <ac:picMk id="6" creationId="{0C00FB9C-86B7-58BF-BD0E-4EDC67D14726}"/>
          </ac:picMkLst>
        </pc:picChg>
      </pc:sldChg>
      <pc:sldChg chg="add del">
        <pc:chgData name="Lorenzo Papa" userId="09d315e4-ad36-4bc6-a0bc-a36ec4ae1f59" providerId="ADAL" clId="{15A76713-D3D5-4CEA-816A-CB8402FE10A1}" dt="2025-09-02T15:19:43.587" v="49"/>
        <pc:sldMkLst>
          <pc:docMk/>
          <pc:sldMk cId="2265021594" sldId="2147376108"/>
        </pc:sldMkLst>
      </pc:sldChg>
      <pc:sldChg chg="del">
        <pc:chgData name="Lorenzo Papa" userId="09d315e4-ad36-4bc6-a0bc-a36ec4ae1f59" providerId="ADAL" clId="{15A76713-D3D5-4CEA-816A-CB8402FE10A1}" dt="2025-09-02T15:17:17.115" v="0" actId="47"/>
        <pc:sldMkLst>
          <pc:docMk/>
          <pc:sldMk cId="3887600791" sldId="2147376108"/>
        </pc:sldMkLst>
      </pc:sldChg>
      <pc:sldChg chg="addSp delSp modSp add mod delAnim modNotesTx">
        <pc:chgData name="Lorenzo Papa" userId="09d315e4-ad36-4bc6-a0bc-a36ec4ae1f59" providerId="ADAL" clId="{15A76713-D3D5-4CEA-816A-CB8402FE10A1}" dt="2025-09-03T08:46:52.911" v="2841" actId="20577"/>
        <pc:sldMkLst>
          <pc:docMk/>
          <pc:sldMk cId="968033986" sldId="2147376109"/>
        </pc:sldMkLst>
        <pc:spChg chg="add mod">
          <ac:chgData name="Lorenzo Papa" userId="09d315e4-ad36-4bc6-a0bc-a36ec4ae1f59" providerId="ADAL" clId="{15A76713-D3D5-4CEA-816A-CB8402FE10A1}" dt="2025-09-02T15:43:45.332" v="464" actId="1076"/>
          <ac:spMkLst>
            <pc:docMk/>
            <pc:sldMk cId="968033986" sldId="2147376109"/>
            <ac:spMk id="4" creationId="{BF27CC14-9B19-2E83-6328-A5F680CBED5E}"/>
          </ac:spMkLst>
        </pc:spChg>
        <pc:picChg chg="add mod">
          <ac:chgData name="Lorenzo Papa" userId="09d315e4-ad36-4bc6-a0bc-a36ec4ae1f59" providerId="ADAL" clId="{15A76713-D3D5-4CEA-816A-CB8402FE10A1}" dt="2025-09-02T15:43:42.533" v="463"/>
          <ac:picMkLst>
            <pc:docMk/>
            <pc:sldMk cId="968033986" sldId="2147376109"/>
            <ac:picMk id="3" creationId="{0CFDDAED-068E-F46E-992E-AEF37229F9BA}"/>
          </ac:picMkLst>
        </pc:picChg>
      </pc:sldChg>
      <pc:sldChg chg="add del">
        <pc:chgData name="Lorenzo Papa" userId="09d315e4-ad36-4bc6-a0bc-a36ec4ae1f59" providerId="ADAL" clId="{15A76713-D3D5-4CEA-816A-CB8402FE10A1}" dt="2025-09-02T15:19:43.587" v="49"/>
        <pc:sldMkLst>
          <pc:docMk/>
          <pc:sldMk cId="4124029500" sldId="2147376109"/>
        </pc:sldMkLst>
      </pc:sldChg>
      <pc:sldChg chg="del">
        <pc:chgData name="Lorenzo Papa" userId="09d315e4-ad36-4bc6-a0bc-a36ec4ae1f59" providerId="ADAL" clId="{15A76713-D3D5-4CEA-816A-CB8402FE10A1}" dt="2025-09-02T15:17:17.115" v="0" actId="47"/>
        <pc:sldMkLst>
          <pc:docMk/>
          <pc:sldMk cId="4168305468" sldId="2147376109"/>
        </pc:sldMkLst>
      </pc:sldChg>
      <pc:sldChg chg="del">
        <pc:chgData name="Lorenzo Papa" userId="09d315e4-ad36-4bc6-a0bc-a36ec4ae1f59" providerId="ADAL" clId="{15A76713-D3D5-4CEA-816A-CB8402FE10A1}" dt="2025-09-02T15:17:17.115" v="0" actId="47"/>
        <pc:sldMkLst>
          <pc:docMk/>
          <pc:sldMk cId="521135149" sldId="2147376110"/>
        </pc:sldMkLst>
      </pc:sldChg>
      <pc:sldChg chg="addSp delSp modSp add mod modAnim">
        <pc:chgData name="Lorenzo Papa" userId="09d315e4-ad36-4bc6-a0bc-a36ec4ae1f59" providerId="ADAL" clId="{15A76713-D3D5-4CEA-816A-CB8402FE10A1}" dt="2025-09-02T15:44:09.082" v="471" actId="1076"/>
        <pc:sldMkLst>
          <pc:docMk/>
          <pc:sldMk cId="1643773573" sldId="2147376110"/>
        </pc:sldMkLst>
        <pc:spChg chg="add mod">
          <ac:chgData name="Lorenzo Papa" userId="09d315e4-ad36-4bc6-a0bc-a36ec4ae1f59" providerId="ADAL" clId="{15A76713-D3D5-4CEA-816A-CB8402FE10A1}" dt="2025-09-02T15:44:09.082" v="471" actId="1076"/>
          <ac:spMkLst>
            <pc:docMk/>
            <pc:sldMk cId="1643773573" sldId="2147376110"/>
            <ac:spMk id="2" creationId="{277E1C31-57E7-09B0-E4A0-246EBDBB9263}"/>
          </ac:spMkLst>
        </pc:spChg>
        <pc:picChg chg="add mod">
          <ac:chgData name="Lorenzo Papa" userId="09d315e4-ad36-4bc6-a0bc-a36ec4ae1f59" providerId="ADAL" clId="{15A76713-D3D5-4CEA-816A-CB8402FE10A1}" dt="2025-09-02T15:44:05.665" v="470"/>
          <ac:picMkLst>
            <pc:docMk/>
            <pc:sldMk cId="1643773573" sldId="2147376110"/>
            <ac:picMk id="5" creationId="{85BFA080-7C0B-9193-2270-5190E25A1059}"/>
          </ac:picMkLst>
        </pc:picChg>
        <pc:picChg chg="add mod">
          <ac:chgData name="Lorenzo Papa" userId="09d315e4-ad36-4bc6-a0bc-a36ec4ae1f59" providerId="ADAL" clId="{15A76713-D3D5-4CEA-816A-CB8402FE10A1}" dt="2025-09-02T15:44:05.665" v="470"/>
          <ac:picMkLst>
            <pc:docMk/>
            <pc:sldMk cId="1643773573" sldId="2147376110"/>
            <ac:picMk id="6" creationId="{4B20E87F-C481-F1FD-6DCB-6E5C9CDB7D76}"/>
          </ac:picMkLst>
        </pc:picChg>
      </pc:sldChg>
      <pc:sldChg chg="add del">
        <pc:chgData name="Lorenzo Papa" userId="09d315e4-ad36-4bc6-a0bc-a36ec4ae1f59" providerId="ADAL" clId="{15A76713-D3D5-4CEA-816A-CB8402FE10A1}" dt="2025-09-02T15:19:43.587" v="49"/>
        <pc:sldMkLst>
          <pc:docMk/>
          <pc:sldMk cId="2881986167" sldId="2147376110"/>
        </pc:sldMkLst>
      </pc:sldChg>
      <pc:sldChg chg="add del">
        <pc:chgData name="Lorenzo Papa" userId="09d315e4-ad36-4bc6-a0bc-a36ec4ae1f59" providerId="ADAL" clId="{15A76713-D3D5-4CEA-816A-CB8402FE10A1}" dt="2025-09-02T15:19:43.587" v="49"/>
        <pc:sldMkLst>
          <pc:docMk/>
          <pc:sldMk cId="1491562920" sldId="2147376111"/>
        </pc:sldMkLst>
      </pc:sldChg>
      <pc:sldChg chg="addSp delSp modSp add mod delAnim modAnim modShow">
        <pc:chgData name="Lorenzo Papa" userId="09d315e4-ad36-4bc6-a0bc-a36ec4ae1f59" providerId="ADAL" clId="{15A76713-D3D5-4CEA-816A-CB8402FE10A1}" dt="2025-09-03T08:48:23.016" v="2843" actId="729"/>
        <pc:sldMkLst>
          <pc:docMk/>
          <pc:sldMk cId="1682104269" sldId="2147376111"/>
        </pc:sldMkLst>
        <pc:spChg chg="add mod">
          <ac:chgData name="Lorenzo Papa" userId="09d315e4-ad36-4bc6-a0bc-a36ec4ae1f59" providerId="ADAL" clId="{15A76713-D3D5-4CEA-816A-CB8402FE10A1}" dt="2025-09-03T08:47:37.484" v="2842" actId="1076"/>
          <ac:spMkLst>
            <pc:docMk/>
            <pc:sldMk cId="1682104269" sldId="2147376111"/>
            <ac:spMk id="3" creationId="{1861ABEC-8ED5-9E1F-D80F-FD470CB1C145}"/>
          </ac:spMkLst>
        </pc:spChg>
        <pc:spChg chg="mod">
          <ac:chgData name="Lorenzo Papa" userId="09d315e4-ad36-4bc6-a0bc-a36ec4ae1f59" providerId="ADAL" clId="{15A76713-D3D5-4CEA-816A-CB8402FE10A1}" dt="2025-09-02T15:44:23.590" v="475"/>
          <ac:spMkLst>
            <pc:docMk/>
            <pc:sldMk cId="1682104269" sldId="2147376111"/>
            <ac:spMk id="18" creationId="{CC38F5A6-7863-225C-FC0F-862A91B5EE40}"/>
          </ac:spMkLst>
        </pc:spChg>
        <pc:picChg chg="add mod">
          <ac:chgData name="Lorenzo Papa" userId="09d315e4-ad36-4bc6-a0bc-a36ec4ae1f59" providerId="ADAL" clId="{15A76713-D3D5-4CEA-816A-CB8402FE10A1}" dt="2025-09-02T15:44:32.080" v="478"/>
          <ac:picMkLst>
            <pc:docMk/>
            <pc:sldMk cId="1682104269" sldId="2147376111"/>
            <ac:picMk id="4" creationId="{A7F78AEB-49AA-4B16-943B-A6D9092D2169}"/>
          </ac:picMkLst>
        </pc:picChg>
      </pc:sldChg>
      <pc:sldChg chg="del">
        <pc:chgData name="Lorenzo Papa" userId="09d315e4-ad36-4bc6-a0bc-a36ec4ae1f59" providerId="ADAL" clId="{15A76713-D3D5-4CEA-816A-CB8402FE10A1}" dt="2025-09-02T15:17:17.115" v="0" actId="47"/>
        <pc:sldMkLst>
          <pc:docMk/>
          <pc:sldMk cId="3298310894" sldId="2147376111"/>
        </pc:sldMkLst>
      </pc:sldChg>
      <pc:sldChg chg="del">
        <pc:chgData name="Lorenzo Papa" userId="09d315e4-ad36-4bc6-a0bc-a36ec4ae1f59" providerId="ADAL" clId="{15A76713-D3D5-4CEA-816A-CB8402FE10A1}" dt="2025-09-02T15:17:17.115" v="0" actId="47"/>
        <pc:sldMkLst>
          <pc:docMk/>
          <pc:sldMk cId="176783546" sldId="2147376112"/>
        </pc:sldMkLst>
      </pc:sldChg>
      <pc:sldChg chg="modSp add del mod">
        <pc:chgData name="Lorenzo Papa" userId="09d315e4-ad36-4bc6-a0bc-a36ec4ae1f59" providerId="ADAL" clId="{15A76713-D3D5-4CEA-816A-CB8402FE10A1}" dt="2025-09-02T15:19:43.587" v="49"/>
        <pc:sldMkLst>
          <pc:docMk/>
          <pc:sldMk cId="1732411787" sldId="2147376112"/>
        </pc:sldMkLst>
      </pc:sldChg>
      <pc:sldChg chg="addSp delSp modSp add mod delAnim modNotesTx">
        <pc:chgData name="Lorenzo Papa" userId="09d315e4-ad36-4bc6-a0bc-a36ec4ae1f59" providerId="ADAL" clId="{15A76713-D3D5-4CEA-816A-CB8402FE10A1}" dt="2025-09-03T08:48:41.167" v="2918" actId="20577"/>
        <pc:sldMkLst>
          <pc:docMk/>
          <pc:sldMk cId="3119756570" sldId="2147376112"/>
        </pc:sldMkLst>
        <pc:picChg chg="add mod">
          <ac:chgData name="Lorenzo Papa" userId="09d315e4-ad36-4bc6-a0bc-a36ec4ae1f59" providerId="ADAL" clId="{15A76713-D3D5-4CEA-816A-CB8402FE10A1}" dt="2025-09-02T15:44:57.961" v="484" actId="1076"/>
          <ac:picMkLst>
            <pc:docMk/>
            <pc:sldMk cId="3119756570" sldId="2147376112"/>
            <ac:picMk id="2" creationId="{40A384D6-304E-9867-8E89-D4DA9CA12028}"/>
          </ac:picMkLst>
        </pc:picChg>
        <pc:picChg chg="add mod">
          <ac:chgData name="Lorenzo Papa" userId="09d315e4-ad36-4bc6-a0bc-a36ec4ae1f59" providerId="ADAL" clId="{15A76713-D3D5-4CEA-816A-CB8402FE10A1}" dt="2025-09-02T15:44:56.071" v="483" actId="1076"/>
          <ac:picMkLst>
            <pc:docMk/>
            <pc:sldMk cId="3119756570" sldId="2147376112"/>
            <ac:picMk id="5" creationId="{13C40197-9B2D-849A-EC05-3E129DF5B77A}"/>
          </ac:picMkLst>
        </pc:picChg>
      </pc:sldChg>
      <pc:sldChg chg="del">
        <pc:chgData name="Lorenzo Papa" userId="09d315e4-ad36-4bc6-a0bc-a36ec4ae1f59" providerId="ADAL" clId="{15A76713-D3D5-4CEA-816A-CB8402FE10A1}" dt="2025-09-02T15:17:17.115" v="0" actId="47"/>
        <pc:sldMkLst>
          <pc:docMk/>
          <pc:sldMk cId="514805754" sldId="2147376113"/>
        </pc:sldMkLst>
      </pc:sldChg>
      <pc:sldChg chg="modSp add del mod">
        <pc:chgData name="Lorenzo Papa" userId="09d315e4-ad36-4bc6-a0bc-a36ec4ae1f59" providerId="ADAL" clId="{15A76713-D3D5-4CEA-816A-CB8402FE10A1}" dt="2025-09-02T15:19:43.587" v="49"/>
        <pc:sldMkLst>
          <pc:docMk/>
          <pc:sldMk cId="809746439" sldId="2147376113"/>
        </pc:sldMkLst>
      </pc:sldChg>
      <pc:sldChg chg="modSp add mod">
        <pc:chgData name="Lorenzo Papa" userId="09d315e4-ad36-4bc6-a0bc-a36ec4ae1f59" providerId="ADAL" clId="{15A76713-D3D5-4CEA-816A-CB8402FE10A1}" dt="2025-09-02T15:45:26.194" v="489" actId="20577"/>
        <pc:sldMkLst>
          <pc:docMk/>
          <pc:sldMk cId="3745484060" sldId="2147376113"/>
        </pc:sldMkLst>
        <pc:spChg chg="mod">
          <ac:chgData name="Lorenzo Papa" userId="09d315e4-ad36-4bc6-a0bc-a36ec4ae1f59" providerId="ADAL" clId="{15A76713-D3D5-4CEA-816A-CB8402FE10A1}" dt="2025-09-02T15:45:26.194" v="489" actId="20577"/>
          <ac:spMkLst>
            <pc:docMk/>
            <pc:sldMk cId="3745484060" sldId="2147376113"/>
            <ac:spMk id="3" creationId="{5409A867-BDB5-52E1-4250-F300434A3B94}"/>
          </ac:spMkLst>
        </pc:spChg>
      </pc:sldChg>
      <pc:sldChg chg="del">
        <pc:chgData name="Lorenzo Papa" userId="09d315e4-ad36-4bc6-a0bc-a36ec4ae1f59" providerId="ADAL" clId="{15A76713-D3D5-4CEA-816A-CB8402FE10A1}" dt="2025-09-02T15:17:17.115" v="0" actId="47"/>
        <pc:sldMkLst>
          <pc:docMk/>
          <pc:sldMk cId="1410700544" sldId="2147376114"/>
        </pc:sldMkLst>
      </pc:sldChg>
      <pc:sldChg chg="addSp delSp modSp add mod">
        <pc:chgData name="Lorenzo Papa" userId="09d315e4-ad36-4bc6-a0bc-a36ec4ae1f59" providerId="ADAL" clId="{15A76713-D3D5-4CEA-816A-CB8402FE10A1}" dt="2025-09-02T15:45:51.686" v="498" actId="1076"/>
        <pc:sldMkLst>
          <pc:docMk/>
          <pc:sldMk cId="2366245755" sldId="2147376114"/>
        </pc:sldMkLst>
        <pc:spChg chg="mod">
          <ac:chgData name="Lorenzo Papa" userId="09d315e4-ad36-4bc6-a0bc-a36ec4ae1f59" providerId="ADAL" clId="{15A76713-D3D5-4CEA-816A-CB8402FE10A1}" dt="2025-09-02T15:45:41.308" v="493"/>
          <ac:spMkLst>
            <pc:docMk/>
            <pc:sldMk cId="2366245755" sldId="2147376114"/>
            <ac:spMk id="18" creationId="{298A6FD7-385B-08EB-A511-066E383E4E8D}"/>
          </ac:spMkLst>
        </pc:spChg>
        <pc:picChg chg="add mod">
          <ac:chgData name="Lorenzo Papa" userId="09d315e4-ad36-4bc6-a0bc-a36ec4ae1f59" providerId="ADAL" clId="{15A76713-D3D5-4CEA-816A-CB8402FE10A1}" dt="2025-09-02T15:45:51.686" v="498" actId="1076"/>
          <ac:picMkLst>
            <pc:docMk/>
            <pc:sldMk cId="2366245755" sldId="2147376114"/>
            <ac:picMk id="6" creationId="{4303EBC8-A8E8-CDBD-F6AA-6EE8F01B35EF}"/>
          </ac:picMkLst>
        </pc:picChg>
      </pc:sldChg>
      <pc:sldChg chg="add del">
        <pc:chgData name="Lorenzo Papa" userId="09d315e4-ad36-4bc6-a0bc-a36ec4ae1f59" providerId="ADAL" clId="{15A76713-D3D5-4CEA-816A-CB8402FE10A1}" dt="2025-09-02T15:19:43.587" v="49"/>
        <pc:sldMkLst>
          <pc:docMk/>
          <pc:sldMk cId="2780735871" sldId="2147376114"/>
        </pc:sldMkLst>
      </pc:sldChg>
      <pc:sldChg chg="del">
        <pc:chgData name="Lorenzo Papa" userId="09d315e4-ad36-4bc6-a0bc-a36ec4ae1f59" providerId="ADAL" clId="{15A76713-D3D5-4CEA-816A-CB8402FE10A1}" dt="2025-09-02T15:17:17.115" v="0" actId="47"/>
        <pc:sldMkLst>
          <pc:docMk/>
          <pc:sldMk cId="98888730" sldId="2147376115"/>
        </pc:sldMkLst>
      </pc:sldChg>
      <pc:sldChg chg="addSp delSp modSp add mod">
        <pc:chgData name="Lorenzo Papa" userId="09d315e4-ad36-4bc6-a0bc-a36ec4ae1f59" providerId="ADAL" clId="{15A76713-D3D5-4CEA-816A-CB8402FE10A1}" dt="2025-09-02T15:46:13.088" v="504" actId="1076"/>
        <pc:sldMkLst>
          <pc:docMk/>
          <pc:sldMk cId="3049523575" sldId="2147376115"/>
        </pc:sldMkLst>
        <pc:spChg chg="add mod">
          <ac:chgData name="Lorenzo Papa" userId="09d315e4-ad36-4bc6-a0bc-a36ec4ae1f59" providerId="ADAL" clId="{15A76713-D3D5-4CEA-816A-CB8402FE10A1}" dt="2025-09-02T15:46:11.252" v="503"/>
          <ac:spMkLst>
            <pc:docMk/>
            <pc:sldMk cId="3049523575" sldId="2147376115"/>
            <ac:spMk id="3" creationId="{052B197F-F7B0-9278-C031-5D9328E0B0B7}"/>
          </ac:spMkLst>
        </pc:spChg>
        <pc:picChg chg="add mod">
          <ac:chgData name="Lorenzo Papa" userId="09d315e4-ad36-4bc6-a0bc-a36ec4ae1f59" providerId="ADAL" clId="{15A76713-D3D5-4CEA-816A-CB8402FE10A1}" dt="2025-09-02T15:46:13.088" v="504" actId="1076"/>
          <ac:picMkLst>
            <pc:docMk/>
            <pc:sldMk cId="3049523575" sldId="2147376115"/>
            <ac:picMk id="2" creationId="{D48ECA40-6170-DCBE-EEB0-4A9335876649}"/>
          </ac:picMkLst>
        </pc:picChg>
      </pc:sldChg>
      <pc:sldChg chg="add del">
        <pc:chgData name="Lorenzo Papa" userId="09d315e4-ad36-4bc6-a0bc-a36ec4ae1f59" providerId="ADAL" clId="{15A76713-D3D5-4CEA-816A-CB8402FE10A1}" dt="2025-09-02T15:19:43.587" v="49"/>
        <pc:sldMkLst>
          <pc:docMk/>
          <pc:sldMk cId="3057515610" sldId="2147376115"/>
        </pc:sldMkLst>
      </pc:sldChg>
      <pc:sldChg chg="del">
        <pc:chgData name="Lorenzo Papa" userId="09d315e4-ad36-4bc6-a0bc-a36ec4ae1f59" providerId="ADAL" clId="{15A76713-D3D5-4CEA-816A-CB8402FE10A1}" dt="2025-09-02T15:17:17.115" v="0" actId="47"/>
        <pc:sldMkLst>
          <pc:docMk/>
          <pc:sldMk cId="183545615" sldId="2147376116"/>
        </pc:sldMkLst>
      </pc:sldChg>
      <pc:sldChg chg="add del">
        <pc:chgData name="Lorenzo Papa" userId="09d315e4-ad36-4bc6-a0bc-a36ec4ae1f59" providerId="ADAL" clId="{15A76713-D3D5-4CEA-816A-CB8402FE10A1}" dt="2025-09-02T15:19:43.587" v="49"/>
        <pc:sldMkLst>
          <pc:docMk/>
          <pc:sldMk cId="1504540517" sldId="2147376116"/>
        </pc:sldMkLst>
      </pc:sldChg>
      <pc:sldChg chg="addSp delSp modSp add mod">
        <pc:chgData name="Lorenzo Papa" userId="09d315e4-ad36-4bc6-a0bc-a36ec4ae1f59" providerId="ADAL" clId="{15A76713-D3D5-4CEA-816A-CB8402FE10A1}" dt="2025-09-02T15:46:32.962" v="510"/>
        <pc:sldMkLst>
          <pc:docMk/>
          <pc:sldMk cId="2639629842" sldId="2147376116"/>
        </pc:sldMkLst>
        <pc:spChg chg="add mod">
          <ac:chgData name="Lorenzo Papa" userId="09d315e4-ad36-4bc6-a0bc-a36ec4ae1f59" providerId="ADAL" clId="{15A76713-D3D5-4CEA-816A-CB8402FE10A1}" dt="2025-09-02T15:46:32.962" v="510"/>
          <ac:spMkLst>
            <pc:docMk/>
            <pc:sldMk cId="2639629842" sldId="2147376116"/>
            <ac:spMk id="4" creationId="{247480FD-810A-1B6E-DCDB-231DC807ECAF}"/>
          </ac:spMkLst>
        </pc:spChg>
        <pc:spChg chg="add mod">
          <ac:chgData name="Lorenzo Papa" userId="09d315e4-ad36-4bc6-a0bc-a36ec4ae1f59" providerId="ADAL" clId="{15A76713-D3D5-4CEA-816A-CB8402FE10A1}" dt="2025-09-02T15:46:32.962" v="510"/>
          <ac:spMkLst>
            <pc:docMk/>
            <pc:sldMk cId="2639629842" sldId="2147376116"/>
            <ac:spMk id="5" creationId="{8EE28033-E189-22A2-8829-5B888E364475}"/>
          </ac:spMkLst>
        </pc:spChg>
        <pc:spChg chg="mod">
          <ac:chgData name="Lorenzo Papa" userId="09d315e4-ad36-4bc6-a0bc-a36ec4ae1f59" providerId="ADAL" clId="{15A76713-D3D5-4CEA-816A-CB8402FE10A1}" dt="2025-09-02T15:46:24.771" v="508"/>
          <ac:spMkLst>
            <pc:docMk/>
            <pc:sldMk cId="2639629842" sldId="2147376116"/>
            <ac:spMk id="18" creationId="{433BA889-4740-516C-90AE-A6FD899E811A}"/>
          </ac:spMkLst>
        </pc:spChg>
      </pc:sldChg>
      <pc:sldChg chg="add del">
        <pc:chgData name="Lorenzo Papa" userId="09d315e4-ad36-4bc6-a0bc-a36ec4ae1f59" providerId="ADAL" clId="{15A76713-D3D5-4CEA-816A-CB8402FE10A1}" dt="2025-09-02T15:19:43.587" v="49"/>
        <pc:sldMkLst>
          <pc:docMk/>
          <pc:sldMk cId="320831808" sldId="2147376117"/>
        </pc:sldMkLst>
      </pc:sldChg>
      <pc:sldChg chg="addSp delSp modSp add mod">
        <pc:chgData name="Lorenzo Papa" userId="09d315e4-ad36-4bc6-a0bc-a36ec4ae1f59" providerId="ADAL" clId="{15A76713-D3D5-4CEA-816A-CB8402FE10A1}" dt="2025-09-02T15:46:56.412" v="518"/>
        <pc:sldMkLst>
          <pc:docMk/>
          <pc:sldMk cId="934101251" sldId="2147376117"/>
        </pc:sldMkLst>
        <pc:spChg chg="mod">
          <ac:chgData name="Lorenzo Papa" userId="09d315e4-ad36-4bc6-a0bc-a36ec4ae1f59" providerId="ADAL" clId="{15A76713-D3D5-4CEA-816A-CB8402FE10A1}" dt="2025-09-02T15:46:47.409" v="514"/>
          <ac:spMkLst>
            <pc:docMk/>
            <pc:sldMk cId="934101251" sldId="2147376117"/>
            <ac:spMk id="18" creationId="{92536D1C-1FE8-C202-6330-D018832212F6}"/>
          </ac:spMkLst>
        </pc:spChg>
        <pc:picChg chg="add mod">
          <ac:chgData name="Lorenzo Papa" userId="09d315e4-ad36-4bc6-a0bc-a36ec4ae1f59" providerId="ADAL" clId="{15A76713-D3D5-4CEA-816A-CB8402FE10A1}" dt="2025-09-02T15:46:56.412" v="518"/>
          <ac:picMkLst>
            <pc:docMk/>
            <pc:sldMk cId="934101251" sldId="2147376117"/>
            <ac:picMk id="2" creationId="{441BD57C-4FEC-8DC8-67BD-89573B287FFE}"/>
          </ac:picMkLst>
        </pc:picChg>
        <pc:picChg chg="add mod">
          <ac:chgData name="Lorenzo Papa" userId="09d315e4-ad36-4bc6-a0bc-a36ec4ae1f59" providerId="ADAL" clId="{15A76713-D3D5-4CEA-816A-CB8402FE10A1}" dt="2025-09-02T15:46:56.412" v="518"/>
          <ac:picMkLst>
            <pc:docMk/>
            <pc:sldMk cId="934101251" sldId="2147376117"/>
            <ac:picMk id="3" creationId="{84326D76-A40B-6AEF-FFE0-B96FD4179FCF}"/>
          </ac:picMkLst>
        </pc:picChg>
      </pc:sldChg>
      <pc:sldChg chg="del">
        <pc:chgData name="Lorenzo Papa" userId="09d315e4-ad36-4bc6-a0bc-a36ec4ae1f59" providerId="ADAL" clId="{15A76713-D3D5-4CEA-816A-CB8402FE10A1}" dt="2025-09-02T15:17:17.115" v="0" actId="47"/>
        <pc:sldMkLst>
          <pc:docMk/>
          <pc:sldMk cId="1764094933" sldId="2147376117"/>
        </pc:sldMkLst>
      </pc:sldChg>
      <pc:sldChg chg="del">
        <pc:chgData name="Lorenzo Papa" userId="09d315e4-ad36-4bc6-a0bc-a36ec4ae1f59" providerId="ADAL" clId="{15A76713-D3D5-4CEA-816A-CB8402FE10A1}" dt="2025-09-02T15:17:17.115" v="0" actId="47"/>
        <pc:sldMkLst>
          <pc:docMk/>
          <pc:sldMk cId="1398610607" sldId="2147376118"/>
        </pc:sldMkLst>
      </pc:sldChg>
      <pc:sldChg chg="add del">
        <pc:chgData name="Lorenzo Papa" userId="09d315e4-ad36-4bc6-a0bc-a36ec4ae1f59" providerId="ADAL" clId="{15A76713-D3D5-4CEA-816A-CB8402FE10A1}" dt="2025-09-02T15:19:43.587" v="49"/>
        <pc:sldMkLst>
          <pc:docMk/>
          <pc:sldMk cId="2273747269" sldId="2147376118"/>
        </pc:sldMkLst>
      </pc:sldChg>
      <pc:sldChg chg="addSp delSp modSp add mod">
        <pc:chgData name="Lorenzo Papa" userId="09d315e4-ad36-4bc6-a0bc-a36ec4ae1f59" providerId="ADAL" clId="{15A76713-D3D5-4CEA-816A-CB8402FE10A1}" dt="2025-09-02T15:47:11.502" v="523"/>
        <pc:sldMkLst>
          <pc:docMk/>
          <pc:sldMk cId="3521914044" sldId="2147376118"/>
        </pc:sldMkLst>
        <pc:picChg chg="add mod">
          <ac:chgData name="Lorenzo Papa" userId="09d315e4-ad36-4bc6-a0bc-a36ec4ae1f59" providerId="ADAL" clId="{15A76713-D3D5-4CEA-816A-CB8402FE10A1}" dt="2025-09-02T15:47:11.502" v="523"/>
          <ac:picMkLst>
            <pc:docMk/>
            <pc:sldMk cId="3521914044" sldId="2147376118"/>
            <ac:picMk id="4" creationId="{461AA0A6-B33C-BD17-B760-51FA8657B9D3}"/>
          </ac:picMkLst>
        </pc:picChg>
      </pc:sldChg>
      <pc:sldChg chg="del">
        <pc:chgData name="Lorenzo Papa" userId="09d315e4-ad36-4bc6-a0bc-a36ec4ae1f59" providerId="ADAL" clId="{15A76713-D3D5-4CEA-816A-CB8402FE10A1}" dt="2025-09-02T15:17:17.115" v="0" actId="47"/>
        <pc:sldMkLst>
          <pc:docMk/>
          <pc:sldMk cId="672296445" sldId="2147376119"/>
        </pc:sldMkLst>
      </pc:sldChg>
      <pc:sldChg chg="add del">
        <pc:chgData name="Lorenzo Papa" userId="09d315e4-ad36-4bc6-a0bc-a36ec4ae1f59" providerId="ADAL" clId="{15A76713-D3D5-4CEA-816A-CB8402FE10A1}" dt="2025-09-02T15:19:43.587" v="49"/>
        <pc:sldMkLst>
          <pc:docMk/>
          <pc:sldMk cId="2689579700" sldId="2147376119"/>
        </pc:sldMkLst>
      </pc:sldChg>
      <pc:sldChg chg="addSp delSp modSp add mod">
        <pc:chgData name="Lorenzo Papa" userId="09d315e4-ad36-4bc6-a0bc-a36ec4ae1f59" providerId="ADAL" clId="{15A76713-D3D5-4CEA-816A-CB8402FE10A1}" dt="2025-09-02T15:47:28.118" v="529"/>
        <pc:sldMkLst>
          <pc:docMk/>
          <pc:sldMk cId="3367883729" sldId="2147376119"/>
        </pc:sldMkLst>
        <pc:spChg chg="mod">
          <ac:chgData name="Lorenzo Papa" userId="09d315e4-ad36-4bc6-a0bc-a36ec4ae1f59" providerId="ADAL" clId="{15A76713-D3D5-4CEA-816A-CB8402FE10A1}" dt="2025-09-02T15:47:22.756" v="527"/>
          <ac:spMkLst>
            <pc:docMk/>
            <pc:sldMk cId="3367883729" sldId="2147376119"/>
            <ac:spMk id="18" creationId="{80F68AB4-7E35-B60C-D187-AC3E5DA17B2D}"/>
          </ac:spMkLst>
        </pc:spChg>
        <pc:picChg chg="add mod">
          <ac:chgData name="Lorenzo Papa" userId="09d315e4-ad36-4bc6-a0bc-a36ec4ae1f59" providerId="ADAL" clId="{15A76713-D3D5-4CEA-816A-CB8402FE10A1}" dt="2025-09-02T15:47:28.118" v="529"/>
          <ac:picMkLst>
            <pc:docMk/>
            <pc:sldMk cId="3367883729" sldId="2147376119"/>
            <ac:picMk id="2" creationId="{70E1DC34-992A-2D74-F34E-05046D8F7A72}"/>
          </ac:picMkLst>
        </pc:picChg>
      </pc:sldChg>
      <pc:sldChg chg="addSp delSp modSp add mod">
        <pc:chgData name="Lorenzo Papa" userId="09d315e4-ad36-4bc6-a0bc-a36ec4ae1f59" providerId="ADAL" clId="{15A76713-D3D5-4CEA-816A-CB8402FE10A1}" dt="2025-09-02T15:47:40.299" v="535"/>
        <pc:sldMkLst>
          <pc:docMk/>
          <pc:sldMk cId="257290634" sldId="2147376120"/>
        </pc:sldMkLst>
        <pc:picChg chg="add mod">
          <ac:chgData name="Lorenzo Papa" userId="09d315e4-ad36-4bc6-a0bc-a36ec4ae1f59" providerId="ADAL" clId="{15A76713-D3D5-4CEA-816A-CB8402FE10A1}" dt="2025-09-02T15:47:40.299" v="535"/>
          <ac:picMkLst>
            <pc:docMk/>
            <pc:sldMk cId="257290634" sldId="2147376120"/>
            <ac:picMk id="3" creationId="{5A05A228-F916-20E0-1959-6FFFC9793EEE}"/>
          </ac:picMkLst>
        </pc:picChg>
      </pc:sldChg>
      <pc:sldChg chg="del">
        <pc:chgData name="Lorenzo Papa" userId="09d315e4-ad36-4bc6-a0bc-a36ec4ae1f59" providerId="ADAL" clId="{15A76713-D3D5-4CEA-816A-CB8402FE10A1}" dt="2025-09-02T15:17:17.115" v="0" actId="47"/>
        <pc:sldMkLst>
          <pc:docMk/>
          <pc:sldMk cId="732790053" sldId="2147376120"/>
        </pc:sldMkLst>
      </pc:sldChg>
      <pc:sldChg chg="add del">
        <pc:chgData name="Lorenzo Papa" userId="09d315e4-ad36-4bc6-a0bc-a36ec4ae1f59" providerId="ADAL" clId="{15A76713-D3D5-4CEA-816A-CB8402FE10A1}" dt="2025-09-02T15:19:43.587" v="49"/>
        <pc:sldMkLst>
          <pc:docMk/>
          <pc:sldMk cId="1222886582" sldId="2147376120"/>
        </pc:sldMkLst>
      </pc:sldChg>
      <pc:sldChg chg="del">
        <pc:chgData name="Lorenzo Papa" userId="09d315e4-ad36-4bc6-a0bc-a36ec4ae1f59" providerId="ADAL" clId="{15A76713-D3D5-4CEA-816A-CB8402FE10A1}" dt="2025-09-02T15:17:17.115" v="0" actId="47"/>
        <pc:sldMkLst>
          <pc:docMk/>
          <pc:sldMk cId="2197181400" sldId="2147376121"/>
        </pc:sldMkLst>
      </pc:sldChg>
      <pc:sldChg chg="add del">
        <pc:chgData name="Lorenzo Papa" userId="09d315e4-ad36-4bc6-a0bc-a36ec4ae1f59" providerId="ADAL" clId="{15A76713-D3D5-4CEA-816A-CB8402FE10A1}" dt="2025-09-02T15:19:43.587" v="49"/>
        <pc:sldMkLst>
          <pc:docMk/>
          <pc:sldMk cId="2663496158" sldId="2147376121"/>
        </pc:sldMkLst>
      </pc:sldChg>
      <pc:sldChg chg="addSp delSp modSp add mod">
        <pc:chgData name="Lorenzo Papa" userId="09d315e4-ad36-4bc6-a0bc-a36ec4ae1f59" providerId="ADAL" clId="{15A76713-D3D5-4CEA-816A-CB8402FE10A1}" dt="2025-09-02T15:47:58.730" v="545"/>
        <pc:sldMkLst>
          <pc:docMk/>
          <pc:sldMk cId="4150748962" sldId="2147376121"/>
        </pc:sldMkLst>
        <pc:spChg chg="mod">
          <ac:chgData name="Lorenzo Papa" userId="09d315e4-ad36-4bc6-a0bc-a36ec4ae1f59" providerId="ADAL" clId="{15A76713-D3D5-4CEA-816A-CB8402FE10A1}" dt="2025-09-02T15:47:54.243" v="543" actId="20577"/>
          <ac:spMkLst>
            <pc:docMk/>
            <pc:sldMk cId="4150748962" sldId="2147376121"/>
            <ac:spMk id="18" creationId="{E439EB7C-1BC0-DE70-A81B-0B79279919A3}"/>
          </ac:spMkLst>
        </pc:spChg>
        <pc:picChg chg="add mod">
          <ac:chgData name="Lorenzo Papa" userId="09d315e4-ad36-4bc6-a0bc-a36ec4ae1f59" providerId="ADAL" clId="{15A76713-D3D5-4CEA-816A-CB8402FE10A1}" dt="2025-09-02T15:47:58.730" v="545"/>
          <ac:picMkLst>
            <pc:docMk/>
            <pc:sldMk cId="4150748962" sldId="2147376121"/>
            <ac:picMk id="2" creationId="{99790D8E-68B3-14A4-2DCD-3B31B7D520E3}"/>
          </ac:picMkLst>
        </pc:picChg>
      </pc:sldChg>
      <pc:sldChg chg="add del setBg">
        <pc:chgData name="Lorenzo Papa" userId="09d315e4-ad36-4bc6-a0bc-a36ec4ae1f59" providerId="ADAL" clId="{15A76713-D3D5-4CEA-816A-CB8402FE10A1}" dt="2025-09-02T15:19:43.587" v="49"/>
        <pc:sldMkLst>
          <pc:docMk/>
          <pc:sldMk cId="1033387085" sldId="2147376122"/>
        </pc:sldMkLst>
      </pc:sldChg>
      <pc:sldChg chg="del">
        <pc:chgData name="Lorenzo Papa" userId="09d315e4-ad36-4bc6-a0bc-a36ec4ae1f59" providerId="ADAL" clId="{15A76713-D3D5-4CEA-816A-CB8402FE10A1}" dt="2025-09-02T15:17:17.115" v="0" actId="47"/>
        <pc:sldMkLst>
          <pc:docMk/>
          <pc:sldMk cId="1531093324" sldId="2147376122"/>
        </pc:sldMkLst>
      </pc:sldChg>
      <pc:sldChg chg="addSp delSp modSp add mod modAnim">
        <pc:chgData name="Lorenzo Papa" userId="09d315e4-ad36-4bc6-a0bc-a36ec4ae1f59" providerId="ADAL" clId="{15A76713-D3D5-4CEA-816A-CB8402FE10A1}" dt="2025-09-02T15:48:26.568" v="556"/>
        <pc:sldMkLst>
          <pc:docMk/>
          <pc:sldMk cId="3227799765" sldId="2147376122"/>
        </pc:sldMkLst>
        <pc:spChg chg="add mod">
          <ac:chgData name="Lorenzo Papa" userId="09d315e4-ad36-4bc6-a0bc-a36ec4ae1f59" providerId="ADAL" clId="{15A76713-D3D5-4CEA-816A-CB8402FE10A1}" dt="2025-09-02T15:48:26.568" v="556"/>
          <ac:spMkLst>
            <pc:docMk/>
            <pc:sldMk cId="3227799765" sldId="2147376122"/>
            <ac:spMk id="4" creationId="{D569CDD1-A3A6-B014-80FD-751DB7F9C69F}"/>
          </ac:spMkLst>
        </pc:spChg>
        <pc:spChg chg="mod">
          <ac:chgData name="Lorenzo Papa" userId="09d315e4-ad36-4bc6-a0bc-a36ec4ae1f59" providerId="ADAL" clId="{15A76713-D3D5-4CEA-816A-CB8402FE10A1}" dt="2025-09-02T15:48:19.032" v="554" actId="20577"/>
          <ac:spMkLst>
            <pc:docMk/>
            <pc:sldMk cId="3227799765" sldId="2147376122"/>
            <ac:spMk id="18" creationId="{FBEEB174-EDB4-3224-0A32-ABE555722B12}"/>
          </ac:spMkLst>
        </pc:spChg>
        <pc:picChg chg="add mod">
          <ac:chgData name="Lorenzo Papa" userId="09d315e4-ad36-4bc6-a0bc-a36ec4ae1f59" providerId="ADAL" clId="{15A76713-D3D5-4CEA-816A-CB8402FE10A1}" dt="2025-09-02T15:48:26.568" v="556"/>
          <ac:picMkLst>
            <pc:docMk/>
            <pc:sldMk cId="3227799765" sldId="2147376122"/>
            <ac:picMk id="3" creationId="{B1992520-30FB-8CCA-9489-9244CEEAB053}"/>
          </ac:picMkLst>
        </pc:picChg>
      </pc:sldChg>
      <pc:sldChg chg="add del">
        <pc:chgData name="Lorenzo Papa" userId="09d315e4-ad36-4bc6-a0bc-a36ec4ae1f59" providerId="ADAL" clId="{15A76713-D3D5-4CEA-816A-CB8402FE10A1}" dt="2025-09-02T15:19:43.587" v="49"/>
        <pc:sldMkLst>
          <pc:docMk/>
          <pc:sldMk cId="1681492428" sldId="2147376123"/>
        </pc:sldMkLst>
      </pc:sldChg>
      <pc:sldChg chg="del">
        <pc:chgData name="Lorenzo Papa" userId="09d315e4-ad36-4bc6-a0bc-a36ec4ae1f59" providerId="ADAL" clId="{15A76713-D3D5-4CEA-816A-CB8402FE10A1}" dt="2025-09-02T15:17:17.115" v="0" actId="47"/>
        <pc:sldMkLst>
          <pc:docMk/>
          <pc:sldMk cId="1868796143" sldId="2147376123"/>
        </pc:sldMkLst>
      </pc:sldChg>
      <pc:sldChg chg="addSp delSp modSp add mod delAnim modAnim modNotesTx">
        <pc:chgData name="Lorenzo Papa" userId="09d315e4-ad36-4bc6-a0bc-a36ec4ae1f59" providerId="ADAL" clId="{15A76713-D3D5-4CEA-816A-CB8402FE10A1}" dt="2025-09-03T08:52:07.265" v="3141" actId="20577"/>
        <pc:sldMkLst>
          <pc:docMk/>
          <pc:sldMk cId="3571979050" sldId="2147376123"/>
        </pc:sldMkLst>
        <pc:spChg chg="add mod">
          <ac:chgData name="Lorenzo Papa" userId="09d315e4-ad36-4bc6-a0bc-a36ec4ae1f59" providerId="ADAL" clId="{15A76713-D3D5-4CEA-816A-CB8402FE10A1}" dt="2025-09-03T08:51:49.500" v="3050" actId="207"/>
          <ac:spMkLst>
            <pc:docMk/>
            <pc:sldMk cId="3571979050" sldId="2147376123"/>
            <ac:spMk id="4" creationId="{E37CE15D-E364-90A9-E484-B58C77E581BC}"/>
          </ac:spMkLst>
        </pc:spChg>
        <pc:picChg chg="add mod">
          <ac:chgData name="Lorenzo Papa" userId="09d315e4-ad36-4bc6-a0bc-a36ec4ae1f59" providerId="ADAL" clId="{15A76713-D3D5-4CEA-816A-CB8402FE10A1}" dt="2025-09-02T15:48:36.948" v="561"/>
          <ac:picMkLst>
            <pc:docMk/>
            <pc:sldMk cId="3571979050" sldId="2147376123"/>
            <ac:picMk id="2" creationId="{BEA0AFAD-BC36-5044-C268-84A5A9B7164E}"/>
          </ac:picMkLst>
        </pc:picChg>
      </pc:sldChg>
      <pc:sldChg chg="del">
        <pc:chgData name="Lorenzo Papa" userId="09d315e4-ad36-4bc6-a0bc-a36ec4ae1f59" providerId="ADAL" clId="{15A76713-D3D5-4CEA-816A-CB8402FE10A1}" dt="2025-09-02T15:17:17.115" v="0" actId="47"/>
        <pc:sldMkLst>
          <pc:docMk/>
          <pc:sldMk cId="955597817" sldId="2147376124"/>
        </pc:sldMkLst>
      </pc:sldChg>
      <pc:sldChg chg="addSp delSp modSp add mod modNotesTx">
        <pc:chgData name="Lorenzo Papa" userId="09d315e4-ad36-4bc6-a0bc-a36ec4ae1f59" providerId="ADAL" clId="{15A76713-D3D5-4CEA-816A-CB8402FE10A1}" dt="2025-09-03T08:52:50.465" v="3198" actId="20577"/>
        <pc:sldMkLst>
          <pc:docMk/>
          <pc:sldMk cId="1499796989" sldId="2147376124"/>
        </pc:sldMkLst>
        <pc:spChg chg="add mod">
          <ac:chgData name="Lorenzo Papa" userId="09d315e4-ad36-4bc6-a0bc-a36ec4ae1f59" providerId="ADAL" clId="{15A76713-D3D5-4CEA-816A-CB8402FE10A1}" dt="2025-09-02T15:49:01.795" v="569"/>
          <ac:spMkLst>
            <pc:docMk/>
            <pc:sldMk cId="1499796989" sldId="2147376124"/>
            <ac:spMk id="3" creationId="{3E5CF342-F3A9-E609-B8C7-853E11F9BAA5}"/>
          </ac:spMkLst>
        </pc:spChg>
        <pc:spChg chg="add mod">
          <ac:chgData name="Lorenzo Papa" userId="09d315e4-ad36-4bc6-a0bc-a36ec4ae1f59" providerId="ADAL" clId="{15A76713-D3D5-4CEA-816A-CB8402FE10A1}" dt="2025-09-02T15:49:01.795" v="569"/>
          <ac:spMkLst>
            <pc:docMk/>
            <pc:sldMk cId="1499796989" sldId="2147376124"/>
            <ac:spMk id="4" creationId="{4E199023-B8DD-BE80-8065-222C2072E372}"/>
          </ac:spMkLst>
        </pc:spChg>
        <pc:spChg chg="mod">
          <ac:chgData name="Lorenzo Papa" userId="09d315e4-ad36-4bc6-a0bc-a36ec4ae1f59" providerId="ADAL" clId="{15A76713-D3D5-4CEA-816A-CB8402FE10A1}" dt="2025-09-02T15:48:55.120" v="567"/>
          <ac:spMkLst>
            <pc:docMk/>
            <pc:sldMk cId="1499796989" sldId="2147376124"/>
            <ac:spMk id="18" creationId="{AD02031C-6BB1-8131-8CC5-E47F1D5D8A4A}"/>
          </ac:spMkLst>
        </pc:spChg>
        <pc:picChg chg="add mod">
          <ac:chgData name="Lorenzo Papa" userId="09d315e4-ad36-4bc6-a0bc-a36ec4ae1f59" providerId="ADAL" clId="{15A76713-D3D5-4CEA-816A-CB8402FE10A1}" dt="2025-09-02T15:49:01.795" v="569"/>
          <ac:picMkLst>
            <pc:docMk/>
            <pc:sldMk cId="1499796989" sldId="2147376124"/>
            <ac:picMk id="5" creationId="{DBC5CE97-3679-E2E7-1CC7-148E3C2F7C77}"/>
          </ac:picMkLst>
        </pc:picChg>
        <pc:picChg chg="add mod">
          <ac:chgData name="Lorenzo Papa" userId="09d315e4-ad36-4bc6-a0bc-a36ec4ae1f59" providerId="ADAL" clId="{15A76713-D3D5-4CEA-816A-CB8402FE10A1}" dt="2025-09-02T15:49:01.795" v="569"/>
          <ac:picMkLst>
            <pc:docMk/>
            <pc:sldMk cId="1499796989" sldId="2147376124"/>
            <ac:picMk id="6" creationId="{77BC5BBC-FCFD-72E5-694D-B17F47889429}"/>
          </ac:picMkLst>
        </pc:picChg>
      </pc:sldChg>
      <pc:sldChg chg="add del">
        <pc:chgData name="Lorenzo Papa" userId="09d315e4-ad36-4bc6-a0bc-a36ec4ae1f59" providerId="ADAL" clId="{15A76713-D3D5-4CEA-816A-CB8402FE10A1}" dt="2025-09-02T15:19:43.587" v="49"/>
        <pc:sldMkLst>
          <pc:docMk/>
          <pc:sldMk cId="2447906519" sldId="2147376124"/>
        </pc:sldMkLst>
      </pc:sldChg>
      <pc:sldChg chg="add del">
        <pc:chgData name="Lorenzo Papa" userId="09d315e4-ad36-4bc6-a0bc-a36ec4ae1f59" providerId="ADAL" clId="{15A76713-D3D5-4CEA-816A-CB8402FE10A1}" dt="2025-09-02T15:19:43.587" v="49"/>
        <pc:sldMkLst>
          <pc:docMk/>
          <pc:sldMk cId="2533270089" sldId="2147376125"/>
        </pc:sldMkLst>
      </pc:sldChg>
      <pc:sldChg chg="del">
        <pc:chgData name="Lorenzo Papa" userId="09d315e4-ad36-4bc6-a0bc-a36ec4ae1f59" providerId="ADAL" clId="{15A76713-D3D5-4CEA-816A-CB8402FE10A1}" dt="2025-09-02T15:17:17.115" v="0" actId="47"/>
        <pc:sldMkLst>
          <pc:docMk/>
          <pc:sldMk cId="3072983252" sldId="2147376125"/>
        </pc:sldMkLst>
      </pc:sldChg>
      <pc:sldChg chg="addSp delSp modSp add mod">
        <pc:chgData name="Lorenzo Papa" userId="09d315e4-ad36-4bc6-a0bc-a36ec4ae1f59" providerId="ADAL" clId="{15A76713-D3D5-4CEA-816A-CB8402FE10A1}" dt="2025-09-02T15:49:29.227" v="579"/>
        <pc:sldMkLst>
          <pc:docMk/>
          <pc:sldMk cId="3082989555" sldId="2147376125"/>
        </pc:sldMkLst>
        <pc:spChg chg="add mod">
          <ac:chgData name="Lorenzo Papa" userId="09d315e4-ad36-4bc6-a0bc-a36ec4ae1f59" providerId="ADAL" clId="{15A76713-D3D5-4CEA-816A-CB8402FE10A1}" dt="2025-09-02T15:49:29.227" v="579"/>
          <ac:spMkLst>
            <pc:docMk/>
            <pc:sldMk cId="3082989555" sldId="2147376125"/>
            <ac:spMk id="11" creationId="{07B8CADE-9469-2007-2222-6ABF3B67D056}"/>
          </ac:spMkLst>
        </pc:spChg>
        <pc:spChg chg="mod">
          <ac:chgData name="Lorenzo Papa" userId="09d315e4-ad36-4bc6-a0bc-a36ec4ae1f59" providerId="ADAL" clId="{15A76713-D3D5-4CEA-816A-CB8402FE10A1}" dt="2025-09-02T15:49:13.438" v="574" actId="20577"/>
          <ac:spMkLst>
            <pc:docMk/>
            <pc:sldMk cId="3082989555" sldId="2147376125"/>
            <ac:spMk id="18" creationId="{970A94D9-FB59-2E40-F22F-D6308E02181F}"/>
          </ac:spMkLst>
        </pc:spChg>
        <pc:picChg chg="add mod">
          <ac:chgData name="Lorenzo Papa" userId="09d315e4-ad36-4bc6-a0bc-a36ec4ae1f59" providerId="ADAL" clId="{15A76713-D3D5-4CEA-816A-CB8402FE10A1}" dt="2025-09-02T15:49:24.174" v="578"/>
          <ac:picMkLst>
            <pc:docMk/>
            <pc:sldMk cId="3082989555" sldId="2147376125"/>
            <ac:picMk id="10" creationId="{63F5B836-5DB8-3B7C-4B23-70AE30F0BFAB}"/>
          </ac:picMkLst>
        </pc:picChg>
      </pc:sldChg>
      <pc:sldChg chg="add del">
        <pc:chgData name="Lorenzo Papa" userId="09d315e4-ad36-4bc6-a0bc-a36ec4ae1f59" providerId="ADAL" clId="{15A76713-D3D5-4CEA-816A-CB8402FE10A1}" dt="2025-09-02T15:48:46.328" v="565"/>
        <pc:sldMkLst>
          <pc:docMk/>
          <pc:sldMk cId="3194802293" sldId="2147376125"/>
        </pc:sldMkLst>
      </pc:sldChg>
      <pc:sldChg chg="addSp delSp modSp add mod">
        <pc:chgData name="Lorenzo Papa" userId="09d315e4-ad36-4bc6-a0bc-a36ec4ae1f59" providerId="ADAL" clId="{15A76713-D3D5-4CEA-816A-CB8402FE10A1}" dt="2025-09-02T15:49:49.180" v="587" actId="27636"/>
        <pc:sldMkLst>
          <pc:docMk/>
          <pc:sldMk cId="2813700698" sldId="2147376126"/>
        </pc:sldMkLst>
        <pc:spChg chg="add mod">
          <ac:chgData name="Lorenzo Papa" userId="09d315e4-ad36-4bc6-a0bc-a36ec4ae1f59" providerId="ADAL" clId="{15A76713-D3D5-4CEA-816A-CB8402FE10A1}" dt="2025-09-02T15:49:49.180" v="587" actId="27636"/>
          <ac:spMkLst>
            <pc:docMk/>
            <pc:sldMk cId="2813700698" sldId="2147376126"/>
            <ac:spMk id="2" creationId="{BEBD7A00-2A50-6343-229D-97D5ACC28012}"/>
          </ac:spMkLst>
        </pc:spChg>
        <pc:spChg chg="mod">
          <ac:chgData name="Lorenzo Papa" userId="09d315e4-ad36-4bc6-a0bc-a36ec4ae1f59" providerId="ADAL" clId="{15A76713-D3D5-4CEA-816A-CB8402FE10A1}" dt="2025-09-02T15:49:39.904" v="583"/>
          <ac:spMkLst>
            <pc:docMk/>
            <pc:sldMk cId="2813700698" sldId="2147376126"/>
            <ac:spMk id="18" creationId="{677FF52A-6739-E977-34E1-6DCF1C4D1E38}"/>
          </ac:spMkLst>
        </pc:spChg>
        <pc:picChg chg="add mod">
          <ac:chgData name="Lorenzo Papa" userId="09d315e4-ad36-4bc6-a0bc-a36ec4ae1f59" providerId="ADAL" clId="{15A76713-D3D5-4CEA-816A-CB8402FE10A1}" dt="2025-09-02T15:49:49.180" v="587" actId="27636"/>
          <ac:picMkLst>
            <pc:docMk/>
            <pc:sldMk cId="2813700698" sldId="2147376126"/>
            <ac:picMk id="3" creationId="{214A9106-58E8-B20B-453D-520285AA6CB8}"/>
          </ac:picMkLst>
        </pc:picChg>
      </pc:sldChg>
      <pc:sldChg chg="add del">
        <pc:chgData name="Lorenzo Papa" userId="09d315e4-ad36-4bc6-a0bc-a36ec4ae1f59" providerId="ADAL" clId="{15A76713-D3D5-4CEA-816A-CB8402FE10A1}" dt="2025-09-02T15:19:43.587" v="49"/>
        <pc:sldMkLst>
          <pc:docMk/>
          <pc:sldMk cId="3163848055" sldId="2147376126"/>
        </pc:sldMkLst>
      </pc:sldChg>
      <pc:sldChg chg="add del">
        <pc:chgData name="Lorenzo Papa" userId="09d315e4-ad36-4bc6-a0bc-a36ec4ae1f59" providerId="ADAL" clId="{15A76713-D3D5-4CEA-816A-CB8402FE10A1}" dt="2025-09-02T15:19:43.587" v="49"/>
        <pc:sldMkLst>
          <pc:docMk/>
          <pc:sldMk cId="1119107679" sldId="2147376127"/>
        </pc:sldMkLst>
      </pc:sldChg>
      <pc:sldChg chg="addSp delSp modSp add mod">
        <pc:chgData name="Lorenzo Papa" userId="09d315e4-ad36-4bc6-a0bc-a36ec4ae1f59" providerId="ADAL" clId="{15A76713-D3D5-4CEA-816A-CB8402FE10A1}" dt="2025-09-02T15:50:11.183" v="594"/>
        <pc:sldMkLst>
          <pc:docMk/>
          <pc:sldMk cId="1888757876" sldId="2147376127"/>
        </pc:sldMkLst>
        <pc:spChg chg="add mod">
          <ac:chgData name="Lorenzo Papa" userId="09d315e4-ad36-4bc6-a0bc-a36ec4ae1f59" providerId="ADAL" clId="{15A76713-D3D5-4CEA-816A-CB8402FE10A1}" dt="2025-09-02T15:50:11.183" v="594"/>
          <ac:spMkLst>
            <pc:docMk/>
            <pc:sldMk cId="1888757876" sldId="2147376127"/>
            <ac:spMk id="4" creationId="{0F81F1A0-ACEE-15FD-EF7B-543DD79D6147}"/>
          </ac:spMkLst>
        </pc:spChg>
        <pc:spChg chg="mod">
          <ac:chgData name="Lorenzo Papa" userId="09d315e4-ad36-4bc6-a0bc-a36ec4ae1f59" providerId="ADAL" clId="{15A76713-D3D5-4CEA-816A-CB8402FE10A1}" dt="2025-09-02T15:50:02.628" v="591"/>
          <ac:spMkLst>
            <pc:docMk/>
            <pc:sldMk cId="1888757876" sldId="2147376127"/>
            <ac:spMk id="18" creationId="{DA74CF7D-B12A-6E33-AE68-1914CC74505D}"/>
          </ac:spMkLst>
        </pc:spChg>
        <pc:picChg chg="add mod">
          <ac:chgData name="Lorenzo Papa" userId="09d315e4-ad36-4bc6-a0bc-a36ec4ae1f59" providerId="ADAL" clId="{15A76713-D3D5-4CEA-816A-CB8402FE10A1}" dt="2025-09-02T15:50:11.183" v="594"/>
          <ac:picMkLst>
            <pc:docMk/>
            <pc:sldMk cId="1888757876" sldId="2147376127"/>
            <ac:picMk id="5" creationId="{D7AED744-44B5-C0BF-32D9-CD537812F828}"/>
          </ac:picMkLst>
        </pc:picChg>
      </pc:sldChg>
      <pc:sldChg chg="addSp delSp modSp add del mod">
        <pc:chgData name="Lorenzo Papa" userId="09d315e4-ad36-4bc6-a0bc-a36ec4ae1f59" providerId="ADAL" clId="{15A76713-D3D5-4CEA-816A-CB8402FE10A1}" dt="2025-09-15T14:52:10.219" v="3199" actId="47"/>
        <pc:sldMkLst>
          <pc:docMk/>
          <pc:sldMk cId="2746126496" sldId="2147376128"/>
        </pc:sldMkLst>
      </pc:sldChg>
      <pc:sldChg chg="add del">
        <pc:chgData name="Lorenzo Papa" userId="09d315e4-ad36-4bc6-a0bc-a36ec4ae1f59" providerId="ADAL" clId="{15A76713-D3D5-4CEA-816A-CB8402FE10A1}" dt="2025-09-02T15:19:43.587" v="49"/>
        <pc:sldMkLst>
          <pc:docMk/>
          <pc:sldMk cId="3317726654" sldId="2147376128"/>
        </pc:sldMkLst>
      </pc:sldChg>
      <pc:sldChg chg="modSp add mod">
        <pc:chgData name="Lorenzo Papa" userId="09d315e4-ad36-4bc6-a0bc-a36ec4ae1f59" providerId="ADAL" clId="{15A76713-D3D5-4CEA-816A-CB8402FE10A1}" dt="2025-09-15T14:52:44.054" v="3221" actId="113"/>
        <pc:sldMkLst>
          <pc:docMk/>
          <pc:sldMk cId="4224151476" sldId="2147376128"/>
        </pc:sldMkLst>
        <pc:spChg chg="mod">
          <ac:chgData name="Lorenzo Papa" userId="09d315e4-ad36-4bc6-a0bc-a36ec4ae1f59" providerId="ADAL" clId="{15A76713-D3D5-4CEA-816A-CB8402FE10A1}" dt="2025-09-15T14:52:44.054" v="3221" actId="113"/>
          <ac:spMkLst>
            <pc:docMk/>
            <pc:sldMk cId="4224151476" sldId="2147376128"/>
            <ac:spMk id="3" creationId="{F1959DF2-1D1B-5568-7703-18AC7B5AE44E}"/>
          </ac:spMkLst>
        </pc:spChg>
      </pc:sldChg>
      <pc:sldChg chg="new del">
        <pc:chgData name="Lorenzo Papa" userId="09d315e4-ad36-4bc6-a0bc-a36ec4ae1f59" providerId="ADAL" clId="{15A76713-D3D5-4CEA-816A-CB8402FE10A1}" dt="2025-09-18T12:22:01.148" v="3227" actId="680"/>
        <pc:sldMkLst>
          <pc:docMk/>
          <pc:sldMk cId="412626063" sldId="2147376129"/>
        </pc:sldMkLst>
      </pc:sldChg>
      <pc:sldChg chg="add del">
        <pc:chgData name="Lorenzo Papa" userId="09d315e4-ad36-4bc6-a0bc-a36ec4ae1f59" providerId="ADAL" clId="{15A76713-D3D5-4CEA-816A-CB8402FE10A1}" dt="2025-09-02T15:19:43.587" v="49"/>
        <pc:sldMkLst>
          <pc:docMk/>
          <pc:sldMk cId="468137351" sldId="2147376129"/>
        </pc:sldMkLst>
      </pc:sldChg>
      <pc:sldChg chg="delSp new del mod ord">
        <pc:chgData name="Lorenzo Papa" userId="09d315e4-ad36-4bc6-a0bc-a36ec4ae1f59" providerId="ADAL" clId="{15A76713-D3D5-4CEA-816A-CB8402FE10A1}" dt="2025-09-18T12:24:32.110" v="3234" actId="47"/>
        <pc:sldMkLst>
          <pc:docMk/>
          <pc:sldMk cId="3779290103" sldId="2147376129"/>
        </pc:sldMkLst>
      </pc:sldChg>
      <pc:sldChg chg="modSp add del mod">
        <pc:chgData name="Lorenzo Papa" userId="09d315e4-ad36-4bc6-a0bc-a36ec4ae1f59" providerId="ADAL" clId="{15A76713-D3D5-4CEA-816A-CB8402FE10A1}" dt="2025-09-02T15:19:43.587" v="49"/>
        <pc:sldMkLst>
          <pc:docMk/>
          <pc:sldMk cId="1452376677" sldId="2147376130"/>
        </pc:sldMkLst>
      </pc:sldChg>
      <pc:sldChg chg="modSp add del mod">
        <pc:chgData name="Lorenzo Papa" userId="09d315e4-ad36-4bc6-a0bc-a36ec4ae1f59" providerId="ADAL" clId="{15A76713-D3D5-4CEA-816A-CB8402FE10A1}" dt="2025-09-02T15:19:43.587" v="49"/>
        <pc:sldMkLst>
          <pc:docMk/>
          <pc:sldMk cId="3487525521" sldId="2147376131"/>
        </pc:sldMkLst>
      </pc:sldChg>
      <pc:sldChg chg="add del">
        <pc:chgData name="Lorenzo Papa" userId="09d315e4-ad36-4bc6-a0bc-a36ec4ae1f59" providerId="ADAL" clId="{15A76713-D3D5-4CEA-816A-CB8402FE10A1}" dt="2025-09-02T15:19:43.587" v="49"/>
        <pc:sldMkLst>
          <pc:docMk/>
          <pc:sldMk cId="1359608181" sldId="2147376132"/>
        </pc:sldMkLst>
      </pc:sldChg>
      <pc:sldChg chg="add del">
        <pc:chgData name="Lorenzo Papa" userId="09d315e4-ad36-4bc6-a0bc-a36ec4ae1f59" providerId="ADAL" clId="{15A76713-D3D5-4CEA-816A-CB8402FE10A1}" dt="2025-09-02T15:19:43.587" v="49"/>
        <pc:sldMkLst>
          <pc:docMk/>
          <pc:sldMk cId="3141332013" sldId="2147376133"/>
        </pc:sldMkLst>
      </pc:sldChg>
      <pc:sldChg chg="add del">
        <pc:chgData name="Lorenzo Papa" userId="09d315e4-ad36-4bc6-a0bc-a36ec4ae1f59" providerId="ADAL" clId="{15A76713-D3D5-4CEA-816A-CB8402FE10A1}" dt="2025-09-02T15:19:43.587" v="49"/>
        <pc:sldMkLst>
          <pc:docMk/>
          <pc:sldMk cId="2249353146" sldId="2147376134"/>
        </pc:sldMkLst>
      </pc:sldChg>
      <pc:sldChg chg="add del">
        <pc:chgData name="Lorenzo Papa" userId="09d315e4-ad36-4bc6-a0bc-a36ec4ae1f59" providerId="ADAL" clId="{15A76713-D3D5-4CEA-816A-CB8402FE10A1}" dt="2025-09-02T15:19:43.587" v="49"/>
        <pc:sldMkLst>
          <pc:docMk/>
          <pc:sldMk cId="1470686990" sldId="2147376135"/>
        </pc:sldMkLst>
      </pc:sldChg>
      <pc:sldChg chg="add del">
        <pc:chgData name="Lorenzo Papa" userId="09d315e4-ad36-4bc6-a0bc-a36ec4ae1f59" providerId="ADAL" clId="{15A76713-D3D5-4CEA-816A-CB8402FE10A1}" dt="2025-09-02T15:19:43.587" v="49"/>
        <pc:sldMkLst>
          <pc:docMk/>
          <pc:sldMk cId="1406116979" sldId="2147376136"/>
        </pc:sldMkLst>
      </pc:sldChg>
      <pc:sldChg chg="add del">
        <pc:chgData name="Lorenzo Papa" userId="09d315e4-ad36-4bc6-a0bc-a36ec4ae1f59" providerId="ADAL" clId="{15A76713-D3D5-4CEA-816A-CB8402FE10A1}" dt="2025-09-02T15:19:43.587" v="49"/>
        <pc:sldMkLst>
          <pc:docMk/>
          <pc:sldMk cId="2434346165" sldId="2147376137"/>
        </pc:sldMkLst>
      </pc:sldChg>
      <pc:sldChg chg="add del">
        <pc:chgData name="Lorenzo Papa" userId="09d315e4-ad36-4bc6-a0bc-a36ec4ae1f59" providerId="ADAL" clId="{15A76713-D3D5-4CEA-816A-CB8402FE10A1}" dt="2025-09-02T15:19:42.727" v="47"/>
        <pc:sldMkLst>
          <pc:docMk/>
          <pc:sldMk cId="3952824384" sldId="2147376138"/>
        </pc:sldMkLst>
      </pc:sldChg>
      <pc:sldChg chg="add del">
        <pc:chgData name="Lorenzo Papa" userId="09d315e4-ad36-4bc6-a0bc-a36ec4ae1f59" providerId="ADAL" clId="{15A76713-D3D5-4CEA-816A-CB8402FE10A1}" dt="2025-09-02T15:19:42.727" v="47"/>
        <pc:sldMkLst>
          <pc:docMk/>
          <pc:sldMk cId="1000765565" sldId="2147376139"/>
        </pc:sldMkLst>
      </pc:sldChg>
      <pc:sldChg chg="add del">
        <pc:chgData name="Lorenzo Papa" userId="09d315e4-ad36-4bc6-a0bc-a36ec4ae1f59" providerId="ADAL" clId="{15A76713-D3D5-4CEA-816A-CB8402FE10A1}" dt="2025-09-02T15:19:42.727" v="47"/>
        <pc:sldMkLst>
          <pc:docMk/>
          <pc:sldMk cId="2520911307" sldId="2147376140"/>
        </pc:sldMkLst>
      </pc:sldChg>
      <pc:sldChg chg="modSp add del mod">
        <pc:chgData name="Lorenzo Papa" userId="09d315e4-ad36-4bc6-a0bc-a36ec4ae1f59" providerId="ADAL" clId="{15A76713-D3D5-4CEA-816A-CB8402FE10A1}" dt="2025-09-02T15:19:42.727" v="47"/>
        <pc:sldMkLst>
          <pc:docMk/>
          <pc:sldMk cId="3827740167" sldId="2147376141"/>
        </pc:sldMkLst>
      </pc:sldChg>
      <pc:sldChg chg="add del">
        <pc:chgData name="Lorenzo Papa" userId="09d315e4-ad36-4bc6-a0bc-a36ec4ae1f59" providerId="ADAL" clId="{15A76713-D3D5-4CEA-816A-CB8402FE10A1}" dt="2025-09-02T15:19:42.727" v="47"/>
        <pc:sldMkLst>
          <pc:docMk/>
          <pc:sldMk cId="4011847139" sldId="2147376142"/>
        </pc:sldMkLst>
      </pc:sldChg>
      <pc:sldChg chg="add del">
        <pc:chgData name="Lorenzo Papa" userId="09d315e4-ad36-4bc6-a0bc-a36ec4ae1f59" providerId="ADAL" clId="{15A76713-D3D5-4CEA-816A-CB8402FE10A1}" dt="2025-09-02T15:19:42.727" v="47"/>
        <pc:sldMkLst>
          <pc:docMk/>
          <pc:sldMk cId="4655227" sldId="2147376143"/>
        </pc:sldMkLst>
      </pc:sldChg>
      <pc:sldChg chg="add del">
        <pc:chgData name="Lorenzo Papa" userId="09d315e4-ad36-4bc6-a0bc-a36ec4ae1f59" providerId="ADAL" clId="{15A76713-D3D5-4CEA-816A-CB8402FE10A1}" dt="2025-09-02T15:19:42.727" v="47"/>
        <pc:sldMkLst>
          <pc:docMk/>
          <pc:sldMk cId="585342798" sldId="2147376144"/>
        </pc:sldMkLst>
      </pc:sldChg>
      <pc:sldChg chg="add del">
        <pc:chgData name="Lorenzo Papa" userId="09d315e4-ad36-4bc6-a0bc-a36ec4ae1f59" providerId="ADAL" clId="{15A76713-D3D5-4CEA-816A-CB8402FE10A1}" dt="2025-09-02T15:19:42.727" v="47"/>
        <pc:sldMkLst>
          <pc:docMk/>
          <pc:sldMk cId="4116280176" sldId="2147376145"/>
        </pc:sldMkLst>
      </pc:sldChg>
      <pc:sldChg chg="add del">
        <pc:chgData name="Lorenzo Papa" userId="09d315e4-ad36-4bc6-a0bc-a36ec4ae1f59" providerId="ADAL" clId="{15A76713-D3D5-4CEA-816A-CB8402FE10A1}" dt="2025-09-02T15:19:42.727" v="47"/>
        <pc:sldMkLst>
          <pc:docMk/>
          <pc:sldMk cId="1222353799" sldId="2147376146"/>
        </pc:sldMkLst>
      </pc:sldChg>
      <pc:sldChg chg="add del">
        <pc:chgData name="Lorenzo Papa" userId="09d315e4-ad36-4bc6-a0bc-a36ec4ae1f59" providerId="ADAL" clId="{15A76713-D3D5-4CEA-816A-CB8402FE10A1}" dt="2025-09-02T15:19:42.727" v="47"/>
        <pc:sldMkLst>
          <pc:docMk/>
          <pc:sldMk cId="0" sldId="2147376147"/>
        </pc:sldMkLst>
      </pc:sldChg>
      <pc:sldChg chg="add del">
        <pc:chgData name="Lorenzo Papa" userId="09d315e4-ad36-4bc6-a0bc-a36ec4ae1f59" providerId="ADAL" clId="{15A76713-D3D5-4CEA-816A-CB8402FE10A1}" dt="2025-09-02T15:19:42.727" v="47"/>
        <pc:sldMkLst>
          <pc:docMk/>
          <pc:sldMk cId="0" sldId="2147376148"/>
        </pc:sldMkLst>
      </pc:sldChg>
      <pc:sldChg chg="add del">
        <pc:chgData name="Lorenzo Papa" userId="09d315e4-ad36-4bc6-a0bc-a36ec4ae1f59" providerId="ADAL" clId="{15A76713-D3D5-4CEA-816A-CB8402FE10A1}" dt="2025-09-02T15:19:42.727" v="47"/>
        <pc:sldMkLst>
          <pc:docMk/>
          <pc:sldMk cId="0" sldId="2147376149"/>
        </pc:sldMkLst>
      </pc:sldChg>
      <pc:sldChg chg="add del">
        <pc:chgData name="Lorenzo Papa" userId="09d315e4-ad36-4bc6-a0bc-a36ec4ae1f59" providerId="ADAL" clId="{15A76713-D3D5-4CEA-816A-CB8402FE10A1}" dt="2025-09-02T15:19:42.727" v="47"/>
        <pc:sldMkLst>
          <pc:docMk/>
          <pc:sldMk cId="0" sldId="2147376150"/>
        </pc:sldMkLst>
      </pc:sldChg>
      <pc:sldChg chg="add del">
        <pc:chgData name="Lorenzo Papa" userId="09d315e4-ad36-4bc6-a0bc-a36ec4ae1f59" providerId="ADAL" clId="{15A76713-D3D5-4CEA-816A-CB8402FE10A1}" dt="2025-09-02T15:19:42.727" v="47"/>
        <pc:sldMkLst>
          <pc:docMk/>
          <pc:sldMk cId="0" sldId="2147376151"/>
        </pc:sldMkLst>
      </pc:sldChg>
      <pc:sldChg chg="add del">
        <pc:chgData name="Lorenzo Papa" userId="09d315e4-ad36-4bc6-a0bc-a36ec4ae1f59" providerId="ADAL" clId="{15A76713-D3D5-4CEA-816A-CB8402FE10A1}" dt="2025-09-02T15:19:42.727" v="47"/>
        <pc:sldMkLst>
          <pc:docMk/>
          <pc:sldMk cId="0" sldId="2147376152"/>
        </pc:sldMkLst>
      </pc:sldChg>
      <pc:sldChg chg="add del">
        <pc:chgData name="Lorenzo Papa" userId="09d315e4-ad36-4bc6-a0bc-a36ec4ae1f59" providerId="ADAL" clId="{15A76713-D3D5-4CEA-816A-CB8402FE10A1}" dt="2025-09-02T15:19:42.727" v="47"/>
        <pc:sldMkLst>
          <pc:docMk/>
          <pc:sldMk cId="3904525341" sldId="2147376153"/>
        </pc:sldMkLst>
      </pc:sldChg>
      <pc:sldChg chg="add del">
        <pc:chgData name="Lorenzo Papa" userId="09d315e4-ad36-4bc6-a0bc-a36ec4ae1f59" providerId="ADAL" clId="{15A76713-D3D5-4CEA-816A-CB8402FE10A1}" dt="2025-09-02T15:19:42.727" v="47"/>
        <pc:sldMkLst>
          <pc:docMk/>
          <pc:sldMk cId="3467157270" sldId="2147376154"/>
        </pc:sldMkLst>
      </pc:sldChg>
      <pc:sldChg chg="add del">
        <pc:chgData name="Lorenzo Papa" userId="09d315e4-ad36-4bc6-a0bc-a36ec4ae1f59" providerId="ADAL" clId="{15A76713-D3D5-4CEA-816A-CB8402FE10A1}" dt="2025-09-02T15:19:42.727" v="47"/>
        <pc:sldMkLst>
          <pc:docMk/>
          <pc:sldMk cId="2929334629" sldId="2147376155"/>
        </pc:sldMkLst>
      </pc:sldChg>
      <pc:sldChg chg="add del">
        <pc:chgData name="Lorenzo Papa" userId="09d315e4-ad36-4bc6-a0bc-a36ec4ae1f59" providerId="ADAL" clId="{15A76713-D3D5-4CEA-816A-CB8402FE10A1}" dt="2025-09-02T15:19:42.727" v="47"/>
        <pc:sldMkLst>
          <pc:docMk/>
          <pc:sldMk cId="1656055438" sldId="2147376156"/>
        </pc:sldMkLst>
      </pc:sldChg>
      <pc:sldChg chg="add del">
        <pc:chgData name="Lorenzo Papa" userId="09d315e4-ad36-4bc6-a0bc-a36ec4ae1f59" providerId="ADAL" clId="{15A76713-D3D5-4CEA-816A-CB8402FE10A1}" dt="2025-09-02T15:19:42.727" v="47"/>
        <pc:sldMkLst>
          <pc:docMk/>
          <pc:sldMk cId="1156170047" sldId="2147376157"/>
        </pc:sldMkLst>
      </pc:sldChg>
      <pc:sldChg chg="add del">
        <pc:chgData name="Lorenzo Papa" userId="09d315e4-ad36-4bc6-a0bc-a36ec4ae1f59" providerId="ADAL" clId="{15A76713-D3D5-4CEA-816A-CB8402FE10A1}" dt="2025-09-02T15:19:42.727" v="47"/>
        <pc:sldMkLst>
          <pc:docMk/>
          <pc:sldMk cId="912048415" sldId="2147376158"/>
        </pc:sldMkLst>
      </pc:sldChg>
      <pc:sldChg chg="add del">
        <pc:chgData name="Lorenzo Papa" userId="09d315e4-ad36-4bc6-a0bc-a36ec4ae1f59" providerId="ADAL" clId="{15A76713-D3D5-4CEA-816A-CB8402FE10A1}" dt="2025-09-02T15:19:42.727" v="47"/>
        <pc:sldMkLst>
          <pc:docMk/>
          <pc:sldMk cId="1981620202" sldId="2147376159"/>
        </pc:sldMkLst>
      </pc:sldChg>
      <pc:sldChg chg="add del">
        <pc:chgData name="Lorenzo Papa" userId="09d315e4-ad36-4bc6-a0bc-a36ec4ae1f59" providerId="ADAL" clId="{15A76713-D3D5-4CEA-816A-CB8402FE10A1}" dt="2025-09-02T15:19:42.727" v="47"/>
        <pc:sldMkLst>
          <pc:docMk/>
          <pc:sldMk cId="3620646655" sldId="2147376160"/>
        </pc:sldMkLst>
      </pc:sldChg>
      <pc:sldChg chg="add del">
        <pc:chgData name="Lorenzo Papa" userId="09d315e4-ad36-4bc6-a0bc-a36ec4ae1f59" providerId="ADAL" clId="{15A76713-D3D5-4CEA-816A-CB8402FE10A1}" dt="2025-09-02T15:19:42.727" v="47"/>
        <pc:sldMkLst>
          <pc:docMk/>
          <pc:sldMk cId="15587106" sldId="2147376161"/>
        </pc:sldMkLst>
      </pc:sldChg>
      <pc:sldChg chg="add del">
        <pc:chgData name="Lorenzo Papa" userId="09d315e4-ad36-4bc6-a0bc-a36ec4ae1f59" providerId="ADAL" clId="{15A76713-D3D5-4CEA-816A-CB8402FE10A1}" dt="2025-09-02T15:19:42.727" v="47"/>
        <pc:sldMkLst>
          <pc:docMk/>
          <pc:sldMk cId="3935999007" sldId="2147376162"/>
        </pc:sldMkLst>
      </pc:sldChg>
      <pc:sldChg chg="add del">
        <pc:chgData name="Lorenzo Papa" userId="09d315e4-ad36-4bc6-a0bc-a36ec4ae1f59" providerId="ADAL" clId="{15A76713-D3D5-4CEA-816A-CB8402FE10A1}" dt="2025-09-02T15:19:42.727" v="47"/>
        <pc:sldMkLst>
          <pc:docMk/>
          <pc:sldMk cId="364208995" sldId="2147376163"/>
        </pc:sldMkLst>
      </pc:sldChg>
      <pc:sldChg chg="add del">
        <pc:chgData name="Lorenzo Papa" userId="09d315e4-ad36-4bc6-a0bc-a36ec4ae1f59" providerId="ADAL" clId="{15A76713-D3D5-4CEA-816A-CB8402FE10A1}" dt="2025-09-02T15:19:42.727" v="47"/>
        <pc:sldMkLst>
          <pc:docMk/>
          <pc:sldMk cId="2387248964" sldId="2147376164"/>
        </pc:sldMkLst>
      </pc:sldChg>
      <pc:sldChg chg="add del">
        <pc:chgData name="Lorenzo Papa" userId="09d315e4-ad36-4bc6-a0bc-a36ec4ae1f59" providerId="ADAL" clId="{15A76713-D3D5-4CEA-816A-CB8402FE10A1}" dt="2025-09-02T15:19:42.727" v="47"/>
        <pc:sldMkLst>
          <pc:docMk/>
          <pc:sldMk cId="801779600" sldId="2147376165"/>
        </pc:sldMkLst>
      </pc:sldChg>
      <pc:sldChg chg="add del">
        <pc:chgData name="Lorenzo Papa" userId="09d315e4-ad36-4bc6-a0bc-a36ec4ae1f59" providerId="ADAL" clId="{15A76713-D3D5-4CEA-816A-CB8402FE10A1}" dt="2025-09-02T15:19:42.727" v="47"/>
        <pc:sldMkLst>
          <pc:docMk/>
          <pc:sldMk cId="3308308991" sldId="2147376166"/>
        </pc:sldMkLst>
      </pc:sldChg>
      <pc:sldChg chg="add del">
        <pc:chgData name="Lorenzo Papa" userId="09d315e4-ad36-4bc6-a0bc-a36ec4ae1f59" providerId="ADAL" clId="{15A76713-D3D5-4CEA-816A-CB8402FE10A1}" dt="2025-09-02T15:19:42.727" v="47"/>
        <pc:sldMkLst>
          <pc:docMk/>
          <pc:sldMk cId="4212711698" sldId="2147376167"/>
        </pc:sldMkLst>
      </pc:sldChg>
      <pc:sldChg chg="add del">
        <pc:chgData name="Lorenzo Papa" userId="09d315e4-ad36-4bc6-a0bc-a36ec4ae1f59" providerId="ADAL" clId="{15A76713-D3D5-4CEA-816A-CB8402FE10A1}" dt="2025-09-02T15:19:42.727" v="47"/>
        <pc:sldMkLst>
          <pc:docMk/>
          <pc:sldMk cId="1662570866" sldId="2147376168"/>
        </pc:sldMkLst>
      </pc:sldChg>
      <pc:sldChg chg="add del">
        <pc:chgData name="Lorenzo Papa" userId="09d315e4-ad36-4bc6-a0bc-a36ec4ae1f59" providerId="ADAL" clId="{15A76713-D3D5-4CEA-816A-CB8402FE10A1}" dt="2025-09-02T15:19:42.727" v="47"/>
        <pc:sldMkLst>
          <pc:docMk/>
          <pc:sldMk cId="3875992204" sldId="2147376169"/>
        </pc:sldMkLst>
      </pc:sldChg>
      <pc:sldChg chg="add del">
        <pc:chgData name="Lorenzo Papa" userId="09d315e4-ad36-4bc6-a0bc-a36ec4ae1f59" providerId="ADAL" clId="{15A76713-D3D5-4CEA-816A-CB8402FE10A1}" dt="2025-09-02T15:19:42.727" v="47"/>
        <pc:sldMkLst>
          <pc:docMk/>
          <pc:sldMk cId="2838405463" sldId="2147376170"/>
        </pc:sldMkLst>
      </pc:sldChg>
      <pc:sldChg chg="add del">
        <pc:chgData name="Lorenzo Papa" userId="09d315e4-ad36-4bc6-a0bc-a36ec4ae1f59" providerId="ADAL" clId="{15A76713-D3D5-4CEA-816A-CB8402FE10A1}" dt="2025-09-02T15:19:42.727" v="47"/>
        <pc:sldMkLst>
          <pc:docMk/>
          <pc:sldMk cId="1676211228" sldId="2147376171"/>
        </pc:sldMkLst>
      </pc:sldChg>
      <pc:sldChg chg="add del">
        <pc:chgData name="Lorenzo Papa" userId="09d315e4-ad36-4bc6-a0bc-a36ec4ae1f59" providerId="ADAL" clId="{15A76713-D3D5-4CEA-816A-CB8402FE10A1}" dt="2025-09-02T15:19:42.727" v="47"/>
        <pc:sldMkLst>
          <pc:docMk/>
          <pc:sldMk cId="3928291013" sldId="2147376172"/>
        </pc:sldMkLst>
      </pc:sldChg>
      <pc:sldChg chg="add del">
        <pc:chgData name="Lorenzo Papa" userId="09d315e4-ad36-4bc6-a0bc-a36ec4ae1f59" providerId="ADAL" clId="{15A76713-D3D5-4CEA-816A-CB8402FE10A1}" dt="2025-09-02T15:19:42.727" v="47"/>
        <pc:sldMkLst>
          <pc:docMk/>
          <pc:sldMk cId="965309104" sldId="2147376173"/>
        </pc:sldMkLst>
      </pc:sldChg>
      <pc:sldChg chg="add del">
        <pc:chgData name="Lorenzo Papa" userId="09d315e4-ad36-4bc6-a0bc-a36ec4ae1f59" providerId="ADAL" clId="{15A76713-D3D5-4CEA-816A-CB8402FE10A1}" dt="2025-09-02T15:19:42.727" v="47"/>
        <pc:sldMkLst>
          <pc:docMk/>
          <pc:sldMk cId="2087856855" sldId="2147376174"/>
        </pc:sldMkLst>
      </pc:sldChg>
      <pc:sldChg chg="add del">
        <pc:chgData name="Lorenzo Papa" userId="09d315e4-ad36-4bc6-a0bc-a36ec4ae1f59" providerId="ADAL" clId="{15A76713-D3D5-4CEA-816A-CB8402FE10A1}" dt="2025-09-02T15:19:42.727" v="47"/>
        <pc:sldMkLst>
          <pc:docMk/>
          <pc:sldMk cId="1227988952" sldId="2147376175"/>
        </pc:sldMkLst>
      </pc:sldChg>
      <pc:sldChg chg="add del">
        <pc:chgData name="Lorenzo Papa" userId="09d315e4-ad36-4bc6-a0bc-a36ec4ae1f59" providerId="ADAL" clId="{15A76713-D3D5-4CEA-816A-CB8402FE10A1}" dt="2025-09-02T15:19:42.727" v="47"/>
        <pc:sldMkLst>
          <pc:docMk/>
          <pc:sldMk cId="549707902" sldId="2147376176"/>
        </pc:sldMkLst>
      </pc:sldChg>
      <pc:sldChg chg="add del">
        <pc:chgData name="Lorenzo Papa" userId="09d315e4-ad36-4bc6-a0bc-a36ec4ae1f59" providerId="ADAL" clId="{15A76713-D3D5-4CEA-816A-CB8402FE10A1}" dt="2025-09-02T15:19:42.727" v="47"/>
        <pc:sldMkLst>
          <pc:docMk/>
          <pc:sldMk cId="3926292304" sldId="2147376177"/>
        </pc:sldMkLst>
      </pc:sldChg>
      <pc:sldChg chg="add del">
        <pc:chgData name="Lorenzo Papa" userId="09d315e4-ad36-4bc6-a0bc-a36ec4ae1f59" providerId="ADAL" clId="{15A76713-D3D5-4CEA-816A-CB8402FE10A1}" dt="2025-09-02T15:19:42.727" v="47"/>
        <pc:sldMkLst>
          <pc:docMk/>
          <pc:sldMk cId="587787624" sldId="2147376178"/>
        </pc:sldMkLst>
      </pc:sldChg>
      <pc:sldChg chg="add del">
        <pc:chgData name="Lorenzo Papa" userId="09d315e4-ad36-4bc6-a0bc-a36ec4ae1f59" providerId="ADAL" clId="{15A76713-D3D5-4CEA-816A-CB8402FE10A1}" dt="2025-09-02T15:19:42.727" v="47"/>
        <pc:sldMkLst>
          <pc:docMk/>
          <pc:sldMk cId="1174894666" sldId="2147376179"/>
        </pc:sldMkLst>
      </pc:sldChg>
      <pc:sldChg chg="add del">
        <pc:chgData name="Lorenzo Papa" userId="09d315e4-ad36-4bc6-a0bc-a36ec4ae1f59" providerId="ADAL" clId="{15A76713-D3D5-4CEA-816A-CB8402FE10A1}" dt="2025-09-02T15:19:42.727" v="47"/>
        <pc:sldMkLst>
          <pc:docMk/>
          <pc:sldMk cId="130443908" sldId="2147376180"/>
        </pc:sldMkLst>
      </pc:sldChg>
      <pc:sldChg chg="add del">
        <pc:chgData name="Lorenzo Papa" userId="09d315e4-ad36-4bc6-a0bc-a36ec4ae1f59" providerId="ADAL" clId="{15A76713-D3D5-4CEA-816A-CB8402FE10A1}" dt="2025-09-02T15:19:42.727" v="47"/>
        <pc:sldMkLst>
          <pc:docMk/>
          <pc:sldMk cId="1150963019" sldId="2147376181"/>
        </pc:sldMkLst>
      </pc:sldChg>
      <pc:sldChg chg="add del">
        <pc:chgData name="Lorenzo Papa" userId="09d315e4-ad36-4bc6-a0bc-a36ec4ae1f59" providerId="ADAL" clId="{15A76713-D3D5-4CEA-816A-CB8402FE10A1}" dt="2025-09-02T15:19:42.727" v="47"/>
        <pc:sldMkLst>
          <pc:docMk/>
          <pc:sldMk cId="2348952612" sldId="2147376182"/>
        </pc:sldMkLst>
      </pc:sldChg>
      <pc:sldChg chg="add del">
        <pc:chgData name="Lorenzo Papa" userId="09d315e4-ad36-4bc6-a0bc-a36ec4ae1f59" providerId="ADAL" clId="{15A76713-D3D5-4CEA-816A-CB8402FE10A1}" dt="2025-09-02T15:19:42.727" v="47"/>
        <pc:sldMkLst>
          <pc:docMk/>
          <pc:sldMk cId="3179852982" sldId="2147376183"/>
        </pc:sldMkLst>
      </pc:sldChg>
      <pc:sldChg chg="add del">
        <pc:chgData name="Lorenzo Papa" userId="09d315e4-ad36-4bc6-a0bc-a36ec4ae1f59" providerId="ADAL" clId="{15A76713-D3D5-4CEA-816A-CB8402FE10A1}" dt="2025-09-02T15:19:42.727" v="47"/>
        <pc:sldMkLst>
          <pc:docMk/>
          <pc:sldMk cId="2583244244" sldId="2147376184"/>
        </pc:sldMkLst>
      </pc:sldChg>
      <pc:sldChg chg="add del">
        <pc:chgData name="Lorenzo Papa" userId="09d315e4-ad36-4bc6-a0bc-a36ec4ae1f59" providerId="ADAL" clId="{15A76713-D3D5-4CEA-816A-CB8402FE10A1}" dt="2025-09-02T15:19:42.727" v="47"/>
        <pc:sldMkLst>
          <pc:docMk/>
          <pc:sldMk cId="1464427124" sldId="2147376185"/>
        </pc:sldMkLst>
      </pc:sldChg>
      <pc:sldChg chg="add del">
        <pc:chgData name="Lorenzo Papa" userId="09d315e4-ad36-4bc6-a0bc-a36ec4ae1f59" providerId="ADAL" clId="{15A76713-D3D5-4CEA-816A-CB8402FE10A1}" dt="2025-09-02T15:19:42.727" v="47"/>
        <pc:sldMkLst>
          <pc:docMk/>
          <pc:sldMk cId="1704752302" sldId="2147376186"/>
        </pc:sldMkLst>
      </pc:sldChg>
      <pc:sldChg chg="add del">
        <pc:chgData name="Lorenzo Papa" userId="09d315e4-ad36-4bc6-a0bc-a36ec4ae1f59" providerId="ADAL" clId="{15A76713-D3D5-4CEA-816A-CB8402FE10A1}" dt="2025-09-02T15:19:42.727" v="47"/>
        <pc:sldMkLst>
          <pc:docMk/>
          <pc:sldMk cId="4287004144" sldId="2147376187"/>
        </pc:sldMkLst>
      </pc:sldChg>
      <pc:sldChg chg="add del">
        <pc:chgData name="Lorenzo Papa" userId="09d315e4-ad36-4bc6-a0bc-a36ec4ae1f59" providerId="ADAL" clId="{15A76713-D3D5-4CEA-816A-CB8402FE10A1}" dt="2025-09-02T15:19:42.727" v="47"/>
        <pc:sldMkLst>
          <pc:docMk/>
          <pc:sldMk cId="3453749817" sldId="2147376188"/>
        </pc:sldMkLst>
      </pc:sldChg>
      <pc:sldChg chg="add del">
        <pc:chgData name="Lorenzo Papa" userId="09d315e4-ad36-4bc6-a0bc-a36ec4ae1f59" providerId="ADAL" clId="{15A76713-D3D5-4CEA-816A-CB8402FE10A1}" dt="2025-09-02T15:19:42.727" v="47"/>
        <pc:sldMkLst>
          <pc:docMk/>
          <pc:sldMk cId="2473778786" sldId="2147376189"/>
        </pc:sldMkLst>
      </pc:sldChg>
      <pc:sldChg chg="add del">
        <pc:chgData name="Lorenzo Papa" userId="09d315e4-ad36-4bc6-a0bc-a36ec4ae1f59" providerId="ADAL" clId="{15A76713-D3D5-4CEA-816A-CB8402FE10A1}" dt="2025-09-02T15:19:42.727" v="47"/>
        <pc:sldMkLst>
          <pc:docMk/>
          <pc:sldMk cId="3969513277" sldId="2147376190"/>
        </pc:sldMkLst>
      </pc:sldChg>
      <pc:sldChg chg="add del">
        <pc:chgData name="Lorenzo Papa" userId="09d315e4-ad36-4bc6-a0bc-a36ec4ae1f59" providerId="ADAL" clId="{15A76713-D3D5-4CEA-816A-CB8402FE10A1}" dt="2025-09-02T15:19:42.727" v="47"/>
        <pc:sldMkLst>
          <pc:docMk/>
          <pc:sldMk cId="2150692934" sldId="2147376191"/>
        </pc:sldMkLst>
      </pc:sldChg>
      <pc:sldChg chg="add del">
        <pc:chgData name="Lorenzo Papa" userId="09d315e4-ad36-4bc6-a0bc-a36ec4ae1f59" providerId="ADAL" clId="{15A76713-D3D5-4CEA-816A-CB8402FE10A1}" dt="2025-09-02T15:19:42.727" v="47"/>
        <pc:sldMkLst>
          <pc:docMk/>
          <pc:sldMk cId="1051503194" sldId="2147376192"/>
        </pc:sldMkLst>
      </pc:sldChg>
      <pc:sldChg chg="add del">
        <pc:chgData name="Lorenzo Papa" userId="09d315e4-ad36-4bc6-a0bc-a36ec4ae1f59" providerId="ADAL" clId="{15A76713-D3D5-4CEA-816A-CB8402FE10A1}" dt="2025-09-02T15:19:42.727" v="47"/>
        <pc:sldMkLst>
          <pc:docMk/>
          <pc:sldMk cId="1117372316" sldId="2147376193"/>
        </pc:sldMkLst>
      </pc:sldChg>
      <pc:sldChg chg="add del">
        <pc:chgData name="Lorenzo Papa" userId="09d315e4-ad36-4bc6-a0bc-a36ec4ae1f59" providerId="ADAL" clId="{15A76713-D3D5-4CEA-816A-CB8402FE10A1}" dt="2025-09-02T15:19:42.727" v="47"/>
        <pc:sldMkLst>
          <pc:docMk/>
          <pc:sldMk cId="2182985105" sldId="2147376194"/>
        </pc:sldMkLst>
      </pc:sldChg>
      <pc:sldChg chg="modSp add del mod">
        <pc:chgData name="Lorenzo Papa" userId="09d315e4-ad36-4bc6-a0bc-a36ec4ae1f59" providerId="ADAL" clId="{15A76713-D3D5-4CEA-816A-CB8402FE10A1}" dt="2025-09-02T15:19:42.727" v="47"/>
        <pc:sldMkLst>
          <pc:docMk/>
          <pc:sldMk cId="2928562494" sldId="2147376195"/>
        </pc:sldMkLst>
      </pc:sldChg>
      <pc:sldChg chg="add del">
        <pc:chgData name="Lorenzo Papa" userId="09d315e4-ad36-4bc6-a0bc-a36ec4ae1f59" providerId="ADAL" clId="{15A76713-D3D5-4CEA-816A-CB8402FE10A1}" dt="2025-09-02T15:19:42.727" v="47"/>
        <pc:sldMkLst>
          <pc:docMk/>
          <pc:sldMk cId="87625073" sldId="2147376196"/>
        </pc:sldMkLst>
      </pc:sldChg>
      <pc:sldChg chg="add del">
        <pc:chgData name="Lorenzo Papa" userId="09d315e4-ad36-4bc6-a0bc-a36ec4ae1f59" providerId="ADAL" clId="{15A76713-D3D5-4CEA-816A-CB8402FE10A1}" dt="2025-09-02T15:19:42.727" v="47"/>
        <pc:sldMkLst>
          <pc:docMk/>
          <pc:sldMk cId="2924608576" sldId="2147376197"/>
        </pc:sldMkLst>
      </pc:sldChg>
      <pc:sldChg chg="add del">
        <pc:chgData name="Lorenzo Papa" userId="09d315e4-ad36-4bc6-a0bc-a36ec4ae1f59" providerId="ADAL" clId="{15A76713-D3D5-4CEA-816A-CB8402FE10A1}" dt="2025-09-02T15:19:42.727" v="47"/>
        <pc:sldMkLst>
          <pc:docMk/>
          <pc:sldMk cId="453391956" sldId="2147376198"/>
        </pc:sldMkLst>
      </pc:sldChg>
      <pc:sldChg chg="add del">
        <pc:chgData name="Lorenzo Papa" userId="09d315e4-ad36-4bc6-a0bc-a36ec4ae1f59" providerId="ADAL" clId="{15A76713-D3D5-4CEA-816A-CB8402FE10A1}" dt="2025-09-02T15:19:42.727" v="47"/>
        <pc:sldMkLst>
          <pc:docMk/>
          <pc:sldMk cId="2640730010" sldId="2147376199"/>
        </pc:sldMkLst>
      </pc:sldChg>
      <pc:sldChg chg="add del">
        <pc:chgData name="Lorenzo Papa" userId="09d315e4-ad36-4bc6-a0bc-a36ec4ae1f59" providerId="ADAL" clId="{15A76713-D3D5-4CEA-816A-CB8402FE10A1}" dt="2025-09-02T15:19:42.727" v="47"/>
        <pc:sldMkLst>
          <pc:docMk/>
          <pc:sldMk cId="619167472" sldId="2147376200"/>
        </pc:sldMkLst>
      </pc:sldChg>
      <pc:sldChg chg="add del">
        <pc:chgData name="Lorenzo Papa" userId="09d315e4-ad36-4bc6-a0bc-a36ec4ae1f59" providerId="ADAL" clId="{15A76713-D3D5-4CEA-816A-CB8402FE10A1}" dt="2025-09-02T15:19:42.727" v="47"/>
        <pc:sldMkLst>
          <pc:docMk/>
          <pc:sldMk cId="973282108" sldId="2147376201"/>
        </pc:sldMkLst>
      </pc:sldChg>
      <pc:sldChg chg="add del">
        <pc:chgData name="Lorenzo Papa" userId="09d315e4-ad36-4bc6-a0bc-a36ec4ae1f59" providerId="ADAL" clId="{15A76713-D3D5-4CEA-816A-CB8402FE10A1}" dt="2025-09-02T15:19:42.727" v="47"/>
        <pc:sldMkLst>
          <pc:docMk/>
          <pc:sldMk cId="3997705259" sldId="2147376202"/>
        </pc:sldMkLst>
      </pc:sldChg>
      <pc:sldChg chg="modSp add mod">
        <pc:chgData name="Lorenzo Papa" userId="09d315e4-ad36-4bc6-a0bc-a36ec4ae1f59" providerId="ADAL" clId="{15A76713-D3D5-4CEA-816A-CB8402FE10A1}" dt="2025-09-24T12:58:48.932" v="3381" actId="20577"/>
        <pc:sldMkLst>
          <pc:docMk/>
          <pc:sldMk cId="4047523618" sldId="2147481962"/>
        </pc:sldMkLst>
        <pc:spChg chg="mod">
          <ac:chgData name="Lorenzo Papa" userId="09d315e4-ad36-4bc6-a0bc-a36ec4ae1f59" providerId="ADAL" clId="{15A76713-D3D5-4CEA-816A-CB8402FE10A1}" dt="2025-09-24T12:58:48.932" v="3381" actId="20577"/>
          <ac:spMkLst>
            <pc:docMk/>
            <pc:sldMk cId="4047523618" sldId="2147481962"/>
            <ac:spMk id="4" creationId="{E3B34AC0-1EA8-9CFB-1A42-0D611FB29B95}"/>
          </ac:spMkLst>
        </pc:spChg>
      </pc:sldChg>
      <pc:sldMasterChg chg="delSldLayout">
        <pc:chgData name="Lorenzo Papa" userId="09d315e4-ad36-4bc6-a0bc-a36ec4ae1f59" providerId="ADAL" clId="{15A76713-D3D5-4CEA-816A-CB8402FE10A1}" dt="2025-09-02T15:51:13.930" v="614" actId="47"/>
        <pc:sldMasterMkLst>
          <pc:docMk/>
          <pc:sldMasterMk cId="854935372" sldId="2147483980"/>
        </pc:sldMasterMkLst>
        <pc:sldLayoutChg chg="del">
          <pc:chgData name="Lorenzo Papa" userId="09d315e4-ad36-4bc6-a0bc-a36ec4ae1f59" providerId="ADAL" clId="{15A76713-D3D5-4CEA-816A-CB8402FE10A1}" dt="2025-09-02T15:24:49.797" v="116" actId="47"/>
          <pc:sldLayoutMkLst>
            <pc:docMk/>
            <pc:sldMasterMk cId="854935372" sldId="2147483980"/>
            <pc:sldLayoutMk cId="2477937369" sldId="2147483990"/>
          </pc:sldLayoutMkLst>
        </pc:sldLayoutChg>
        <pc:sldLayoutChg chg="del">
          <pc:chgData name="Lorenzo Papa" userId="09d315e4-ad36-4bc6-a0bc-a36ec4ae1f59" providerId="ADAL" clId="{15A76713-D3D5-4CEA-816A-CB8402FE10A1}" dt="2025-09-02T15:27:47.819" v="153" actId="47"/>
          <pc:sldLayoutMkLst>
            <pc:docMk/>
            <pc:sldMasterMk cId="854935372" sldId="2147483980"/>
            <pc:sldLayoutMk cId="3586272694" sldId="2147483991"/>
          </pc:sldLayoutMkLst>
        </pc:sldLayoutChg>
        <pc:sldLayoutChg chg="del">
          <pc:chgData name="Lorenzo Papa" userId="09d315e4-ad36-4bc6-a0bc-a36ec4ae1f59" providerId="ADAL" clId="{15A76713-D3D5-4CEA-816A-CB8402FE10A1}" dt="2025-09-02T15:51:13.930" v="614" actId="47"/>
          <pc:sldLayoutMkLst>
            <pc:docMk/>
            <pc:sldMasterMk cId="854935372" sldId="2147483980"/>
            <pc:sldLayoutMk cId="3452594785" sldId="2147483992"/>
          </pc:sldLayoutMkLst>
        </pc:sldLayoutChg>
        <pc:sldLayoutChg chg="del">
          <pc:chgData name="Lorenzo Papa" userId="09d315e4-ad36-4bc6-a0bc-a36ec4ae1f59" providerId="ADAL" clId="{15A76713-D3D5-4CEA-816A-CB8402FE10A1}" dt="2025-09-02T15:17:17.115" v="0" actId="47"/>
          <pc:sldLayoutMkLst>
            <pc:docMk/>
            <pc:sldMasterMk cId="854935372" sldId="2147483980"/>
            <pc:sldLayoutMk cId="512413422" sldId="2147483998"/>
          </pc:sldLayoutMkLst>
        </pc:sldLayoutChg>
        <pc:sldLayoutChg chg="del">
          <pc:chgData name="Lorenzo Papa" userId="09d315e4-ad36-4bc6-a0bc-a36ec4ae1f59" providerId="ADAL" clId="{15A76713-D3D5-4CEA-816A-CB8402FE10A1}" dt="2025-09-02T15:17:17.115" v="0" actId="47"/>
          <pc:sldLayoutMkLst>
            <pc:docMk/>
            <pc:sldMasterMk cId="854935372" sldId="2147483980"/>
            <pc:sldLayoutMk cId="3187759770" sldId="2147483999"/>
          </pc:sldLayoutMkLst>
        </pc:sldLayoutChg>
        <pc:sldLayoutChg chg="del">
          <pc:chgData name="Lorenzo Papa" userId="09d315e4-ad36-4bc6-a0bc-a36ec4ae1f59" providerId="ADAL" clId="{15A76713-D3D5-4CEA-816A-CB8402FE10A1}" dt="2025-09-02T15:17:17.115" v="0" actId="47"/>
          <pc:sldLayoutMkLst>
            <pc:docMk/>
            <pc:sldMasterMk cId="854935372" sldId="2147483980"/>
            <pc:sldLayoutMk cId="1612366437" sldId="2147484000"/>
          </pc:sldLayoutMkLst>
        </pc:sldLayoutChg>
      </pc:sldMasterChg>
    </pc:docChg>
  </pc:docChgLst>
  <pc:docChgLst>
    <pc:chgData name="Lorenzo Papa" userId="09d315e4-ad36-4bc6-a0bc-a36ec4ae1f59" providerId="ADAL" clId="{A63DD8DC-1DCC-4F44-9B70-3C56BD0117CF}"/>
    <pc:docChg chg="modSld">
      <pc:chgData name="Lorenzo Papa" userId="09d315e4-ad36-4bc6-a0bc-a36ec4ae1f59" providerId="ADAL" clId="{A63DD8DC-1DCC-4F44-9B70-3C56BD0117CF}" dt="2025-07-24T14:50:31.537" v="151" actId="1036"/>
      <pc:docMkLst>
        <pc:docMk/>
      </pc:docMkLst>
      <pc:sldChg chg="modSp mod">
        <pc:chgData name="Lorenzo Papa" userId="09d315e4-ad36-4bc6-a0bc-a36ec4ae1f59" providerId="ADAL" clId="{A63DD8DC-1DCC-4F44-9B70-3C56BD0117CF}" dt="2025-07-24T14:50:31.537" v="151" actId="1036"/>
        <pc:sldMkLst>
          <pc:docMk/>
          <pc:sldMk cId="2231551660" sldId="25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6D5463-1972-B141-9BAF-75F6C445534E}" type="doc">
      <dgm:prSet loTypeId="urn:microsoft.com/office/officeart/2008/layout/VerticalCurvedList" loCatId="" qsTypeId="urn:microsoft.com/office/officeart/2005/8/quickstyle/simple1" qsCatId="simple" csTypeId="urn:microsoft.com/office/officeart/2005/8/colors/colorful2" csCatId="colorful" phldr="1"/>
      <dgm:spPr/>
      <dgm:t>
        <a:bodyPr/>
        <a:lstStyle/>
        <a:p>
          <a:endParaRPr lang="en-GB"/>
        </a:p>
      </dgm:t>
    </dgm:pt>
    <dgm:pt modelId="{C4DDBDE5-DEEF-C648-9B43-D5E8000D915D}">
      <dgm:prSet phldrT="[Text]" custT="1"/>
      <dgm:spPr/>
      <dgm:t>
        <a:bodyPr/>
        <a:lstStyle/>
        <a:p>
          <a:pPr marL="0" lvl="0" indent="0" algn="l" defTabSz="1555750">
            <a:lnSpc>
              <a:spcPct val="90000"/>
            </a:lnSpc>
            <a:spcBef>
              <a:spcPct val="0"/>
            </a:spcBef>
            <a:spcAft>
              <a:spcPts val="0"/>
            </a:spcAft>
            <a:buNone/>
          </a:pPr>
          <a:r>
            <a:rPr lang="en-GB" sz="2400" b="0" i="0" kern="1200" dirty="0">
              <a:latin typeface="Gill Sans" panose="020B0502020104020203" pitchFamily="34" charset="-79"/>
              <a:ea typeface="Helvetica"/>
              <a:cs typeface="Gill Sans" panose="020B0502020104020203" pitchFamily="34" charset="-79"/>
            </a:rPr>
            <a:t>Visiting</a:t>
          </a:r>
          <a:r>
            <a:rPr lang="en-GB" sz="2400" b="0" i="0" kern="1200" dirty="0">
              <a:latin typeface="Gill Sans Light" panose="020B0302020104020203" pitchFamily="34" charset="-79"/>
              <a:cs typeface="Gill Sans Light" panose="020B0302020104020203" pitchFamily="34" charset="-79"/>
            </a:rPr>
            <a:t> </a:t>
          </a:r>
          <a:r>
            <a:rPr lang="en-GB" sz="2400" b="0" i="0" kern="1200" dirty="0">
              <a:latin typeface="Gill Sans" panose="020B0502020104020203" pitchFamily="34" charset="-79"/>
              <a:ea typeface="Helvetica"/>
              <a:cs typeface="Gill Sans" panose="020B0502020104020203" pitchFamily="34" charset="-79"/>
            </a:rPr>
            <a:t>Researchers (Industrial and Scientific)</a:t>
          </a:r>
        </a:p>
      </dgm:t>
    </dgm:pt>
    <dgm:pt modelId="{BEC63F38-C834-784A-B394-75708D9739D5}" type="parTrans" cxnId="{4B5B1556-E9C7-1847-988E-039D9FA6AE00}">
      <dgm:prSet/>
      <dgm:spPr/>
      <dgm:t>
        <a:bodyPr/>
        <a:lstStyle/>
        <a:p>
          <a:endParaRPr lang="en-GB" sz="5400" b="0" i="0">
            <a:solidFill>
              <a:schemeClr val="tx1">
                <a:lumMod val="65000"/>
                <a:lumOff val="35000"/>
              </a:schemeClr>
            </a:solidFill>
            <a:latin typeface="Gill Sans Light" panose="020B0302020104020203" pitchFamily="34" charset="-79"/>
            <a:cs typeface="Gill Sans Light" panose="020B0302020104020203" pitchFamily="34" charset="-79"/>
          </a:endParaRPr>
        </a:p>
      </dgm:t>
    </dgm:pt>
    <dgm:pt modelId="{17C49878-E204-1B48-A41E-9245A8649755}" type="sibTrans" cxnId="{4B5B1556-E9C7-1847-988E-039D9FA6AE00}">
      <dgm:prSet/>
      <dgm:spPr/>
      <dgm:t>
        <a:bodyPr/>
        <a:lstStyle/>
        <a:p>
          <a:endParaRPr lang="en-GB" sz="5400" b="0" i="0">
            <a:solidFill>
              <a:schemeClr val="tx1">
                <a:lumMod val="65000"/>
                <a:lumOff val="35000"/>
              </a:schemeClr>
            </a:solidFill>
            <a:latin typeface="Gill Sans Light" panose="020B0302020104020203" pitchFamily="34" charset="-79"/>
            <a:cs typeface="Gill Sans Light" panose="020B0302020104020203" pitchFamily="34" charset="-79"/>
          </a:endParaRPr>
        </a:p>
      </dgm:t>
    </dgm:pt>
    <dgm:pt modelId="{495347F9-59FA-1448-AA6D-B8F8B1290CD0}">
      <dgm:prSet phldrT="[Text]" custT="1"/>
      <dgm:spPr/>
      <dgm:t>
        <a:bodyPr/>
        <a:lstStyle/>
        <a:p>
          <a:r>
            <a:rPr lang="en-GB" sz="2300" b="0" i="0" kern="1200" dirty="0">
              <a:latin typeface="Gill Sans" panose="020B0502020104020203" pitchFamily="34" charset="-79"/>
              <a:ea typeface="Helvetica"/>
              <a:cs typeface="Gill Sans" panose="020B0502020104020203" pitchFamily="34" charset="-79"/>
            </a:rPr>
            <a:t>Visiting</a:t>
          </a:r>
          <a:r>
            <a:rPr lang="en-GB" sz="2300" b="1" i="0" kern="1200" dirty="0">
              <a:latin typeface="Gill Sans Light" panose="020B0302020104020203" pitchFamily="34" charset="-79"/>
              <a:cs typeface="Gill Sans Light" panose="020B0302020104020203" pitchFamily="34" charset="-79"/>
            </a:rPr>
            <a:t> </a:t>
          </a:r>
          <a:r>
            <a:rPr lang="en-GB" sz="2300" b="0" i="0" kern="1200" dirty="0">
              <a:latin typeface="Gill Sans" panose="020B0502020104020203" pitchFamily="34" charset="-79"/>
              <a:ea typeface="Helvetica"/>
              <a:cs typeface="Gill Sans" panose="020B0502020104020203" pitchFamily="34" charset="-79"/>
            </a:rPr>
            <a:t>Professor</a:t>
          </a:r>
        </a:p>
      </dgm:t>
    </dgm:pt>
    <dgm:pt modelId="{10BA88E1-E2EA-7046-98A3-E88E55483F32}" type="parTrans" cxnId="{3DEFF5BA-E27B-2B40-8ED5-F1E9032C9030}">
      <dgm:prSet/>
      <dgm:spPr/>
      <dgm:t>
        <a:bodyPr/>
        <a:lstStyle/>
        <a:p>
          <a:endParaRPr lang="en-GB" sz="5400" b="0" i="0">
            <a:solidFill>
              <a:schemeClr val="tx1">
                <a:lumMod val="65000"/>
                <a:lumOff val="35000"/>
              </a:schemeClr>
            </a:solidFill>
            <a:latin typeface="Gill Sans Light" panose="020B0302020104020203" pitchFamily="34" charset="-79"/>
            <a:cs typeface="Gill Sans Light" panose="020B0302020104020203" pitchFamily="34" charset="-79"/>
          </a:endParaRPr>
        </a:p>
      </dgm:t>
    </dgm:pt>
    <dgm:pt modelId="{F13A6B8F-E184-1F45-A46C-16D630E12947}" type="sibTrans" cxnId="{3DEFF5BA-E27B-2B40-8ED5-F1E9032C9030}">
      <dgm:prSet/>
      <dgm:spPr/>
      <dgm:t>
        <a:bodyPr/>
        <a:lstStyle/>
        <a:p>
          <a:endParaRPr lang="en-GB" sz="5400" b="0" i="0">
            <a:solidFill>
              <a:schemeClr val="tx1">
                <a:lumMod val="65000"/>
                <a:lumOff val="35000"/>
              </a:schemeClr>
            </a:solidFill>
            <a:latin typeface="Gill Sans Light" panose="020B0302020104020203" pitchFamily="34" charset="-79"/>
            <a:cs typeface="Gill Sans Light" panose="020B0302020104020203" pitchFamily="34" charset="-79"/>
          </a:endParaRPr>
        </a:p>
      </dgm:t>
    </dgm:pt>
    <dgm:pt modelId="{8C7321D0-0029-4042-BF5B-38E6BBB9ABED}">
      <dgm:prSet phldrT="[Text]" custT="1"/>
      <dgm:spPr/>
      <dgm:t>
        <a:bodyPr/>
        <a:lstStyle/>
        <a:p>
          <a:r>
            <a:rPr lang="en-GB" sz="2400" b="0" i="0" dirty="0">
              <a:latin typeface="Gill Sans" panose="020B0502020104020203" pitchFamily="34" charset="-79"/>
              <a:cs typeface="Gill Sans" panose="020B0502020104020203" pitchFamily="34" charset="-79"/>
            </a:rPr>
            <a:t>ESA Research Fellowships</a:t>
          </a:r>
        </a:p>
      </dgm:t>
    </dgm:pt>
    <dgm:pt modelId="{6B670FA1-0A21-9D4B-AB3E-9431B74F988B}" type="parTrans" cxnId="{C99D5A0B-F2A2-0C4F-8F8A-2512094D6643}">
      <dgm:prSet/>
      <dgm:spPr/>
      <dgm:t>
        <a:bodyPr/>
        <a:lstStyle/>
        <a:p>
          <a:endParaRPr lang="en-GB" sz="5400" b="0" i="0">
            <a:solidFill>
              <a:schemeClr val="tx1">
                <a:lumMod val="65000"/>
                <a:lumOff val="35000"/>
              </a:schemeClr>
            </a:solidFill>
            <a:latin typeface="Gill Sans Light" panose="020B0302020104020203" pitchFamily="34" charset="-79"/>
            <a:cs typeface="Gill Sans Light" panose="020B0302020104020203" pitchFamily="34" charset="-79"/>
          </a:endParaRPr>
        </a:p>
      </dgm:t>
    </dgm:pt>
    <dgm:pt modelId="{191DEBF9-F741-FA46-842B-52E85EB1C6EF}" type="sibTrans" cxnId="{C99D5A0B-F2A2-0C4F-8F8A-2512094D6643}">
      <dgm:prSet/>
      <dgm:spPr/>
      <dgm:t>
        <a:bodyPr/>
        <a:lstStyle/>
        <a:p>
          <a:endParaRPr lang="en-GB" sz="5400" b="0" i="0">
            <a:solidFill>
              <a:schemeClr val="tx1">
                <a:lumMod val="65000"/>
                <a:lumOff val="35000"/>
              </a:schemeClr>
            </a:solidFill>
            <a:latin typeface="Gill Sans Light" panose="020B0302020104020203" pitchFamily="34" charset="-79"/>
            <a:cs typeface="Gill Sans Light" panose="020B0302020104020203" pitchFamily="34" charset="-79"/>
          </a:endParaRPr>
        </a:p>
      </dgm:t>
    </dgm:pt>
    <dgm:pt modelId="{AB9A896E-41A3-F342-9957-A28C1993433D}">
      <dgm:prSet custT="1"/>
      <dgm:spPr/>
      <dgm:t>
        <a:bodyPr/>
        <a:lstStyle/>
        <a:p>
          <a:pPr marL="0" lvl="0" indent="0" algn="l" defTabSz="1555750">
            <a:lnSpc>
              <a:spcPct val="90000"/>
            </a:lnSpc>
            <a:spcBef>
              <a:spcPct val="0"/>
            </a:spcBef>
            <a:spcAft>
              <a:spcPct val="35000"/>
            </a:spcAft>
            <a:buSzTx/>
            <a:buNone/>
          </a:pPr>
          <a:r>
            <a:rPr lang="en-GB" sz="2400" b="0" i="0" kern="1200" dirty="0">
              <a:latin typeface="Gill Sans" panose="020B0502020104020203" pitchFamily="34" charset="-79"/>
              <a:ea typeface="Helvetica"/>
              <a:cs typeface="Gill Sans" panose="020B0502020104020203" pitchFamily="34" charset="-79"/>
            </a:rPr>
            <a:t>ESA Co-funded PhD</a:t>
          </a:r>
        </a:p>
      </dgm:t>
    </dgm:pt>
    <dgm:pt modelId="{A9D0E23D-0EB4-9F4B-8A08-D9172B2AB036}" type="parTrans" cxnId="{B4902A0F-89B4-7945-9BC7-D8DFB743D890}">
      <dgm:prSet/>
      <dgm:spPr/>
      <dgm:t>
        <a:bodyPr/>
        <a:lstStyle/>
        <a:p>
          <a:endParaRPr lang="en-GB" sz="5400" b="0" i="0">
            <a:solidFill>
              <a:schemeClr val="tx1">
                <a:lumMod val="65000"/>
                <a:lumOff val="35000"/>
              </a:schemeClr>
            </a:solidFill>
            <a:latin typeface="Gill Sans Light" panose="020B0302020104020203" pitchFamily="34" charset="-79"/>
            <a:cs typeface="Gill Sans Light" panose="020B0302020104020203" pitchFamily="34" charset="-79"/>
          </a:endParaRPr>
        </a:p>
      </dgm:t>
    </dgm:pt>
    <dgm:pt modelId="{92158FA5-73A5-5940-A80E-684100B8954F}" type="sibTrans" cxnId="{B4902A0F-89B4-7945-9BC7-D8DFB743D890}">
      <dgm:prSet/>
      <dgm:spPr/>
      <dgm:t>
        <a:bodyPr/>
        <a:lstStyle/>
        <a:p>
          <a:endParaRPr lang="en-GB" sz="5400" b="0" i="0">
            <a:solidFill>
              <a:schemeClr val="tx1">
                <a:lumMod val="65000"/>
                <a:lumOff val="35000"/>
              </a:schemeClr>
            </a:solidFill>
            <a:latin typeface="Gill Sans Light" panose="020B0302020104020203" pitchFamily="34" charset="-79"/>
            <a:cs typeface="Gill Sans Light" panose="020B0302020104020203" pitchFamily="34" charset="-79"/>
          </a:endParaRPr>
        </a:p>
      </dgm:t>
    </dgm:pt>
    <dgm:pt modelId="{8480475B-3073-3242-956F-E3D6C56FDF42}">
      <dgm:prSet custT="1"/>
      <dgm:spPr/>
      <dgm:t>
        <a:bodyPr/>
        <a:lstStyle/>
        <a:p>
          <a:pPr marL="0" lvl="0" indent="0" algn="l" defTabSz="1555750">
            <a:lnSpc>
              <a:spcPct val="90000"/>
            </a:lnSpc>
            <a:spcBef>
              <a:spcPct val="0"/>
            </a:spcBef>
            <a:spcAft>
              <a:spcPct val="35000"/>
            </a:spcAft>
            <a:buNone/>
          </a:pPr>
          <a:r>
            <a:rPr lang="en-GB" sz="2400" b="0" i="0" kern="1200">
              <a:latin typeface="Gill Sans" panose="020B0502020104020203" pitchFamily="34" charset="-79"/>
              <a:ea typeface="Helvetica"/>
              <a:cs typeface="Gill Sans" panose="020B0502020104020203" pitchFamily="34" charset="-79"/>
            </a:rPr>
            <a:t>ESA Early </a:t>
          </a:r>
          <a:r>
            <a:rPr lang="en-GB" sz="2400" b="0" i="0" kern="1200" dirty="0">
              <a:latin typeface="Gill Sans" panose="020B0502020104020203" pitchFamily="34" charset="-79"/>
              <a:ea typeface="Helvetica"/>
              <a:cs typeface="Gill Sans" panose="020B0502020104020203" pitchFamily="34" charset="-79"/>
            </a:rPr>
            <a:t>Graduate </a:t>
          </a:r>
          <a:r>
            <a:rPr lang="en-GB" sz="2400" b="0" i="0" kern="1200">
              <a:latin typeface="Gill Sans" panose="020B0502020104020203" pitchFamily="34" charset="-79"/>
              <a:ea typeface="Helvetica"/>
              <a:cs typeface="Gill Sans" panose="020B0502020104020203" pitchFamily="34" charset="-79"/>
            </a:rPr>
            <a:t>Traineeships (EGT</a:t>
          </a:r>
          <a:r>
            <a:rPr lang="en-GB" sz="2400" b="0" i="0" kern="1200" dirty="0">
              <a:latin typeface="Gill Sans" panose="020B0502020104020203" pitchFamily="34" charset="-79"/>
              <a:ea typeface="Helvetica"/>
              <a:cs typeface="Gill Sans" panose="020B0502020104020203" pitchFamily="34" charset="-79"/>
            </a:rPr>
            <a:t>), Internships, National trainee </a:t>
          </a:r>
        </a:p>
      </dgm:t>
    </dgm:pt>
    <dgm:pt modelId="{643AF016-1652-914F-B018-E819B8A6C68D}" type="sibTrans" cxnId="{148B2F14-D5AB-AE43-AA20-6E0D904FD322}">
      <dgm:prSet/>
      <dgm:spPr/>
      <dgm:t>
        <a:bodyPr/>
        <a:lstStyle/>
        <a:p>
          <a:endParaRPr lang="en-GB" sz="5400" b="0" i="0">
            <a:solidFill>
              <a:schemeClr val="tx1">
                <a:lumMod val="65000"/>
                <a:lumOff val="35000"/>
              </a:schemeClr>
            </a:solidFill>
            <a:latin typeface="Gill Sans Light" panose="020B0302020104020203" pitchFamily="34" charset="-79"/>
            <a:cs typeface="Gill Sans Light" panose="020B0302020104020203" pitchFamily="34" charset="-79"/>
          </a:endParaRPr>
        </a:p>
      </dgm:t>
    </dgm:pt>
    <dgm:pt modelId="{6F5D3912-814B-EF4C-8580-EE1BD45B8576}" type="parTrans" cxnId="{148B2F14-D5AB-AE43-AA20-6E0D904FD322}">
      <dgm:prSet/>
      <dgm:spPr/>
      <dgm:t>
        <a:bodyPr/>
        <a:lstStyle/>
        <a:p>
          <a:endParaRPr lang="en-GB" sz="5400" b="0" i="0">
            <a:solidFill>
              <a:schemeClr val="tx1">
                <a:lumMod val="65000"/>
                <a:lumOff val="35000"/>
              </a:schemeClr>
            </a:solidFill>
            <a:latin typeface="Gill Sans Light" panose="020B0302020104020203" pitchFamily="34" charset="-79"/>
            <a:cs typeface="Gill Sans Light" panose="020B0302020104020203" pitchFamily="34" charset="-79"/>
          </a:endParaRPr>
        </a:p>
      </dgm:t>
    </dgm:pt>
    <dgm:pt modelId="{B9ACC0E4-07FE-CC45-95C1-97BA541569A5}" type="pres">
      <dgm:prSet presAssocID="{0F6D5463-1972-B141-9BAF-75F6C445534E}" presName="Name0" presStyleCnt="0">
        <dgm:presLayoutVars>
          <dgm:chMax val="7"/>
          <dgm:chPref val="7"/>
          <dgm:dir/>
        </dgm:presLayoutVars>
      </dgm:prSet>
      <dgm:spPr/>
    </dgm:pt>
    <dgm:pt modelId="{FB322372-ADEC-DE47-91A7-954229E44D95}" type="pres">
      <dgm:prSet presAssocID="{0F6D5463-1972-B141-9BAF-75F6C445534E}" presName="Name1" presStyleCnt="0"/>
      <dgm:spPr/>
    </dgm:pt>
    <dgm:pt modelId="{61CF07E8-8082-AB4F-9E07-861FDCA357C7}" type="pres">
      <dgm:prSet presAssocID="{0F6D5463-1972-B141-9BAF-75F6C445534E}" presName="cycle" presStyleCnt="0"/>
      <dgm:spPr/>
    </dgm:pt>
    <dgm:pt modelId="{2E314A22-A533-6E4A-BC18-6F6D4298AF73}" type="pres">
      <dgm:prSet presAssocID="{0F6D5463-1972-B141-9BAF-75F6C445534E}" presName="srcNode" presStyleLbl="node1" presStyleIdx="0" presStyleCnt="5"/>
      <dgm:spPr/>
    </dgm:pt>
    <dgm:pt modelId="{3419140F-3B94-6947-BA8E-5E25A64DD30B}" type="pres">
      <dgm:prSet presAssocID="{0F6D5463-1972-B141-9BAF-75F6C445534E}" presName="conn" presStyleLbl="parChTrans1D2" presStyleIdx="0" presStyleCnt="1"/>
      <dgm:spPr/>
    </dgm:pt>
    <dgm:pt modelId="{A050946C-51A4-274D-B2D0-DEFA760CD2AB}" type="pres">
      <dgm:prSet presAssocID="{0F6D5463-1972-B141-9BAF-75F6C445534E}" presName="extraNode" presStyleLbl="node1" presStyleIdx="0" presStyleCnt="5"/>
      <dgm:spPr/>
    </dgm:pt>
    <dgm:pt modelId="{029C97F9-2875-E44F-A05C-BD3E50D18B3D}" type="pres">
      <dgm:prSet presAssocID="{0F6D5463-1972-B141-9BAF-75F6C445534E}" presName="dstNode" presStyleLbl="node1" presStyleIdx="0" presStyleCnt="5"/>
      <dgm:spPr/>
    </dgm:pt>
    <dgm:pt modelId="{46A39953-B93B-414E-843A-C6FBA30DAF4E}" type="pres">
      <dgm:prSet presAssocID="{495347F9-59FA-1448-AA6D-B8F8B1290CD0}" presName="text_1" presStyleLbl="node1" presStyleIdx="0" presStyleCnt="5">
        <dgm:presLayoutVars>
          <dgm:bulletEnabled val="1"/>
        </dgm:presLayoutVars>
      </dgm:prSet>
      <dgm:spPr/>
    </dgm:pt>
    <dgm:pt modelId="{D901C3BB-CE48-294E-884A-AA4CA084B28A}" type="pres">
      <dgm:prSet presAssocID="{495347F9-59FA-1448-AA6D-B8F8B1290CD0}" presName="accent_1" presStyleCnt="0"/>
      <dgm:spPr/>
    </dgm:pt>
    <dgm:pt modelId="{E8233B2E-15EC-7B4F-83F1-5CD07899155F}" type="pres">
      <dgm:prSet presAssocID="{495347F9-59FA-1448-AA6D-B8F8B1290CD0}" presName="accentRepeatNode" presStyleLbl="solidFgAcc1" presStyleIdx="0" presStyleCnt="5"/>
      <dgm:spPr/>
    </dgm:pt>
    <dgm:pt modelId="{BB9670BA-B792-484B-B862-BA36D72072D6}" type="pres">
      <dgm:prSet presAssocID="{C4DDBDE5-DEEF-C648-9B43-D5E8000D915D}" presName="text_2" presStyleLbl="node1" presStyleIdx="1" presStyleCnt="5">
        <dgm:presLayoutVars>
          <dgm:bulletEnabled val="1"/>
        </dgm:presLayoutVars>
      </dgm:prSet>
      <dgm:spPr/>
    </dgm:pt>
    <dgm:pt modelId="{E892705C-1242-554C-8CBE-F9107A5168B7}" type="pres">
      <dgm:prSet presAssocID="{C4DDBDE5-DEEF-C648-9B43-D5E8000D915D}" presName="accent_2" presStyleCnt="0"/>
      <dgm:spPr/>
    </dgm:pt>
    <dgm:pt modelId="{BA968545-2EFA-2D40-A706-F350E3B8EFDD}" type="pres">
      <dgm:prSet presAssocID="{C4DDBDE5-DEEF-C648-9B43-D5E8000D915D}" presName="accentRepeatNode" presStyleLbl="solidFgAcc1" presStyleIdx="1" presStyleCnt="5"/>
      <dgm:spPr/>
    </dgm:pt>
    <dgm:pt modelId="{4125B83D-B198-0A49-8A80-2B6814761DB3}" type="pres">
      <dgm:prSet presAssocID="{8C7321D0-0029-4042-BF5B-38E6BBB9ABED}" presName="text_3" presStyleLbl="node1" presStyleIdx="2" presStyleCnt="5">
        <dgm:presLayoutVars>
          <dgm:bulletEnabled val="1"/>
        </dgm:presLayoutVars>
      </dgm:prSet>
      <dgm:spPr/>
    </dgm:pt>
    <dgm:pt modelId="{CCC29D90-7EB2-C04B-8F11-50D3FEF76A07}" type="pres">
      <dgm:prSet presAssocID="{8C7321D0-0029-4042-BF5B-38E6BBB9ABED}" presName="accent_3" presStyleCnt="0"/>
      <dgm:spPr/>
    </dgm:pt>
    <dgm:pt modelId="{A4D2989A-4566-0E41-A065-ABF92D2AA17F}" type="pres">
      <dgm:prSet presAssocID="{8C7321D0-0029-4042-BF5B-38E6BBB9ABED}" presName="accentRepeatNode" presStyleLbl="solidFgAcc1" presStyleIdx="2" presStyleCnt="5"/>
      <dgm:spPr/>
    </dgm:pt>
    <dgm:pt modelId="{1D46A432-4F65-4C43-A7FC-6CB83DFA573B}" type="pres">
      <dgm:prSet presAssocID="{AB9A896E-41A3-F342-9957-A28C1993433D}" presName="text_4" presStyleLbl="node1" presStyleIdx="3" presStyleCnt="5">
        <dgm:presLayoutVars>
          <dgm:bulletEnabled val="1"/>
        </dgm:presLayoutVars>
      </dgm:prSet>
      <dgm:spPr/>
    </dgm:pt>
    <dgm:pt modelId="{B2AC1F05-100E-A248-AB26-2B9E303D1B6A}" type="pres">
      <dgm:prSet presAssocID="{AB9A896E-41A3-F342-9957-A28C1993433D}" presName="accent_4" presStyleCnt="0"/>
      <dgm:spPr/>
    </dgm:pt>
    <dgm:pt modelId="{4240EFCE-06BD-CB4B-8996-FC83694F3CFA}" type="pres">
      <dgm:prSet presAssocID="{AB9A896E-41A3-F342-9957-A28C1993433D}" presName="accentRepeatNode" presStyleLbl="solidFgAcc1" presStyleIdx="3" presStyleCnt="5"/>
      <dgm:spPr/>
    </dgm:pt>
    <dgm:pt modelId="{B150C3DE-6E2E-5141-8965-53FAF9B1D665}" type="pres">
      <dgm:prSet presAssocID="{8480475B-3073-3242-956F-E3D6C56FDF42}" presName="text_5" presStyleLbl="node1" presStyleIdx="4" presStyleCnt="5">
        <dgm:presLayoutVars>
          <dgm:bulletEnabled val="1"/>
        </dgm:presLayoutVars>
      </dgm:prSet>
      <dgm:spPr/>
    </dgm:pt>
    <dgm:pt modelId="{6954D1E2-71AB-0743-A2EC-6A27353F5786}" type="pres">
      <dgm:prSet presAssocID="{8480475B-3073-3242-956F-E3D6C56FDF42}" presName="accent_5" presStyleCnt="0"/>
      <dgm:spPr/>
    </dgm:pt>
    <dgm:pt modelId="{3EE8C3B6-521B-7840-B2C1-B41667DED1A3}" type="pres">
      <dgm:prSet presAssocID="{8480475B-3073-3242-956F-E3D6C56FDF42}" presName="accentRepeatNode" presStyleLbl="solidFgAcc1" presStyleIdx="4" presStyleCnt="5"/>
      <dgm:spPr/>
    </dgm:pt>
  </dgm:ptLst>
  <dgm:cxnLst>
    <dgm:cxn modelId="{C99D5A0B-F2A2-0C4F-8F8A-2512094D6643}" srcId="{0F6D5463-1972-B141-9BAF-75F6C445534E}" destId="{8C7321D0-0029-4042-BF5B-38E6BBB9ABED}" srcOrd="2" destOrd="0" parTransId="{6B670FA1-0A21-9D4B-AB3E-9431B74F988B}" sibTransId="{191DEBF9-F741-FA46-842B-52E85EB1C6EF}"/>
    <dgm:cxn modelId="{45542E0D-060E-3C4E-82C5-739EACF4F31D}" type="presOf" srcId="{C4DDBDE5-DEEF-C648-9B43-D5E8000D915D}" destId="{BB9670BA-B792-484B-B862-BA36D72072D6}" srcOrd="0" destOrd="0" presId="urn:microsoft.com/office/officeart/2008/layout/VerticalCurvedList"/>
    <dgm:cxn modelId="{B4902A0F-89B4-7945-9BC7-D8DFB743D890}" srcId="{0F6D5463-1972-B141-9BAF-75F6C445534E}" destId="{AB9A896E-41A3-F342-9957-A28C1993433D}" srcOrd="3" destOrd="0" parTransId="{A9D0E23D-0EB4-9F4B-8A08-D9172B2AB036}" sibTransId="{92158FA5-73A5-5940-A80E-684100B8954F}"/>
    <dgm:cxn modelId="{148B2F14-D5AB-AE43-AA20-6E0D904FD322}" srcId="{0F6D5463-1972-B141-9BAF-75F6C445534E}" destId="{8480475B-3073-3242-956F-E3D6C56FDF42}" srcOrd="4" destOrd="0" parTransId="{6F5D3912-814B-EF4C-8580-EE1BD45B8576}" sibTransId="{643AF016-1652-914F-B018-E819B8A6C68D}"/>
    <dgm:cxn modelId="{7D01F45D-C5E6-3D4E-AF4B-B5595CFCDAD0}" type="presOf" srcId="{8C7321D0-0029-4042-BF5B-38E6BBB9ABED}" destId="{4125B83D-B198-0A49-8A80-2B6814761DB3}" srcOrd="0" destOrd="0" presId="urn:microsoft.com/office/officeart/2008/layout/VerticalCurvedList"/>
    <dgm:cxn modelId="{5548AA6C-EFC3-0842-9D5E-03E715869FC9}" type="presOf" srcId="{495347F9-59FA-1448-AA6D-B8F8B1290CD0}" destId="{46A39953-B93B-414E-843A-C6FBA30DAF4E}" srcOrd="0" destOrd="0" presId="urn:microsoft.com/office/officeart/2008/layout/VerticalCurvedList"/>
    <dgm:cxn modelId="{4B5B1556-E9C7-1847-988E-039D9FA6AE00}" srcId="{0F6D5463-1972-B141-9BAF-75F6C445534E}" destId="{C4DDBDE5-DEEF-C648-9B43-D5E8000D915D}" srcOrd="1" destOrd="0" parTransId="{BEC63F38-C834-784A-B394-75708D9739D5}" sibTransId="{17C49878-E204-1B48-A41E-9245A8649755}"/>
    <dgm:cxn modelId="{632DF699-7D38-6A4B-B324-B7E56B8CF7CC}" type="presOf" srcId="{8480475B-3073-3242-956F-E3D6C56FDF42}" destId="{B150C3DE-6E2E-5141-8965-53FAF9B1D665}" srcOrd="0" destOrd="0" presId="urn:microsoft.com/office/officeart/2008/layout/VerticalCurvedList"/>
    <dgm:cxn modelId="{3C201F9B-6A60-5549-A992-A57BFC45107E}" type="presOf" srcId="{F13A6B8F-E184-1F45-A46C-16D630E12947}" destId="{3419140F-3B94-6947-BA8E-5E25A64DD30B}" srcOrd="0" destOrd="0" presId="urn:microsoft.com/office/officeart/2008/layout/VerticalCurvedList"/>
    <dgm:cxn modelId="{244EB3B0-1289-8341-A1FE-43B41C4BF0C5}" type="presOf" srcId="{AB9A896E-41A3-F342-9957-A28C1993433D}" destId="{1D46A432-4F65-4C43-A7FC-6CB83DFA573B}" srcOrd="0" destOrd="0" presId="urn:microsoft.com/office/officeart/2008/layout/VerticalCurvedList"/>
    <dgm:cxn modelId="{3DEFF5BA-E27B-2B40-8ED5-F1E9032C9030}" srcId="{0F6D5463-1972-B141-9BAF-75F6C445534E}" destId="{495347F9-59FA-1448-AA6D-B8F8B1290CD0}" srcOrd="0" destOrd="0" parTransId="{10BA88E1-E2EA-7046-98A3-E88E55483F32}" sibTransId="{F13A6B8F-E184-1F45-A46C-16D630E12947}"/>
    <dgm:cxn modelId="{9B8444F4-8FCE-114B-99BF-470C91AE1F68}" type="presOf" srcId="{0F6D5463-1972-B141-9BAF-75F6C445534E}" destId="{B9ACC0E4-07FE-CC45-95C1-97BA541569A5}" srcOrd="0" destOrd="0" presId="urn:microsoft.com/office/officeart/2008/layout/VerticalCurvedList"/>
    <dgm:cxn modelId="{B93BEFB3-45AA-F64E-9E96-42D04E1D9A61}" type="presParOf" srcId="{B9ACC0E4-07FE-CC45-95C1-97BA541569A5}" destId="{FB322372-ADEC-DE47-91A7-954229E44D95}" srcOrd="0" destOrd="0" presId="urn:microsoft.com/office/officeart/2008/layout/VerticalCurvedList"/>
    <dgm:cxn modelId="{34B87136-5AEA-F245-84C2-B2883071527C}" type="presParOf" srcId="{FB322372-ADEC-DE47-91A7-954229E44D95}" destId="{61CF07E8-8082-AB4F-9E07-861FDCA357C7}" srcOrd="0" destOrd="0" presId="urn:microsoft.com/office/officeart/2008/layout/VerticalCurvedList"/>
    <dgm:cxn modelId="{0BAEFA50-60B9-F24A-BC07-437E25C91889}" type="presParOf" srcId="{61CF07E8-8082-AB4F-9E07-861FDCA357C7}" destId="{2E314A22-A533-6E4A-BC18-6F6D4298AF73}" srcOrd="0" destOrd="0" presId="urn:microsoft.com/office/officeart/2008/layout/VerticalCurvedList"/>
    <dgm:cxn modelId="{43B958A2-6212-B84A-AAF9-DD07C741B642}" type="presParOf" srcId="{61CF07E8-8082-AB4F-9E07-861FDCA357C7}" destId="{3419140F-3B94-6947-BA8E-5E25A64DD30B}" srcOrd="1" destOrd="0" presId="urn:microsoft.com/office/officeart/2008/layout/VerticalCurvedList"/>
    <dgm:cxn modelId="{21C8C64A-AA7C-BD43-8787-99863D212B56}" type="presParOf" srcId="{61CF07E8-8082-AB4F-9E07-861FDCA357C7}" destId="{A050946C-51A4-274D-B2D0-DEFA760CD2AB}" srcOrd="2" destOrd="0" presId="urn:microsoft.com/office/officeart/2008/layout/VerticalCurvedList"/>
    <dgm:cxn modelId="{647FD346-F8D9-2F41-A1BD-AB8A9A147698}" type="presParOf" srcId="{61CF07E8-8082-AB4F-9E07-861FDCA357C7}" destId="{029C97F9-2875-E44F-A05C-BD3E50D18B3D}" srcOrd="3" destOrd="0" presId="urn:microsoft.com/office/officeart/2008/layout/VerticalCurvedList"/>
    <dgm:cxn modelId="{E60E47DF-4930-594E-B98A-9568AC32CCFE}" type="presParOf" srcId="{FB322372-ADEC-DE47-91A7-954229E44D95}" destId="{46A39953-B93B-414E-843A-C6FBA30DAF4E}" srcOrd="1" destOrd="0" presId="urn:microsoft.com/office/officeart/2008/layout/VerticalCurvedList"/>
    <dgm:cxn modelId="{B97B8E32-BC29-B046-847A-4590359B954A}" type="presParOf" srcId="{FB322372-ADEC-DE47-91A7-954229E44D95}" destId="{D901C3BB-CE48-294E-884A-AA4CA084B28A}" srcOrd="2" destOrd="0" presId="urn:microsoft.com/office/officeart/2008/layout/VerticalCurvedList"/>
    <dgm:cxn modelId="{6F0D1C15-A977-924D-B7C8-5FE8D07F6D02}" type="presParOf" srcId="{D901C3BB-CE48-294E-884A-AA4CA084B28A}" destId="{E8233B2E-15EC-7B4F-83F1-5CD07899155F}" srcOrd="0" destOrd="0" presId="urn:microsoft.com/office/officeart/2008/layout/VerticalCurvedList"/>
    <dgm:cxn modelId="{EDE8D93F-354D-874C-8DC2-6D444CB7E2A5}" type="presParOf" srcId="{FB322372-ADEC-DE47-91A7-954229E44D95}" destId="{BB9670BA-B792-484B-B862-BA36D72072D6}" srcOrd="3" destOrd="0" presId="urn:microsoft.com/office/officeart/2008/layout/VerticalCurvedList"/>
    <dgm:cxn modelId="{1B86EC61-3340-724A-801A-F4BBE272E5FB}" type="presParOf" srcId="{FB322372-ADEC-DE47-91A7-954229E44D95}" destId="{E892705C-1242-554C-8CBE-F9107A5168B7}" srcOrd="4" destOrd="0" presId="urn:microsoft.com/office/officeart/2008/layout/VerticalCurvedList"/>
    <dgm:cxn modelId="{4D294BE2-B755-4040-ABC1-D0E38677C01D}" type="presParOf" srcId="{E892705C-1242-554C-8CBE-F9107A5168B7}" destId="{BA968545-2EFA-2D40-A706-F350E3B8EFDD}" srcOrd="0" destOrd="0" presId="urn:microsoft.com/office/officeart/2008/layout/VerticalCurvedList"/>
    <dgm:cxn modelId="{56BF90E3-CFC8-EB43-9F2A-D336679E213E}" type="presParOf" srcId="{FB322372-ADEC-DE47-91A7-954229E44D95}" destId="{4125B83D-B198-0A49-8A80-2B6814761DB3}" srcOrd="5" destOrd="0" presId="urn:microsoft.com/office/officeart/2008/layout/VerticalCurvedList"/>
    <dgm:cxn modelId="{67103585-363E-8248-B8AD-DD500EFB81E8}" type="presParOf" srcId="{FB322372-ADEC-DE47-91A7-954229E44D95}" destId="{CCC29D90-7EB2-C04B-8F11-50D3FEF76A07}" srcOrd="6" destOrd="0" presId="urn:microsoft.com/office/officeart/2008/layout/VerticalCurvedList"/>
    <dgm:cxn modelId="{D6DF95C0-5120-5744-8E3A-8C17C23615F9}" type="presParOf" srcId="{CCC29D90-7EB2-C04B-8F11-50D3FEF76A07}" destId="{A4D2989A-4566-0E41-A065-ABF92D2AA17F}" srcOrd="0" destOrd="0" presId="urn:microsoft.com/office/officeart/2008/layout/VerticalCurvedList"/>
    <dgm:cxn modelId="{907DCDD8-CB5D-A443-B436-02DC7679ADB7}" type="presParOf" srcId="{FB322372-ADEC-DE47-91A7-954229E44D95}" destId="{1D46A432-4F65-4C43-A7FC-6CB83DFA573B}" srcOrd="7" destOrd="0" presId="urn:microsoft.com/office/officeart/2008/layout/VerticalCurvedList"/>
    <dgm:cxn modelId="{9DD9F29C-06BA-E742-ABC3-46A306156E60}" type="presParOf" srcId="{FB322372-ADEC-DE47-91A7-954229E44D95}" destId="{B2AC1F05-100E-A248-AB26-2B9E303D1B6A}" srcOrd="8" destOrd="0" presId="urn:microsoft.com/office/officeart/2008/layout/VerticalCurvedList"/>
    <dgm:cxn modelId="{76889EA9-392D-4B4D-A8D8-2CAC0D9ADFF8}" type="presParOf" srcId="{B2AC1F05-100E-A248-AB26-2B9E303D1B6A}" destId="{4240EFCE-06BD-CB4B-8996-FC83694F3CFA}" srcOrd="0" destOrd="0" presId="urn:microsoft.com/office/officeart/2008/layout/VerticalCurvedList"/>
    <dgm:cxn modelId="{801A4BC3-EAD3-434C-BF5D-ECA18579E5A1}" type="presParOf" srcId="{FB322372-ADEC-DE47-91A7-954229E44D95}" destId="{B150C3DE-6E2E-5141-8965-53FAF9B1D665}" srcOrd="9" destOrd="0" presId="urn:microsoft.com/office/officeart/2008/layout/VerticalCurvedList"/>
    <dgm:cxn modelId="{29C9E17D-0E95-F245-9541-5144EB4A1117}" type="presParOf" srcId="{FB322372-ADEC-DE47-91A7-954229E44D95}" destId="{6954D1E2-71AB-0743-A2EC-6A27353F5786}" srcOrd="10" destOrd="0" presId="urn:microsoft.com/office/officeart/2008/layout/VerticalCurvedList"/>
    <dgm:cxn modelId="{B92C150A-9855-4844-BAD7-9D5C0AB87340}" type="presParOf" srcId="{6954D1E2-71AB-0743-A2EC-6A27353F5786}" destId="{3EE8C3B6-521B-7840-B2C1-B41667DED1A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9140F-3B94-6947-BA8E-5E25A64DD30B}">
      <dsp:nvSpPr>
        <dsp:cNvPr id="0" name=""/>
        <dsp:cNvSpPr/>
      </dsp:nvSpPr>
      <dsp:spPr>
        <a:xfrm>
          <a:off x="-7046002" y="-1077126"/>
          <a:ext cx="8385219" cy="8385219"/>
        </a:xfrm>
        <a:prstGeom prst="blockArc">
          <a:avLst>
            <a:gd name="adj1" fmla="val 18900000"/>
            <a:gd name="adj2" fmla="val 2700000"/>
            <a:gd name="adj3" fmla="val 258"/>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A39953-B93B-414E-843A-C6FBA30DAF4E}">
      <dsp:nvSpPr>
        <dsp:cNvPr id="0" name=""/>
        <dsp:cNvSpPr/>
      </dsp:nvSpPr>
      <dsp:spPr>
        <a:xfrm>
          <a:off x="584779" y="389310"/>
          <a:ext cx="10819672" cy="77912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8427" tIns="58420" rIns="58420" bIns="58420" numCol="1" spcCol="1270" anchor="ctr" anchorCtr="0">
          <a:noAutofit/>
        </a:bodyPr>
        <a:lstStyle/>
        <a:p>
          <a:pPr marL="0" lvl="0" indent="0" algn="l" defTabSz="1022350">
            <a:lnSpc>
              <a:spcPct val="90000"/>
            </a:lnSpc>
            <a:spcBef>
              <a:spcPct val="0"/>
            </a:spcBef>
            <a:spcAft>
              <a:spcPct val="35000"/>
            </a:spcAft>
            <a:buNone/>
          </a:pPr>
          <a:r>
            <a:rPr lang="en-GB" sz="2300" b="0" i="0" kern="1200" dirty="0">
              <a:latin typeface="Gill Sans" panose="020B0502020104020203" pitchFamily="34" charset="-79"/>
              <a:ea typeface="Helvetica"/>
              <a:cs typeface="Gill Sans" panose="020B0502020104020203" pitchFamily="34" charset="-79"/>
            </a:rPr>
            <a:t>Visiting</a:t>
          </a:r>
          <a:r>
            <a:rPr lang="en-GB" sz="2300" b="1" i="0" kern="1200" dirty="0">
              <a:latin typeface="Gill Sans Light" panose="020B0302020104020203" pitchFamily="34" charset="-79"/>
              <a:cs typeface="Gill Sans Light" panose="020B0302020104020203" pitchFamily="34" charset="-79"/>
            </a:rPr>
            <a:t> </a:t>
          </a:r>
          <a:r>
            <a:rPr lang="en-GB" sz="2300" b="0" i="0" kern="1200" dirty="0">
              <a:latin typeface="Gill Sans" panose="020B0502020104020203" pitchFamily="34" charset="-79"/>
              <a:ea typeface="Helvetica"/>
              <a:cs typeface="Gill Sans" panose="020B0502020104020203" pitchFamily="34" charset="-79"/>
            </a:rPr>
            <a:t>Professor</a:t>
          </a:r>
        </a:p>
      </dsp:txBody>
      <dsp:txXfrm>
        <a:off x="584779" y="389310"/>
        <a:ext cx="10819672" cy="779120"/>
      </dsp:txXfrm>
    </dsp:sp>
    <dsp:sp modelId="{E8233B2E-15EC-7B4F-83F1-5CD07899155F}">
      <dsp:nvSpPr>
        <dsp:cNvPr id="0" name=""/>
        <dsp:cNvSpPr/>
      </dsp:nvSpPr>
      <dsp:spPr>
        <a:xfrm>
          <a:off x="97829" y="291920"/>
          <a:ext cx="973900" cy="97390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9670BA-B792-484B-B862-BA36D72072D6}">
      <dsp:nvSpPr>
        <dsp:cNvPr id="0" name=""/>
        <dsp:cNvSpPr/>
      </dsp:nvSpPr>
      <dsp:spPr>
        <a:xfrm>
          <a:off x="1143073" y="1557617"/>
          <a:ext cx="10261377" cy="779120"/>
        </a:xfrm>
        <a:prstGeom prst="rect">
          <a:avLst/>
        </a:prstGeom>
        <a:solidFill>
          <a:schemeClr val="accent2">
            <a:hueOff val="-4727158"/>
            <a:satOff val="2980"/>
            <a:lumOff val="6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8427" tIns="60960" rIns="60960" bIns="60960" numCol="1" spcCol="1270" anchor="ctr" anchorCtr="0">
          <a:noAutofit/>
        </a:bodyPr>
        <a:lstStyle/>
        <a:p>
          <a:pPr marL="0" lvl="0" indent="0" algn="l" defTabSz="1555750">
            <a:lnSpc>
              <a:spcPct val="90000"/>
            </a:lnSpc>
            <a:spcBef>
              <a:spcPct val="0"/>
            </a:spcBef>
            <a:spcAft>
              <a:spcPts val="0"/>
            </a:spcAft>
            <a:buNone/>
          </a:pPr>
          <a:r>
            <a:rPr lang="en-GB" sz="2400" b="0" i="0" kern="1200" dirty="0">
              <a:latin typeface="Gill Sans" panose="020B0502020104020203" pitchFamily="34" charset="-79"/>
              <a:ea typeface="Helvetica"/>
              <a:cs typeface="Gill Sans" panose="020B0502020104020203" pitchFamily="34" charset="-79"/>
            </a:rPr>
            <a:t>Visiting</a:t>
          </a:r>
          <a:r>
            <a:rPr lang="en-GB" sz="2400" b="0" i="0" kern="1200" dirty="0">
              <a:latin typeface="Gill Sans Light" panose="020B0302020104020203" pitchFamily="34" charset="-79"/>
              <a:cs typeface="Gill Sans Light" panose="020B0302020104020203" pitchFamily="34" charset="-79"/>
            </a:rPr>
            <a:t> </a:t>
          </a:r>
          <a:r>
            <a:rPr lang="en-GB" sz="2400" b="0" i="0" kern="1200" dirty="0">
              <a:latin typeface="Gill Sans" panose="020B0502020104020203" pitchFamily="34" charset="-79"/>
              <a:ea typeface="Helvetica"/>
              <a:cs typeface="Gill Sans" panose="020B0502020104020203" pitchFamily="34" charset="-79"/>
            </a:rPr>
            <a:t>Researchers (Industrial and Scientific)</a:t>
          </a:r>
        </a:p>
      </dsp:txBody>
      <dsp:txXfrm>
        <a:off x="1143073" y="1557617"/>
        <a:ext cx="10261377" cy="779120"/>
      </dsp:txXfrm>
    </dsp:sp>
    <dsp:sp modelId="{BA968545-2EFA-2D40-A706-F350E3B8EFDD}">
      <dsp:nvSpPr>
        <dsp:cNvPr id="0" name=""/>
        <dsp:cNvSpPr/>
      </dsp:nvSpPr>
      <dsp:spPr>
        <a:xfrm>
          <a:off x="656123" y="1460227"/>
          <a:ext cx="973900" cy="973900"/>
        </a:xfrm>
        <a:prstGeom prst="ellipse">
          <a:avLst/>
        </a:prstGeom>
        <a:solidFill>
          <a:schemeClr val="lt1">
            <a:hueOff val="0"/>
            <a:satOff val="0"/>
            <a:lumOff val="0"/>
            <a:alphaOff val="0"/>
          </a:schemeClr>
        </a:solidFill>
        <a:ln w="25400" cap="flat" cmpd="sng" algn="ctr">
          <a:solidFill>
            <a:schemeClr val="accent2">
              <a:hueOff val="-4727158"/>
              <a:satOff val="2980"/>
              <a:lumOff val="637"/>
              <a:alphaOff val="0"/>
            </a:schemeClr>
          </a:solidFill>
          <a:prstDash val="solid"/>
        </a:ln>
        <a:effectLst/>
      </dsp:spPr>
      <dsp:style>
        <a:lnRef idx="2">
          <a:scrgbClr r="0" g="0" b="0"/>
        </a:lnRef>
        <a:fillRef idx="1">
          <a:scrgbClr r="0" g="0" b="0"/>
        </a:fillRef>
        <a:effectRef idx="0">
          <a:scrgbClr r="0" g="0" b="0"/>
        </a:effectRef>
        <a:fontRef idx="minor"/>
      </dsp:style>
    </dsp:sp>
    <dsp:sp modelId="{4125B83D-B198-0A49-8A80-2B6814761DB3}">
      <dsp:nvSpPr>
        <dsp:cNvPr id="0" name=""/>
        <dsp:cNvSpPr/>
      </dsp:nvSpPr>
      <dsp:spPr>
        <a:xfrm>
          <a:off x="1314425" y="2725923"/>
          <a:ext cx="10090026" cy="779120"/>
        </a:xfrm>
        <a:prstGeom prst="rect">
          <a:avLst/>
        </a:prstGeom>
        <a:solidFill>
          <a:schemeClr val="accent2">
            <a:hueOff val="-9454316"/>
            <a:satOff val="5960"/>
            <a:lumOff val="12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8427" tIns="60960" rIns="60960" bIns="60960" numCol="1" spcCol="1270" anchor="ctr" anchorCtr="0">
          <a:noAutofit/>
        </a:bodyPr>
        <a:lstStyle/>
        <a:p>
          <a:pPr marL="0" lvl="0" indent="0" algn="l" defTabSz="1066800">
            <a:lnSpc>
              <a:spcPct val="90000"/>
            </a:lnSpc>
            <a:spcBef>
              <a:spcPct val="0"/>
            </a:spcBef>
            <a:spcAft>
              <a:spcPct val="35000"/>
            </a:spcAft>
            <a:buNone/>
          </a:pPr>
          <a:r>
            <a:rPr lang="en-GB" sz="2400" b="0" i="0" kern="1200" dirty="0">
              <a:latin typeface="Gill Sans" panose="020B0502020104020203" pitchFamily="34" charset="-79"/>
              <a:cs typeface="Gill Sans" panose="020B0502020104020203" pitchFamily="34" charset="-79"/>
            </a:rPr>
            <a:t>ESA Research Fellowships</a:t>
          </a:r>
        </a:p>
      </dsp:txBody>
      <dsp:txXfrm>
        <a:off x="1314425" y="2725923"/>
        <a:ext cx="10090026" cy="779120"/>
      </dsp:txXfrm>
    </dsp:sp>
    <dsp:sp modelId="{A4D2989A-4566-0E41-A065-ABF92D2AA17F}">
      <dsp:nvSpPr>
        <dsp:cNvPr id="0" name=""/>
        <dsp:cNvSpPr/>
      </dsp:nvSpPr>
      <dsp:spPr>
        <a:xfrm>
          <a:off x="827475" y="2628533"/>
          <a:ext cx="973900" cy="973900"/>
        </a:xfrm>
        <a:prstGeom prst="ellipse">
          <a:avLst/>
        </a:prstGeom>
        <a:solidFill>
          <a:schemeClr val="lt1">
            <a:hueOff val="0"/>
            <a:satOff val="0"/>
            <a:lumOff val="0"/>
            <a:alphaOff val="0"/>
          </a:schemeClr>
        </a:solidFill>
        <a:ln w="25400" cap="flat" cmpd="sng" algn="ctr">
          <a:solidFill>
            <a:schemeClr val="accent2">
              <a:hueOff val="-9454316"/>
              <a:satOff val="5960"/>
              <a:lumOff val="1274"/>
              <a:alphaOff val="0"/>
            </a:schemeClr>
          </a:solidFill>
          <a:prstDash val="solid"/>
        </a:ln>
        <a:effectLst/>
      </dsp:spPr>
      <dsp:style>
        <a:lnRef idx="2">
          <a:scrgbClr r="0" g="0" b="0"/>
        </a:lnRef>
        <a:fillRef idx="1">
          <a:scrgbClr r="0" g="0" b="0"/>
        </a:fillRef>
        <a:effectRef idx="0">
          <a:scrgbClr r="0" g="0" b="0"/>
        </a:effectRef>
        <a:fontRef idx="minor"/>
      </dsp:style>
    </dsp:sp>
    <dsp:sp modelId="{1D46A432-4F65-4C43-A7FC-6CB83DFA573B}">
      <dsp:nvSpPr>
        <dsp:cNvPr id="0" name=""/>
        <dsp:cNvSpPr/>
      </dsp:nvSpPr>
      <dsp:spPr>
        <a:xfrm>
          <a:off x="1143073" y="3894229"/>
          <a:ext cx="10261377" cy="779120"/>
        </a:xfrm>
        <a:prstGeom prst="rect">
          <a:avLst/>
        </a:prstGeom>
        <a:solidFill>
          <a:schemeClr val="accent2">
            <a:hueOff val="-14181474"/>
            <a:satOff val="8939"/>
            <a:lumOff val="19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8427" tIns="60960" rIns="60960" bIns="60960" numCol="1" spcCol="1270" anchor="ctr" anchorCtr="0">
          <a:noAutofit/>
        </a:bodyPr>
        <a:lstStyle/>
        <a:p>
          <a:pPr marL="0" lvl="0" indent="0" algn="l" defTabSz="1555750">
            <a:lnSpc>
              <a:spcPct val="90000"/>
            </a:lnSpc>
            <a:spcBef>
              <a:spcPct val="0"/>
            </a:spcBef>
            <a:spcAft>
              <a:spcPct val="35000"/>
            </a:spcAft>
            <a:buSzTx/>
            <a:buNone/>
          </a:pPr>
          <a:r>
            <a:rPr lang="en-GB" sz="2400" b="0" i="0" kern="1200" dirty="0">
              <a:latin typeface="Gill Sans" panose="020B0502020104020203" pitchFamily="34" charset="-79"/>
              <a:ea typeface="Helvetica"/>
              <a:cs typeface="Gill Sans" panose="020B0502020104020203" pitchFamily="34" charset="-79"/>
            </a:rPr>
            <a:t>ESA Co-funded PhD</a:t>
          </a:r>
        </a:p>
      </dsp:txBody>
      <dsp:txXfrm>
        <a:off x="1143073" y="3894229"/>
        <a:ext cx="10261377" cy="779120"/>
      </dsp:txXfrm>
    </dsp:sp>
    <dsp:sp modelId="{4240EFCE-06BD-CB4B-8996-FC83694F3CFA}">
      <dsp:nvSpPr>
        <dsp:cNvPr id="0" name=""/>
        <dsp:cNvSpPr/>
      </dsp:nvSpPr>
      <dsp:spPr>
        <a:xfrm>
          <a:off x="656123" y="3796839"/>
          <a:ext cx="973900" cy="973900"/>
        </a:xfrm>
        <a:prstGeom prst="ellipse">
          <a:avLst/>
        </a:prstGeom>
        <a:solidFill>
          <a:schemeClr val="lt1">
            <a:hueOff val="0"/>
            <a:satOff val="0"/>
            <a:lumOff val="0"/>
            <a:alphaOff val="0"/>
          </a:schemeClr>
        </a:solidFill>
        <a:ln w="25400" cap="flat" cmpd="sng" algn="ctr">
          <a:solidFill>
            <a:schemeClr val="accent2">
              <a:hueOff val="-14181474"/>
              <a:satOff val="8939"/>
              <a:lumOff val="1910"/>
              <a:alphaOff val="0"/>
            </a:schemeClr>
          </a:solidFill>
          <a:prstDash val="solid"/>
        </a:ln>
        <a:effectLst/>
      </dsp:spPr>
      <dsp:style>
        <a:lnRef idx="2">
          <a:scrgbClr r="0" g="0" b="0"/>
        </a:lnRef>
        <a:fillRef idx="1">
          <a:scrgbClr r="0" g="0" b="0"/>
        </a:fillRef>
        <a:effectRef idx="0">
          <a:scrgbClr r="0" g="0" b="0"/>
        </a:effectRef>
        <a:fontRef idx="minor"/>
      </dsp:style>
    </dsp:sp>
    <dsp:sp modelId="{B150C3DE-6E2E-5141-8965-53FAF9B1D665}">
      <dsp:nvSpPr>
        <dsp:cNvPr id="0" name=""/>
        <dsp:cNvSpPr/>
      </dsp:nvSpPr>
      <dsp:spPr>
        <a:xfrm>
          <a:off x="584779" y="5062536"/>
          <a:ext cx="10819672" cy="779120"/>
        </a:xfrm>
        <a:prstGeom prst="rect">
          <a:avLst/>
        </a:prstGeom>
        <a:solidFill>
          <a:schemeClr val="accent2">
            <a:hueOff val="-18908632"/>
            <a:satOff val="11919"/>
            <a:lumOff val="25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8427" tIns="60960" rIns="60960" bIns="60960" numCol="1" spcCol="1270" anchor="ctr" anchorCtr="0">
          <a:noAutofit/>
        </a:bodyPr>
        <a:lstStyle/>
        <a:p>
          <a:pPr marL="0" lvl="0" indent="0" algn="l" defTabSz="1555750">
            <a:lnSpc>
              <a:spcPct val="90000"/>
            </a:lnSpc>
            <a:spcBef>
              <a:spcPct val="0"/>
            </a:spcBef>
            <a:spcAft>
              <a:spcPct val="35000"/>
            </a:spcAft>
            <a:buNone/>
          </a:pPr>
          <a:r>
            <a:rPr lang="en-GB" sz="2400" b="0" i="0" kern="1200">
              <a:latin typeface="Gill Sans" panose="020B0502020104020203" pitchFamily="34" charset="-79"/>
              <a:ea typeface="Helvetica"/>
              <a:cs typeface="Gill Sans" panose="020B0502020104020203" pitchFamily="34" charset="-79"/>
            </a:rPr>
            <a:t>ESA Early </a:t>
          </a:r>
          <a:r>
            <a:rPr lang="en-GB" sz="2400" b="0" i="0" kern="1200" dirty="0">
              <a:latin typeface="Gill Sans" panose="020B0502020104020203" pitchFamily="34" charset="-79"/>
              <a:ea typeface="Helvetica"/>
              <a:cs typeface="Gill Sans" panose="020B0502020104020203" pitchFamily="34" charset="-79"/>
            </a:rPr>
            <a:t>Graduate </a:t>
          </a:r>
          <a:r>
            <a:rPr lang="en-GB" sz="2400" b="0" i="0" kern="1200">
              <a:latin typeface="Gill Sans" panose="020B0502020104020203" pitchFamily="34" charset="-79"/>
              <a:ea typeface="Helvetica"/>
              <a:cs typeface="Gill Sans" panose="020B0502020104020203" pitchFamily="34" charset="-79"/>
            </a:rPr>
            <a:t>Traineeships (EGT</a:t>
          </a:r>
          <a:r>
            <a:rPr lang="en-GB" sz="2400" b="0" i="0" kern="1200" dirty="0">
              <a:latin typeface="Gill Sans" panose="020B0502020104020203" pitchFamily="34" charset="-79"/>
              <a:ea typeface="Helvetica"/>
              <a:cs typeface="Gill Sans" panose="020B0502020104020203" pitchFamily="34" charset="-79"/>
            </a:rPr>
            <a:t>), Internships, National trainee </a:t>
          </a:r>
        </a:p>
      </dsp:txBody>
      <dsp:txXfrm>
        <a:off x="584779" y="5062536"/>
        <a:ext cx="10819672" cy="779120"/>
      </dsp:txXfrm>
    </dsp:sp>
    <dsp:sp modelId="{3EE8C3B6-521B-7840-B2C1-B41667DED1A3}">
      <dsp:nvSpPr>
        <dsp:cNvPr id="0" name=""/>
        <dsp:cNvSpPr/>
      </dsp:nvSpPr>
      <dsp:spPr>
        <a:xfrm>
          <a:off x="97829" y="4965146"/>
          <a:ext cx="973900" cy="973900"/>
        </a:xfrm>
        <a:prstGeom prst="ellipse">
          <a:avLst/>
        </a:prstGeom>
        <a:solidFill>
          <a:schemeClr val="lt1">
            <a:hueOff val="0"/>
            <a:satOff val="0"/>
            <a:lumOff val="0"/>
            <a:alphaOff val="0"/>
          </a:schemeClr>
        </a:solidFill>
        <a:ln w="25400" cap="flat" cmpd="sng" algn="ctr">
          <a:solidFill>
            <a:schemeClr val="accent2">
              <a:hueOff val="-18908632"/>
              <a:satOff val="11919"/>
              <a:lumOff val="2547"/>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9/24/2025</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6D6923-BA0F-4801-A7E2-C5CB406443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025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Encoder e’ sempre lo </a:t>
            </a:r>
            <a:r>
              <a:rPr lang="en-GB" dirty="0" err="1"/>
              <a:t>stesso</a:t>
            </a:r>
            <a:r>
              <a:rPr lang="en-GB" dirty="0"/>
              <a:t> </a:t>
            </a:r>
            <a:r>
              <a:rPr lang="en-GB" dirty="0">
                <a:sym typeface="Wingdings" panose="05000000000000000000" pitchFamily="2" charset="2"/>
              </a:rPr>
              <a:t> </a:t>
            </a:r>
            <a:r>
              <a:rPr lang="en-GB" dirty="0" err="1">
                <a:sym typeface="Wingdings" panose="05000000000000000000" pitchFamily="2" charset="2"/>
              </a:rPr>
              <a:t>nel</a:t>
            </a:r>
            <a:r>
              <a:rPr lang="en-GB" dirty="0">
                <a:sym typeface="Wingdings" panose="05000000000000000000" pitchFamily="2" charset="2"/>
              </a:rPr>
              <a:t> primo </a:t>
            </a:r>
            <a:r>
              <a:rPr lang="en-GB" dirty="0" err="1">
                <a:sym typeface="Wingdings" panose="05000000000000000000" pitchFamily="2" charset="2"/>
              </a:rPr>
              <a:t>impari</a:t>
            </a:r>
            <a:r>
              <a:rPr lang="en-GB" dirty="0">
                <a:sym typeface="Wingdings" panose="05000000000000000000" pitchFamily="2" charset="2"/>
              </a:rPr>
              <a:t> </a:t>
            </a:r>
            <a:r>
              <a:rPr lang="en-GB" dirty="0" err="1">
                <a:sym typeface="Wingdings" panose="05000000000000000000" pitchFamily="2" charset="2"/>
              </a:rPr>
              <a:t>rappresentazioni</a:t>
            </a:r>
            <a:r>
              <a:rPr lang="en-GB" dirty="0">
                <a:sym typeface="Wingdings" panose="05000000000000000000" pitchFamily="2" charset="2"/>
              </a:rPr>
              <a:t> di </a:t>
            </a:r>
            <a:r>
              <a:rPr lang="en-GB" dirty="0" err="1">
                <a:sym typeface="Wingdings" panose="05000000000000000000" pitchFamily="2" charset="2"/>
              </a:rPr>
              <a:t>dati</a:t>
            </a:r>
            <a:r>
              <a:rPr lang="en-GB" dirty="0">
                <a:sym typeface="Wingdings" panose="05000000000000000000" pitchFamily="2" charset="2"/>
              </a:rPr>
              <a:t> senza labels (come </a:t>
            </a:r>
            <a:r>
              <a:rPr lang="en-GB" dirty="0" err="1">
                <a:sym typeface="Wingdings" panose="05000000000000000000" pitchFamily="2" charset="2"/>
              </a:rPr>
              <a:t>rotazione</a:t>
            </a:r>
            <a:r>
              <a:rPr lang="en-GB" dirty="0">
                <a:sym typeface="Wingdings" panose="05000000000000000000" pitchFamily="2" charset="2"/>
              </a:rPr>
              <a:t>, no label </a:t>
            </a:r>
            <a:r>
              <a:rPr lang="en-GB" dirty="0" err="1">
                <a:sym typeface="Wingdings" panose="05000000000000000000" pitchFamily="2" charset="2"/>
              </a:rPr>
              <a:t>manuali</a:t>
            </a:r>
            <a:r>
              <a:rPr lang="en-GB" dirty="0">
                <a:sym typeface="Wingdings" panose="05000000000000000000" pitchFamily="2" charset="2"/>
              </a:rPr>
              <a:t>) // sotto </a:t>
            </a:r>
            <a:r>
              <a:rPr lang="en-GB" dirty="0" err="1">
                <a:sym typeface="Wingdings" panose="05000000000000000000" pitchFamily="2" charset="2"/>
              </a:rPr>
              <a:t>classificazione</a:t>
            </a:r>
            <a:r>
              <a:rPr lang="en-GB" dirty="0">
                <a:sym typeface="Wingdings" panose="05000000000000000000" pitchFamily="2" charset="2"/>
              </a:rPr>
              <a:t> dopo aver Imparato le features (</a:t>
            </a:r>
            <a:r>
              <a:rPr lang="en-GB" dirty="0" err="1">
                <a:sym typeface="Wingdings" panose="05000000000000000000" pitchFamily="2" charset="2"/>
              </a:rPr>
              <a:t>nella</a:t>
            </a:r>
            <a:r>
              <a:rPr lang="en-GB" dirty="0">
                <a:sym typeface="Wingdings" panose="05000000000000000000" pitchFamily="2" charset="2"/>
              </a:rPr>
              <a:t> </a:t>
            </a:r>
            <a:r>
              <a:rPr lang="en-GB" dirty="0" err="1">
                <a:sym typeface="Wingdings" panose="05000000000000000000" pitchFamily="2" charset="2"/>
              </a:rPr>
              <a:t>seconda</a:t>
            </a:r>
            <a:r>
              <a:rPr lang="en-GB" dirty="0">
                <a:sym typeface="Wingdings" panose="05000000000000000000" pitchFamily="2" charset="2"/>
              </a:rPr>
              <a:t> </a:t>
            </a:r>
            <a:r>
              <a:rPr lang="en-GB" dirty="0" err="1">
                <a:sym typeface="Wingdings" panose="05000000000000000000" pitchFamily="2" charset="2"/>
              </a:rPr>
              <a:t>parte</a:t>
            </a:r>
            <a:r>
              <a:rPr lang="en-GB" dirty="0">
                <a:sym typeface="Wingdings" panose="05000000000000000000" pitchFamily="2" charset="2"/>
              </a:rPr>
              <a:t> </a:t>
            </a:r>
            <a:r>
              <a:rPr lang="en-GB" dirty="0" err="1">
                <a:sym typeface="Wingdings" panose="05000000000000000000" pitchFamily="2" charset="2"/>
              </a:rPr>
              <a:t>ho</a:t>
            </a:r>
            <a:r>
              <a:rPr lang="en-GB" dirty="0">
                <a:sym typeface="Wingdings" panose="05000000000000000000" pitchFamily="2" charset="2"/>
              </a:rPr>
              <a:t> le </a:t>
            </a:r>
            <a:r>
              <a:rPr lang="en-GB" dirty="0" err="1">
                <a:sym typeface="Wingdings" panose="05000000000000000000" pitchFamily="2" charset="2"/>
              </a:rPr>
              <a:t>lables</a:t>
            </a:r>
            <a:r>
              <a:rPr lang="en-GB" dirty="0">
                <a:sym typeface="Wingdings" panose="05000000000000000000" pitchFamily="2" charset="2"/>
              </a:rPr>
              <a:t>)   CON IL Pretext Task l idea e’ di </a:t>
            </a:r>
            <a:r>
              <a:rPr lang="en-GB" dirty="0" err="1">
                <a:sym typeface="Wingdings" panose="05000000000000000000" pitchFamily="2" charset="2"/>
              </a:rPr>
              <a:t>imparare</a:t>
            </a:r>
            <a:r>
              <a:rPr lang="en-GB" dirty="0">
                <a:sym typeface="Wingdings" panose="05000000000000000000" pitchFamily="2" charset="2"/>
              </a:rPr>
              <a:t> la </a:t>
            </a:r>
            <a:r>
              <a:rPr lang="en-GB" dirty="0" err="1">
                <a:sym typeface="Wingdings" panose="05000000000000000000" pitchFamily="2" charset="2"/>
              </a:rPr>
              <a:t>rappresentazione</a:t>
            </a:r>
            <a:r>
              <a:rPr lang="en-GB" dirty="0">
                <a:sym typeface="Wingdings" panose="05000000000000000000" pitchFamily="2" charset="2"/>
              </a:rPr>
              <a:t> </a:t>
            </a:r>
            <a:r>
              <a:rPr lang="en-GB" dirty="0" err="1">
                <a:sym typeface="Wingdings" panose="05000000000000000000" pitchFamily="2" charset="2"/>
              </a:rPr>
              <a:t>dei</a:t>
            </a:r>
            <a:r>
              <a:rPr lang="en-GB" dirty="0">
                <a:sym typeface="Wingdings" panose="05000000000000000000" pitchFamily="2" charset="2"/>
              </a:rPr>
              <a:t> </a:t>
            </a:r>
            <a:r>
              <a:rPr lang="en-GB" dirty="0" err="1">
                <a:sym typeface="Wingdings" panose="05000000000000000000" pitchFamily="2" charset="2"/>
              </a:rPr>
              <a:t>dati</a:t>
            </a:r>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21</a:t>
            </a:fld>
            <a:endParaRPr lang="en-US" dirty="0"/>
          </a:p>
        </p:txBody>
      </p:sp>
    </p:spTree>
    <p:extLst>
      <p:ext uri="{BB962C8B-B14F-4D97-AF65-F5344CB8AC3E}">
        <p14:creationId xmlns:p14="http://schemas.microsoft.com/office/powerpoint/2010/main" val="2941694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Per </a:t>
            </a:r>
            <a:r>
              <a:rPr lang="en-GB" dirty="0" err="1"/>
              <a:t>esempio</a:t>
            </a:r>
            <a:r>
              <a:rPr lang="en-GB" dirty="0"/>
              <a:t>, la </a:t>
            </a:r>
            <a:r>
              <a:rPr lang="en-GB" dirty="0" err="1"/>
              <a:t>rotazione</a:t>
            </a:r>
            <a:r>
              <a:rPr lang="en-GB" dirty="0"/>
              <a:t> </a:t>
            </a:r>
            <a:r>
              <a:rPr lang="en-GB" dirty="0" err="1"/>
              <a:t>puo</a:t>
            </a:r>
            <a:r>
              <a:rPr lang="en-GB" dirty="0"/>
              <a:t>’ </a:t>
            </a:r>
            <a:r>
              <a:rPr lang="en-GB" dirty="0" err="1"/>
              <a:t>essere</a:t>
            </a:r>
            <a:r>
              <a:rPr lang="en-GB" dirty="0"/>
              <a:t> </a:t>
            </a:r>
            <a:r>
              <a:rPr lang="en-GB" dirty="0" err="1"/>
              <a:t>imparata</a:t>
            </a:r>
            <a:r>
              <a:rPr lang="en-GB" dirty="0"/>
              <a:t> come </a:t>
            </a:r>
            <a:r>
              <a:rPr lang="en-GB" dirty="0" err="1"/>
              <a:t>rototraslazioni</a:t>
            </a:r>
            <a:r>
              <a:rPr lang="en-GB" dirty="0"/>
              <a:t> </a:t>
            </a:r>
            <a:r>
              <a:rPr lang="en-GB" dirty="0" err="1"/>
              <a:t>cartesiane</a:t>
            </a:r>
            <a:r>
              <a:rPr lang="en-GB" dirty="0"/>
              <a:t> o </a:t>
            </a:r>
            <a:r>
              <a:rPr lang="en-GB" dirty="0" err="1"/>
              <a:t>polari</a:t>
            </a:r>
            <a:r>
              <a:rPr lang="en-GB" dirty="0"/>
              <a:t> </a:t>
            </a:r>
            <a:r>
              <a:rPr lang="en-GB" dirty="0" err="1"/>
              <a:t>dipende</a:t>
            </a:r>
            <a:r>
              <a:rPr lang="en-GB" dirty="0"/>
              <a:t> dal task … </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22</a:t>
            </a:fld>
            <a:endParaRPr lang="en-US" dirty="0"/>
          </a:p>
        </p:txBody>
      </p:sp>
    </p:spTree>
    <p:extLst>
      <p:ext uri="{BB962C8B-B14F-4D97-AF65-F5344CB8AC3E}">
        <p14:creationId xmlns:p14="http://schemas.microsoft.com/office/powerpoint/2010/main" val="2716865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Esempio</a:t>
            </a:r>
            <a:r>
              <a:rPr lang="en-GB" dirty="0"/>
              <a:t> di SSL (la </a:t>
            </a:r>
            <a:r>
              <a:rPr lang="en-GB" dirty="0" err="1"/>
              <a:t>rotazione</a:t>
            </a:r>
            <a:r>
              <a:rPr lang="en-GB" dirty="0"/>
              <a:t> la </a:t>
            </a:r>
            <a:r>
              <a:rPr lang="en-GB" dirty="0" err="1"/>
              <a:t>dai</a:t>
            </a:r>
            <a:r>
              <a:rPr lang="en-GB" dirty="0"/>
              <a:t> come input </a:t>
            </a:r>
            <a:r>
              <a:rPr lang="en-GB" dirty="0" err="1"/>
              <a:t>insieme</a:t>
            </a:r>
            <a:r>
              <a:rPr lang="en-GB" dirty="0"/>
              <a:t> all imagine)</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27</a:t>
            </a:fld>
            <a:endParaRPr lang="en-US" dirty="0"/>
          </a:p>
        </p:txBody>
      </p:sp>
    </p:spTree>
    <p:extLst>
      <p:ext uri="{BB962C8B-B14F-4D97-AF65-F5344CB8AC3E}">
        <p14:creationId xmlns:p14="http://schemas.microsoft.com/office/powerpoint/2010/main" val="1704997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Esempio</a:t>
            </a:r>
            <a:r>
              <a:rPr lang="en-GB" dirty="0"/>
              <a:t> di SSL </a:t>
            </a:r>
            <a:r>
              <a:rPr lang="en-GB" dirty="0">
                <a:sym typeface="Wingdings" panose="05000000000000000000" pitchFamily="2" charset="2"/>
              </a:rPr>
              <a:t> in </a:t>
            </a:r>
            <a:r>
              <a:rPr lang="en-GB" dirty="0" err="1">
                <a:sym typeface="Wingdings" panose="05000000000000000000" pitchFamily="2" charset="2"/>
              </a:rPr>
              <a:t>caso</a:t>
            </a:r>
            <a:r>
              <a:rPr lang="en-GB" dirty="0">
                <a:sym typeface="Wingdings" panose="05000000000000000000" pitchFamily="2" charset="2"/>
              </a:rPr>
              <a:t> da satellite due </a:t>
            </a:r>
            <a:r>
              <a:rPr lang="en-GB" dirty="0" err="1">
                <a:sym typeface="Wingdings" panose="05000000000000000000" pitchFamily="2" charset="2"/>
              </a:rPr>
              <a:t>coppie</a:t>
            </a:r>
            <a:r>
              <a:rPr lang="en-GB" dirty="0">
                <a:sym typeface="Wingdings" panose="05000000000000000000" pitchFamily="2" charset="2"/>
              </a:rPr>
              <a:t> di </a:t>
            </a:r>
            <a:r>
              <a:rPr lang="en-GB" dirty="0" err="1">
                <a:sym typeface="Wingdings" panose="05000000000000000000" pitchFamily="2" charset="2"/>
              </a:rPr>
              <a:t>immagini</a:t>
            </a:r>
            <a:r>
              <a:rPr lang="en-GB" dirty="0">
                <a:sym typeface="Wingdings" panose="05000000000000000000" pitchFamily="2" charset="2"/>
              </a:rPr>
              <a:t> in 2 timestep </a:t>
            </a:r>
            <a:r>
              <a:rPr lang="en-GB" dirty="0" err="1">
                <a:sym typeface="Wingdings" panose="05000000000000000000" pitchFamily="2" charset="2"/>
              </a:rPr>
              <a:t>differenti</a:t>
            </a:r>
            <a:r>
              <a:rPr lang="en-GB" dirty="0">
                <a:sym typeface="Wingdings" panose="05000000000000000000" pitchFamily="2" charset="2"/>
              </a:rPr>
              <a:t> e </a:t>
            </a:r>
            <a:r>
              <a:rPr lang="en-GB" dirty="0" err="1">
                <a:sym typeface="Wingdings" panose="05000000000000000000" pitchFamily="2" charset="2"/>
              </a:rPr>
              <a:t>voglio</a:t>
            </a:r>
            <a:r>
              <a:rPr lang="en-GB" dirty="0">
                <a:sym typeface="Wingdings" panose="05000000000000000000" pitchFamily="2" charset="2"/>
              </a:rPr>
              <a:t> </a:t>
            </a:r>
            <a:r>
              <a:rPr lang="en-GB" dirty="0" err="1">
                <a:sym typeface="Wingdings" panose="05000000000000000000" pitchFamily="2" charset="2"/>
              </a:rPr>
              <a:t>imparare</a:t>
            </a:r>
            <a:r>
              <a:rPr lang="en-GB" dirty="0">
                <a:sym typeface="Wingdings" panose="05000000000000000000" pitchFamily="2" charset="2"/>
              </a:rPr>
              <a:t> </a:t>
            </a:r>
            <a:r>
              <a:rPr lang="en-GB" dirty="0" err="1">
                <a:sym typeface="Wingdings" panose="05000000000000000000" pitchFamily="2" charset="2"/>
              </a:rPr>
              <a:t>che</a:t>
            </a:r>
            <a:r>
              <a:rPr lang="en-GB" dirty="0">
                <a:sym typeface="Wingdings" panose="05000000000000000000" pitchFamily="2" charset="2"/>
              </a:rPr>
              <a:t> </a:t>
            </a:r>
            <a:r>
              <a:rPr lang="en-GB" dirty="0" err="1">
                <a:sym typeface="Wingdings" panose="05000000000000000000" pitchFamily="2" charset="2"/>
              </a:rPr>
              <a:t>insistano</a:t>
            </a:r>
            <a:r>
              <a:rPr lang="en-GB" dirty="0">
                <a:sym typeface="Wingdings" panose="05000000000000000000" pitchFamily="2" charset="2"/>
              </a:rPr>
              <a:t> </a:t>
            </a:r>
            <a:r>
              <a:rPr lang="en-GB" dirty="0" err="1">
                <a:sym typeface="Wingdings" panose="05000000000000000000" pitchFamily="2" charset="2"/>
              </a:rPr>
              <a:t>sulla</a:t>
            </a:r>
            <a:r>
              <a:rPr lang="en-GB" dirty="0">
                <a:sym typeface="Wingdings" panose="05000000000000000000" pitchFamily="2" charset="2"/>
              </a:rPr>
              <a:t> </a:t>
            </a:r>
            <a:r>
              <a:rPr lang="en-GB" dirty="0" err="1">
                <a:sym typeface="Wingdings" panose="05000000000000000000" pitchFamily="2" charset="2"/>
              </a:rPr>
              <a:t>stessa</a:t>
            </a:r>
            <a:r>
              <a:rPr lang="en-GB" dirty="0">
                <a:sym typeface="Wingdings" panose="05000000000000000000" pitchFamily="2" charset="2"/>
              </a:rPr>
              <a:t> zona. </a:t>
            </a:r>
            <a:r>
              <a:rPr lang="en-GB" dirty="0" err="1">
                <a:sym typeface="Wingdings" panose="05000000000000000000" pitchFamily="2" charset="2"/>
              </a:rPr>
              <a:t>Predire</a:t>
            </a:r>
            <a:r>
              <a:rPr lang="en-GB" dirty="0">
                <a:sym typeface="Wingdings" panose="05000000000000000000" pitchFamily="2" charset="2"/>
              </a:rPr>
              <a:t> </a:t>
            </a:r>
            <a:r>
              <a:rPr lang="en-GB" dirty="0" err="1">
                <a:sym typeface="Wingdings" panose="05000000000000000000" pitchFamily="2" charset="2"/>
              </a:rPr>
              <a:t>anche</a:t>
            </a:r>
            <a:r>
              <a:rPr lang="en-GB" dirty="0">
                <a:sym typeface="Wingdings" panose="05000000000000000000" pitchFamily="2" charset="2"/>
              </a:rPr>
              <a:t> la location  representations invariant from the time transformation.</a:t>
            </a:r>
          </a:p>
          <a:p>
            <a:r>
              <a:rPr lang="en-GB" dirty="0">
                <a:sym typeface="Wingdings" panose="05000000000000000000" pitchFamily="2" charset="2"/>
              </a:rPr>
              <a:t>Contrastive loss = se </a:t>
            </a:r>
            <a:r>
              <a:rPr lang="en-GB" dirty="0" err="1">
                <a:sym typeface="Wingdings" panose="05000000000000000000" pitchFamily="2" charset="2"/>
              </a:rPr>
              <a:t>immagini</a:t>
            </a:r>
            <a:r>
              <a:rPr lang="en-GB" dirty="0">
                <a:sym typeface="Wingdings" panose="05000000000000000000" pitchFamily="2" charset="2"/>
              </a:rPr>
              <a:t> </a:t>
            </a:r>
            <a:r>
              <a:rPr lang="en-GB" dirty="0" err="1">
                <a:sym typeface="Wingdings" panose="05000000000000000000" pitchFamily="2" charset="2"/>
              </a:rPr>
              <a:t>uguale</a:t>
            </a:r>
            <a:r>
              <a:rPr lang="en-GB" dirty="0">
                <a:sym typeface="Wingdings" panose="05000000000000000000" pitchFamily="2" charset="2"/>
              </a:rPr>
              <a:t> loss minima</a:t>
            </a:r>
          </a:p>
          <a:p>
            <a:endParaRPr lang="en-GB" dirty="0">
              <a:sym typeface="Wingdings" panose="05000000000000000000" pitchFamily="2" charset="2"/>
            </a:endParaRPr>
          </a:p>
          <a:p>
            <a:r>
              <a:rPr lang="en-GB" dirty="0">
                <a:sym typeface="Wingdings" panose="05000000000000000000" pitchFamily="2" charset="2"/>
              </a:rPr>
              <a:t>IN pretext task solo metadata, </a:t>
            </a:r>
            <a:r>
              <a:rPr lang="en-GB" dirty="0" err="1">
                <a:sym typeface="Wingdings" panose="05000000000000000000" pitchFamily="2" charset="2"/>
              </a:rPr>
              <a:t>stesso</a:t>
            </a:r>
            <a:r>
              <a:rPr lang="en-GB" dirty="0">
                <a:sym typeface="Wingdings" panose="05000000000000000000" pitchFamily="2" charset="2"/>
              </a:rPr>
              <a:t> o </a:t>
            </a:r>
            <a:r>
              <a:rPr lang="en-GB" dirty="0" err="1">
                <a:sym typeface="Wingdings" panose="05000000000000000000" pitchFamily="2" charset="2"/>
              </a:rPr>
              <a:t>diverso</a:t>
            </a:r>
            <a:r>
              <a:rPr lang="en-GB" dirty="0">
                <a:sym typeface="Wingdings" panose="05000000000000000000" pitchFamily="2" charset="2"/>
              </a:rPr>
              <a:t>. Nel downstream task </a:t>
            </a:r>
            <a:r>
              <a:rPr lang="en-GB" dirty="0" err="1">
                <a:sym typeface="Wingdings" panose="05000000000000000000" pitchFamily="2" charset="2"/>
              </a:rPr>
              <a:t>classificazione</a:t>
            </a:r>
            <a:r>
              <a:rPr lang="en-GB" dirty="0">
                <a:sym typeface="Wingdings" panose="05000000000000000000" pitchFamily="2" charset="2"/>
              </a:rPr>
              <a:t>, segmentation , </a:t>
            </a:r>
            <a:r>
              <a:rPr lang="en-GB" dirty="0" err="1">
                <a:sym typeface="Wingdings" panose="05000000000000000000" pitchFamily="2" charset="2"/>
              </a:rPr>
              <a:t>ecc</a:t>
            </a:r>
            <a:r>
              <a:rPr lang="en-GB" dirty="0">
                <a:sym typeface="Wingdings" panose="05000000000000000000" pitchFamily="2" charset="2"/>
              </a:rPr>
              <a:t> … </a:t>
            </a:r>
            <a:r>
              <a:rPr lang="en-GB" dirty="0" err="1">
                <a:sym typeface="Wingdings" panose="05000000000000000000" pitchFamily="2" charset="2"/>
              </a:rPr>
              <a:t>dipende</a:t>
            </a:r>
            <a:r>
              <a:rPr lang="en-GB" dirty="0">
                <a:sym typeface="Wingdings" panose="05000000000000000000" pitchFamily="2" charset="2"/>
              </a:rPr>
              <a:t> </a:t>
            </a:r>
            <a:r>
              <a:rPr lang="en-GB" dirty="0" err="1">
                <a:sym typeface="Wingdings" panose="05000000000000000000" pitchFamily="2" charset="2"/>
              </a:rPr>
              <a:t>dalle</a:t>
            </a:r>
            <a:r>
              <a:rPr lang="en-GB" dirty="0">
                <a:sym typeface="Wingdings" panose="05000000000000000000" pitchFamily="2" charset="2"/>
              </a:rPr>
              <a:t> labels … </a:t>
            </a:r>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29</a:t>
            </a:fld>
            <a:endParaRPr lang="en-US" dirty="0"/>
          </a:p>
        </p:txBody>
      </p:sp>
    </p:spTree>
    <p:extLst>
      <p:ext uri="{BB962C8B-B14F-4D97-AF65-F5344CB8AC3E}">
        <p14:creationId xmlns:p14="http://schemas.microsoft.com/office/powerpoint/2010/main" val="1932577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Esempio</a:t>
            </a:r>
            <a:r>
              <a:rPr lang="en-GB" dirty="0"/>
              <a:t> SSL </a:t>
            </a:r>
            <a:r>
              <a:rPr lang="en-GB" dirty="0">
                <a:sym typeface="Wingdings" panose="05000000000000000000" pitchFamily="2" charset="2"/>
              </a:rPr>
              <a:t> Testo + </a:t>
            </a:r>
            <a:r>
              <a:rPr lang="en-GB" dirty="0" err="1">
                <a:sym typeface="Wingdings" panose="05000000000000000000" pitchFamily="2" charset="2"/>
              </a:rPr>
              <a:t>immagini</a:t>
            </a:r>
            <a:r>
              <a:rPr lang="en-GB" dirty="0">
                <a:sym typeface="Wingdings" panose="05000000000000000000" pitchFamily="2" charset="2"/>
              </a:rPr>
              <a:t> (</a:t>
            </a:r>
            <a:r>
              <a:rPr lang="en-GB" dirty="0" err="1">
                <a:sym typeface="Wingdings" panose="05000000000000000000" pitchFamily="2" charset="2"/>
              </a:rPr>
              <a:t>coppia</a:t>
            </a:r>
            <a:r>
              <a:rPr lang="en-GB" dirty="0">
                <a:sym typeface="Wingdings" panose="05000000000000000000" pitchFamily="2" charset="2"/>
              </a:rPr>
              <a:t>)  </a:t>
            </a:r>
            <a:r>
              <a:rPr lang="en-GB" dirty="0" err="1">
                <a:sym typeface="Wingdings" panose="05000000000000000000" pitchFamily="2" charset="2"/>
              </a:rPr>
              <a:t>si</a:t>
            </a:r>
            <a:r>
              <a:rPr lang="en-GB" dirty="0">
                <a:sym typeface="Wingdings" panose="05000000000000000000" pitchFamily="2" charset="2"/>
              </a:rPr>
              <a:t> assume </a:t>
            </a:r>
            <a:r>
              <a:rPr lang="en-GB" dirty="0" err="1">
                <a:sym typeface="Wingdings" panose="05000000000000000000" pitchFamily="2" charset="2"/>
              </a:rPr>
              <a:t>che</a:t>
            </a:r>
            <a:r>
              <a:rPr lang="en-GB" dirty="0">
                <a:sym typeface="Wingdings" panose="05000000000000000000" pitchFamily="2" charset="2"/>
              </a:rPr>
              <a:t> la </a:t>
            </a:r>
            <a:r>
              <a:rPr lang="en-GB" dirty="0" err="1">
                <a:sym typeface="Wingdings" panose="05000000000000000000" pitchFamily="2" charset="2"/>
              </a:rPr>
              <a:t>maggior</a:t>
            </a:r>
            <a:r>
              <a:rPr lang="en-GB" dirty="0">
                <a:sym typeface="Wingdings" panose="05000000000000000000" pitchFamily="2" charset="2"/>
              </a:rPr>
              <a:t> </a:t>
            </a:r>
            <a:r>
              <a:rPr lang="en-GB" dirty="0" err="1">
                <a:sym typeface="Wingdings" panose="05000000000000000000" pitchFamily="2" charset="2"/>
              </a:rPr>
              <a:t>parte</a:t>
            </a:r>
            <a:r>
              <a:rPr lang="en-GB" dirty="0">
                <a:sym typeface="Wingdings" panose="05000000000000000000" pitchFamily="2" charset="2"/>
              </a:rPr>
              <a:t> </a:t>
            </a:r>
            <a:r>
              <a:rPr lang="en-GB" dirty="0" err="1">
                <a:sym typeface="Wingdings" panose="05000000000000000000" pitchFamily="2" charset="2"/>
              </a:rPr>
              <a:t>delle</a:t>
            </a:r>
            <a:r>
              <a:rPr lang="en-GB" dirty="0">
                <a:sym typeface="Wingdings" panose="05000000000000000000" pitchFamily="2" charset="2"/>
              </a:rPr>
              <a:t> </a:t>
            </a:r>
            <a:r>
              <a:rPr lang="en-GB" dirty="0" err="1">
                <a:sym typeface="Wingdings" panose="05000000000000000000" pitchFamily="2" charset="2"/>
              </a:rPr>
              <a:t>coppie</a:t>
            </a:r>
            <a:r>
              <a:rPr lang="en-GB" dirty="0">
                <a:sym typeface="Wingdings" panose="05000000000000000000" pitchFamily="2" charset="2"/>
              </a:rPr>
              <a:t> </a:t>
            </a:r>
            <a:r>
              <a:rPr lang="en-GB" dirty="0" err="1">
                <a:sym typeface="Wingdings" panose="05000000000000000000" pitchFamily="2" charset="2"/>
              </a:rPr>
              <a:t>siano</a:t>
            </a:r>
            <a:r>
              <a:rPr lang="en-GB" dirty="0">
                <a:sym typeface="Wingdings" panose="05000000000000000000" pitchFamily="2" charset="2"/>
              </a:rPr>
              <a:t> </a:t>
            </a:r>
            <a:r>
              <a:rPr lang="en-GB" dirty="0" err="1">
                <a:sym typeface="Wingdings" panose="05000000000000000000" pitchFamily="2" charset="2"/>
              </a:rPr>
              <a:t>abbastanza</a:t>
            </a:r>
            <a:r>
              <a:rPr lang="en-GB" dirty="0">
                <a:sym typeface="Wingdings" panose="05000000000000000000" pitchFamily="2" charset="2"/>
              </a:rPr>
              <a:t> </a:t>
            </a:r>
            <a:r>
              <a:rPr lang="en-GB" dirty="0" err="1">
                <a:sym typeface="Wingdings" panose="05000000000000000000" pitchFamily="2" charset="2"/>
              </a:rPr>
              <a:t>corrette</a:t>
            </a:r>
            <a:r>
              <a:rPr lang="en-GB" dirty="0">
                <a:sym typeface="Wingdings" panose="05000000000000000000" pitchFamily="2" charset="2"/>
              </a:rPr>
              <a:t> (</a:t>
            </a:r>
            <a:r>
              <a:rPr lang="en-GB" dirty="0" err="1">
                <a:sym typeface="Wingdings" panose="05000000000000000000" pitchFamily="2" charset="2"/>
              </a:rPr>
              <a:t>foto</a:t>
            </a:r>
            <a:r>
              <a:rPr lang="en-GB" dirty="0">
                <a:sym typeface="Wingdings" panose="05000000000000000000" pitchFamily="2" charset="2"/>
              </a:rPr>
              <a:t> + </a:t>
            </a:r>
            <a:r>
              <a:rPr lang="en-GB" dirty="0" err="1">
                <a:sym typeface="Wingdings" panose="05000000000000000000" pitchFamily="2" charset="2"/>
              </a:rPr>
              <a:t>didascalia</a:t>
            </a:r>
            <a:r>
              <a:rPr lang="en-GB" dirty="0">
                <a:sym typeface="Wingdings" panose="05000000000000000000" pitchFamily="2" charset="2"/>
              </a:rPr>
              <a:t>)  in base a </a:t>
            </a:r>
            <a:r>
              <a:rPr lang="en-GB" dirty="0" err="1">
                <a:sym typeface="Wingdings" panose="05000000000000000000" pitchFamily="2" charset="2"/>
              </a:rPr>
              <a:t>cio</a:t>
            </a:r>
            <a:r>
              <a:rPr lang="en-GB" dirty="0">
                <a:sym typeface="Wingdings" panose="05000000000000000000" pitchFamily="2" charset="2"/>
              </a:rPr>
              <a:t> </a:t>
            </a:r>
            <a:r>
              <a:rPr lang="en-GB" dirty="0" err="1">
                <a:sym typeface="Wingdings" panose="05000000000000000000" pitchFamily="2" charset="2"/>
              </a:rPr>
              <a:t>impara</a:t>
            </a:r>
            <a:r>
              <a:rPr lang="en-GB" dirty="0">
                <a:sym typeface="Wingdings" panose="05000000000000000000" pitchFamily="2" charset="2"/>
              </a:rPr>
              <a:t> </a:t>
            </a:r>
            <a:r>
              <a:rPr lang="en-GB" dirty="0" err="1">
                <a:sym typeface="Wingdings" panose="05000000000000000000" pitchFamily="2" charset="2"/>
              </a:rPr>
              <a:t>una</a:t>
            </a:r>
            <a:r>
              <a:rPr lang="en-GB" dirty="0">
                <a:sym typeface="Wingdings" panose="05000000000000000000" pitchFamily="2" charset="2"/>
              </a:rPr>
              <a:t> similitude </a:t>
            </a:r>
            <a:r>
              <a:rPr lang="en-GB" dirty="0" err="1">
                <a:sym typeface="Wingdings" panose="05000000000000000000" pitchFamily="2" charset="2"/>
              </a:rPr>
              <a:t>incroiata</a:t>
            </a:r>
            <a:r>
              <a:rPr lang="en-GB" dirty="0">
                <a:sym typeface="Wingdings" panose="05000000000000000000" pitchFamily="2" charset="2"/>
              </a:rPr>
              <a:t> </a:t>
            </a:r>
            <a:r>
              <a:rPr lang="en-GB" dirty="0" err="1">
                <a:sym typeface="Wingdings" panose="05000000000000000000" pitchFamily="2" charset="2"/>
              </a:rPr>
              <a:t>tra</a:t>
            </a:r>
            <a:r>
              <a:rPr lang="en-GB" dirty="0">
                <a:sym typeface="Wingdings" panose="05000000000000000000" pitchFamily="2" charset="2"/>
              </a:rPr>
              <a:t> </a:t>
            </a:r>
            <a:r>
              <a:rPr lang="en-GB" dirty="0" err="1">
                <a:sym typeface="Wingdings" panose="05000000000000000000" pitchFamily="2" charset="2"/>
              </a:rPr>
              <a:t>immaigni</a:t>
            </a:r>
            <a:r>
              <a:rPr lang="en-GB" dirty="0">
                <a:sym typeface="Wingdings" panose="05000000000000000000" pitchFamily="2" charset="2"/>
              </a:rPr>
              <a:t> e testo (</a:t>
            </a:r>
            <a:r>
              <a:rPr lang="en-GB" dirty="0" err="1">
                <a:sym typeface="Wingdings" panose="05000000000000000000" pitchFamily="2" charset="2"/>
              </a:rPr>
              <a:t>matrice</a:t>
            </a:r>
            <a:r>
              <a:rPr lang="en-GB" dirty="0">
                <a:sym typeface="Wingdings" panose="05000000000000000000" pitchFamily="2" charset="2"/>
              </a:rPr>
              <a:t>) </a:t>
            </a:r>
            <a:r>
              <a:rPr lang="en-GB" dirty="0" err="1">
                <a:sym typeface="Wingdings" panose="05000000000000000000" pitchFamily="2" charset="2"/>
              </a:rPr>
              <a:t>nel</a:t>
            </a:r>
            <a:r>
              <a:rPr lang="en-GB" dirty="0">
                <a:sym typeface="Wingdings" panose="05000000000000000000" pitchFamily="2" charset="2"/>
              </a:rPr>
              <a:t> batch e tutte le alter </a:t>
            </a:r>
            <a:r>
              <a:rPr lang="en-GB" dirty="0" err="1">
                <a:sym typeface="Wingdings" panose="05000000000000000000" pitchFamily="2" charset="2"/>
              </a:rPr>
              <a:t>sono</a:t>
            </a:r>
            <a:r>
              <a:rPr lang="en-GB" dirty="0">
                <a:sym typeface="Wingdings" panose="05000000000000000000" pitchFamily="2" charset="2"/>
              </a:rPr>
              <a:t> considerate negative  </a:t>
            </a:r>
            <a:r>
              <a:rPr lang="en-GB" dirty="0" err="1">
                <a:sym typeface="Wingdings" panose="05000000000000000000" pitchFamily="2" charset="2"/>
              </a:rPr>
              <a:t>aumentare</a:t>
            </a:r>
            <a:r>
              <a:rPr lang="en-GB" dirty="0">
                <a:sym typeface="Wingdings" panose="05000000000000000000" pitchFamily="2" charset="2"/>
              </a:rPr>
              <a:t> la </a:t>
            </a:r>
            <a:r>
              <a:rPr lang="en-GB" dirty="0" err="1">
                <a:sym typeface="Wingdings" panose="05000000000000000000" pitchFamily="2" charset="2"/>
              </a:rPr>
              <a:t>similarita</a:t>
            </a:r>
            <a:r>
              <a:rPr lang="en-GB" dirty="0">
                <a:sym typeface="Wingdings" panose="05000000000000000000" pitchFamily="2" charset="2"/>
              </a:rPr>
              <a:t>’’(loss) </a:t>
            </a:r>
            <a:br>
              <a:rPr lang="en-GB" dirty="0">
                <a:sym typeface="Wingdings" panose="05000000000000000000" pitchFamily="2" charset="2"/>
              </a:rPr>
            </a:br>
            <a:r>
              <a:rPr lang="en-GB" dirty="0">
                <a:sym typeface="Wingdings" panose="05000000000000000000" pitchFamily="2" charset="2"/>
              </a:rPr>
              <a:t> </a:t>
            </a:r>
            <a:r>
              <a:rPr lang="en-GB" dirty="0" err="1">
                <a:sym typeface="Wingdings" panose="05000000000000000000" pitchFamily="2" charset="2"/>
              </a:rPr>
              <a:t>problema</a:t>
            </a:r>
            <a:r>
              <a:rPr lang="en-GB" dirty="0">
                <a:sym typeface="Wingdings" panose="05000000000000000000" pitchFamily="2" charset="2"/>
              </a:rPr>
              <a:t> con batch </a:t>
            </a:r>
            <a:r>
              <a:rPr lang="en-GB" dirty="0" err="1">
                <a:sym typeface="Wingdings" panose="05000000000000000000" pitchFamily="2" charset="2"/>
              </a:rPr>
              <a:t>piccoli</a:t>
            </a:r>
            <a:r>
              <a:rPr lang="en-GB" dirty="0">
                <a:sym typeface="Wingdings" panose="05000000000000000000" pitchFamily="2" charset="2"/>
              </a:rPr>
              <a:t> ma s resolve con batch </a:t>
            </a:r>
            <a:r>
              <a:rPr lang="en-GB" dirty="0" err="1">
                <a:sym typeface="Wingdings" panose="05000000000000000000" pitchFamily="2" charset="2"/>
              </a:rPr>
              <a:t>grandi</a:t>
            </a:r>
            <a:r>
              <a:rPr lang="en-GB" dirty="0">
                <a:sym typeface="Wingdings" panose="05000000000000000000" pitchFamily="2" charset="2"/>
              </a:rPr>
              <a:t> </a:t>
            </a:r>
            <a:br>
              <a:rPr lang="en-GB" dirty="0">
                <a:sym typeface="Wingdings" panose="05000000000000000000" pitchFamily="2" charset="2"/>
              </a:rPr>
            </a:br>
            <a:r>
              <a:rPr lang="en-GB" dirty="0">
                <a:sym typeface="Wingdings" panose="05000000000000000000" pitchFamily="2" charset="2"/>
              </a:rPr>
              <a:t> </a:t>
            </a:r>
            <a:r>
              <a:rPr lang="en-GB" dirty="0" err="1">
                <a:sym typeface="Wingdings" panose="05000000000000000000" pitchFamily="2" charset="2"/>
              </a:rPr>
              <a:t>impara</a:t>
            </a:r>
            <a:r>
              <a:rPr lang="en-GB" dirty="0">
                <a:sym typeface="Wingdings" panose="05000000000000000000" pitchFamily="2" charset="2"/>
              </a:rPr>
              <a:t> la </a:t>
            </a:r>
            <a:r>
              <a:rPr lang="en-GB" dirty="0" err="1">
                <a:sym typeface="Wingdings" panose="05000000000000000000" pitchFamily="2" charset="2"/>
              </a:rPr>
              <a:t>corerenza</a:t>
            </a:r>
            <a:r>
              <a:rPr lang="en-GB" dirty="0">
                <a:sym typeface="Wingdings" panose="05000000000000000000" pitchFamily="2" charset="2"/>
              </a:rPr>
              <a:t> </a:t>
            </a:r>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31</a:t>
            </a:fld>
            <a:endParaRPr lang="en-US" dirty="0"/>
          </a:p>
        </p:txBody>
      </p:sp>
    </p:spTree>
    <p:extLst>
      <p:ext uri="{BB962C8B-B14F-4D97-AF65-F5344CB8AC3E}">
        <p14:creationId xmlns:p14="http://schemas.microsoft.com/office/powerpoint/2010/main" val="760854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 </a:t>
            </a:r>
            <a:r>
              <a:rPr lang="en-GB" dirty="0" err="1"/>
              <a:t>sono</a:t>
            </a:r>
            <a:r>
              <a:rPr lang="en-GB" dirty="0"/>
              <a:t> </a:t>
            </a:r>
            <a:r>
              <a:rPr lang="en-GB" dirty="0" err="1"/>
              <a:t>vicini</a:t>
            </a:r>
            <a:r>
              <a:rPr lang="en-GB" dirty="0"/>
              <a:t>, simile feature </a:t>
            </a:r>
            <a:r>
              <a:rPr lang="en-GB" dirty="0">
                <a:sym typeface="Wingdings" panose="05000000000000000000" pitchFamily="2" charset="2"/>
              </a:rPr>
              <a:t> simile a CLIP ma per le </a:t>
            </a:r>
            <a:r>
              <a:rPr lang="en-GB" dirty="0" err="1">
                <a:sym typeface="Wingdings" panose="05000000000000000000" pitchFamily="2" charset="2"/>
              </a:rPr>
              <a:t>immagini</a:t>
            </a:r>
            <a:r>
              <a:rPr lang="en-GB" dirty="0">
                <a:sym typeface="Wingdings" panose="05000000000000000000" pitchFamily="2" charset="2"/>
              </a:rPr>
              <a:t> tiles</a:t>
            </a:r>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32</a:t>
            </a:fld>
            <a:endParaRPr lang="en-US" dirty="0"/>
          </a:p>
        </p:txBody>
      </p:sp>
    </p:spTree>
    <p:extLst>
      <p:ext uri="{BB962C8B-B14F-4D97-AF65-F5344CB8AC3E}">
        <p14:creationId xmlns:p14="http://schemas.microsoft.com/office/powerpoint/2010/main" val="1434402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Esempio</a:t>
            </a:r>
            <a:r>
              <a:rPr lang="en-GB" dirty="0"/>
              <a:t> SSL</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33</a:t>
            </a:fld>
            <a:endParaRPr lang="en-US" dirty="0"/>
          </a:p>
        </p:txBody>
      </p:sp>
    </p:spTree>
    <p:extLst>
      <p:ext uri="{BB962C8B-B14F-4D97-AF65-F5344CB8AC3E}">
        <p14:creationId xmlns:p14="http://schemas.microsoft.com/office/powerpoint/2010/main" val="3948819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Esempio</a:t>
            </a:r>
            <a:r>
              <a:rPr lang="en-GB" dirty="0"/>
              <a:t> SSL per reconstruction </a:t>
            </a:r>
            <a:r>
              <a:rPr lang="en-GB" dirty="0">
                <a:sym typeface="Wingdings" panose="05000000000000000000" pitchFamily="2" charset="2"/>
              </a:rPr>
              <a:t> no label (input + </a:t>
            </a:r>
            <a:r>
              <a:rPr lang="en-GB" dirty="0" err="1">
                <a:sym typeface="Wingdings" panose="05000000000000000000" pitchFamily="2" charset="2"/>
              </a:rPr>
              <a:t>maschera</a:t>
            </a:r>
            <a:r>
              <a:rPr lang="en-GB" dirty="0">
                <a:sym typeface="Wingdings" panose="05000000000000000000" pitchFamily="2" charset="2"/>
              </a:rPr>
              <a:t>) </a:t>
            </a:r>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34</a:t>
            </a:fld>
            <a:endParaRPr lang="en-US" dirty="0"/>
          </a:p>
        </p:txBody>
      </p:sp>
    </p:spTree>
    <p:extLst>
      <p:ext uri="{BB962C8B-B14F-4D97-AF65-F5344CB8AC3E}">
        <p14:creationId xmlns:p14="http://schemas.microsoft.com/office/powerpoint/2010/main" val="1247023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Esempio</a:t>
            </a:r>
            <a:r>
              <a:rPr lang="en-GB" dirty="0"/>
              <a:t> SSL </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35</a:t>
            </a:fld>
            <a:endParaRPr lang="en-US" dirty="0"/>
          </a:p>
        </p:txBody>
      </p:sp>
    </p:spTree>
    <p:extLst>
      <p:ext uri="{BB962C8B-B14F-4D97-AF65-F5344CB8AC3E}">
        <p14:creationId xmlns:p14="http://schemas.microsoft.com/office/powerpoint/2010/main" val="3172966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Diversi </a:t>
            </a:r>
            <a:r>
              <a:rPr lang="en-GB" dirty="0" err="1"/>
              <a:t>modi</a:t>
            </a:r>
            <a:r>
              <a:rPr lang="en-GB" dirty="0"/>
              <a:t> di </a:t>
            </a:r>
            <a:r>
              <a:rPr lang="en-GB" dirty="0" err="1"/>
              <a:t>mascherare</a:t>
            </a:r>
            <a:r>
              <a:rPr lang="en-GB" dirty="0"/>
              <a:t> l imagine </a:t>
            </a:r>
            <a:r>
              <a:rPr lang="en-GB" dirty="0" err="1"/>
              <a:t>perche</a:t>
            </a:r>
            <a:r>
              <a:rPr lang="en-GB" dirty="0"/>
              <a:t>’ Lavoro </a:t>
            </a:r>
            <a:r>
              <a:rPr lang="en-GB" dirty="0" err="1"/>
              <a:t>su</a:t>
            </a:r>
            <a:r>
              <a:rPr lang="en-GB" dirty="0"/>
              <a:t> multitemporal images</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36</a:t>
            </a:fld>
            <a:endParaRPr lang="en-US" dirty="0"/>
          </a:p>
        </p:txBody>
      </p:sp>
    </p:spTree>
    <p:extLst>
      <p:ext uri="{BB962C8B-B14F-4D97-AF65-F5344CB8AC3E}">
        <p14:creationId xmlns:p14="http://schemas.microsoft.com/office/powerpoint/2010/main" val="2085943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Sustainable development goal e come </a:t>
            </a:r>
            <a:r>
              <a:rPr lang="en-GB" dirty="0" err="1"/>
              <a:t>usare</a:t>
            </a:r>
            <a:r>
              <a:rPr lang="en-GB" dirty="0"/>
              <a:t> </a:t>
            </a:r>
            <a:r>
              <a:rPr lang="en-GB" dirty="0" err="1"/>
              <a:t>immagini</a:t>
            </a:r>
            <a:r>
              <a:rPr lang="en-GB" dirty="0"/>
              <a:t> da satellite </a:t>
            </a:r>
            <a:r>
              <a:rPr lang="en-GB" dirty="0">
                <a:sym typeface="Wingdings" panose="05000000000000000000" pitchFamily="2" charset="2"/>
              </a:rPr>
              <a:t> </a:t>
            </a:r>
            <a:r>
              <a:rPr lang="en-GB" dirty="0" err="1">
                <a:sym typeface="Wingdings" panose="05000000000000000000" pitchFamily="2" charset="2"/>
              </a:rPr>
              <a:t>vuoi</a:t>
            </a:r>
            <a:r>
              <a:rPr lang="en-GB" dirty="0">
                <a:sym typeface="Wingdings" panose="05000000000000000000" pitchFamily="2" charset="2"/>
              </a:rPr>
              <a:t> </a:t>
            </a:r>
            <a:r>
              <a:rPr lang="en-GB" dirty="0" err="1">
                <a:sym typeface="Wingdings" panose="05000000000000000000" pitchFamily="2" charset="2"/>
              </a:rPr>
              <a:t>stimare</a:t>
            </a:r>
            <a:r>
              <a:rPr lang="en-GB" dirty="0">
                <a:sym typeface="Wingdings" panose="05000000000000000000" pitchFamily="2" charset="2"/>
              </a:rPr>
              <a:t> la </a:t>
            </a:r>
            <a:r>
              <a:rPr lang="en-GB" dirty="0" err="1">
                <a:sym typeface="Wingdings" panose="05000000000000000000" pitchFamily="2" charset="2"/>
              </a:rPr>
              <a:t>biomassa</a:t>
            </a:r>
            <a:r>
              <a:rPr lang="en-GB" dirty="0">
                <a:sym typeface="Wingdings" panose="05000000000000000000" pitchFamily="2" charset="2"/>
              </a:rPr>
              <a:t> (h </a:t>
            </a:r>
            <a:r>
              <a:rPr lang="en-GB" dirty="0" err="1">
                <a:sym typeface="Wingdings" panose="05000000000000000000" pitchFamily="2" charset="2"/>
              </a:rPr>
              <a:t>degli</a:t>
            </a:r>
            <a:r>
              <a:rPr lang="en-GB" dirty="0">
                <a:sym typeface="Wingdings" panose="05000000000000000000" pitchFamily="2" charset="2"/>
              </a:rPr>
              <a:t> </a:t>
            </a:r>
            <a:r>
              <a:rPr lang="en-GB" dirty="0" err="1">
                <a:sym typeface="Wingdings" panose="05000000000000000000" pitchFamily="2" charset="2"/>
              </a:rPr>
              <a:t>alberI</a:t>
            </a:r>
            <a:r>
              <a:rPr lang="en-GB" dirty="0">
                <a:sym typeface="Wingdings" panose="05000000000000000000" pitchFamily="2" charset="2"/>
              </a:rPr>
              <a:t>)</a:t>
            </a:r>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a:t>
            </a:fld>
            <a:endParaRPr lang="en-US" dirty="0"/>
          </a:p>
        </p:txBody>
      </p:sp>
    </p:spTree>
    <p:extLst>
      <p:ext uri="{BB962C8B-B14F-4D97-AF65-F5344CB8AC3E}">
        <p14:creationId xmlns:p14="http://schemas.microsoft.com/office/powerpoint/2010/main" val="2105236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Esmpio</a:t>
            </a:r>
            <a:r>
              <a:rPr lang="en-GB" dirty="0"/>
              <a:t> di SSL </a:t>
            </a:r>
            <a:r>
              <a:rPr lang="en-GB" dirty="0">
                <a:sym typeface="Wingdings" panose="05000000000000000000" pitchFamily="2" charset="2"/>
              </a:rPr>
              <a:t> ma il piu fico </a:t>
            </a:r>
            <a:r>
              <a:rPr lang="en-GB" dirty="0" err="1">
                <a:sym typeface="Wingdings" panose="05000000000000000000" pitchFamily="2" charset="2"/>
              </a:rPr>
              <a:t>sviluppato</a:t>
            </a:r>
            <a:r>
              <a:rPr lang="en-GB" dirty="0">
                <a:sym typeface="Wingdings" panose="05000000000000000000" pitchFamily="2" charset="2"/>
              </a:rPr>
              <a:t> da ESA, IBM, Julich  e’ </a:t>
            </a:r>
            <a:r>
              <a:rPr lang="en-GB" dirty="0" err="1">
                <a:sym typeface="Wingdings" panose="05000000000000000000" pitchFamily="2" charset="2"/>
              </a:rPr>
              <a:t>sia</a:t>
            </a:r>
            <a:r>
              <a:rPr lang="en-GB" dirty="0">
                <a:sym typeface="Wingdings" panose="05000000000000000000" pitchFamily="2" charset="2"/>
              </a:rPr>
              <a:t> per task generative </a:t>
            </a:r>
            <a:r>
              <a:rPr lang="en-GB" dirty="0" err="1">
                <a:sym typeface="Wingdings" panose="05000000000000000000" pitchFamily="2" charset="2"/>
              </a:rPr>
              <a:t>che</a:t>
            </a:r>
            <a:r>
              <a:rPr lang="en-GB" dirty="0">
                <a:sym typeface="Wingdings" panose="05000000000000000000" pitchFamily="2" charset="2"/>
              </a:rPr>
              <a:t> per task discriminative tasks (</a:t>
            </a:r>
            <a:r>
              <a:rPr lang="en-GB" dirty="0" err="1">
                <a:sym typeface="Wingdings" panose="05000000000000000000" pitchFamily="2" charset="2"/>
              </a:rPr>
              <a:t>vero</a:t>
            </a:r>
            <a:r>
              <a:rPr lang="en-GB" dirty="0">
                <a:sym typeface="Wingdings" panose="05000000000000000000" pitchFamily="2" charset="2"/>
              </a:rPr>
              <a:t> FM, </a:t>
            </a:r>
            <a:r>
              <a:rPr lang="en-GB" dirty="0" err="1">
                <a:sym typeface="Wingdings" panose="05000000000000000000" pitchFamily="2" charset="2"/>
              </a:rPr>
              <a:t>risponde</a:t>
            </a:r>
            <a:r>
              <a:rPr lang="en-GB" dirty="0">
                <a:sym typeface="Wingdings" panose="05000000000000000000" pitchFamily="2" charset="2"/>
              </a:rPr>
              <a:t> a tutti I </a:t>
            </a:r>
            <a:r>
              <a:rPr lang="en-GB" dirty="0" err="1">
                <a:sym typeface="Wingdings" panose="05000000000000000000" pitchFamily="2" charset="2"/>
              </a:rPr>
              <a:t>parametri</a:t>
            </a:r>
            <a:r>
              <a:rPr lang="en-GB" dirty="0">
                <a:sym typeface="Wingdings" panose="05000000000000000000" pitchFamily="2" charset="2"/>
              </a:rPr>
              <a:t> </a:t>
            </a:r>
            <a:r>
              <a:rPr lang="en-GB" dirty="0" err="1">
                <a:sym typeface="Wingdings" panose="05000000000000000000" pitchFamily="2" charset="2"/>
              </a:rPr>
              <a:t>visti</a:t>
            </a:r>
            <a:r>
              <a:rPr lang="en-GB" dirty="0">
                <a:sym typeface="Wingdings" panose="05000000000000000000" pitchFamily="2" charset="2"/>
              </a:rPr>
              <a:t> all </a:t>
            </a:r>
            <a:r>
              <a:rPr lang="en-GB" dirty="0" err="1">
                <a:sym typeface="Wingdings" panose="05000000000000000000" pitchFamily="2" charset="2"/>
              </a:rPr>
              <a:t>inizio</a:t>
            </a:r>
            <a:r>
              <a:rPr lang="en-GB" dirty="0">
                <a:sym typeface="Wingdings" panose="05000000000000000000" pitchFamily="2" charset="2"/>
              </a:rPr>
              <a:t>)   </a:t>
            </a:r>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37</a:t>
            </a:fld>
            <a:endParaRPr lang="en-US" dirty="0"/>
          </a:p>
        </p:txBody>
      </p:sp>
    </p:spTree>
    <p:extLst>
      <p:ext uri="{BB962C8B-B14F-4D97-AF65-F5344CB8AC3E}">
        <p14:creationId xmlns:p14="http://schemas.microsoft.com/office/powerpoint/2010/main" val="1396820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Esempio</a:t>
            </a:r>
            <a:r>
              <a:rPr lang="en-GB" dirty="0"/>
              <a:t> di SSL FM x Generative AI </a:t>
            </a:r>
            <a:r>
              <a:rPr lang="en-GB" dirty="0">
                <a:sym typeface="Wingdings" panose="05000000000000000000" pitchFamily="2" charset="2"/>
              </a:rPr>
              <a:t> e’ uno </a:t>
            </a:r>
            <a:r>
              <a:rPr lang="en-GB" dirty="0" err="1">
                <a:sym typeface="Wingdings" panose="05000000000000000000" pitchFamily="2" charset="2"/>
              </a:rPr>
              <a:t>dei</a:t>
            </a:r>
            <a:r>
              <a:rPr lang="en-GB" dirty="0">
                <a:sym typeface="Wingdings" panose="05000000000000000000" pitchFamily="2" charset="2"/>
              </a:rPr>
              <a:t> </a:t>
            </a:r>
            <a:r>
              <a:rPr lang="en-GB" dirty="0" err="1">
                <a:sym typeface="Wingdings" panose="05000000000000000000" pitchFamily="2" charset="2"/>
              </a:rPr>
              <a:t>primi</a:t>
            </a:r>
            <a:r>
              <a:rPr lang="en-GB" dirty="0">
                <a:sym typeface="Wingdings" panose="05000000000000000000" pitchFamily="2" charset="2"/>
              </a:rPr>
              <a:t> ad </a:t>
            </a:r>
            <a:r>
              <a:rPr lang="en-GB" dirty="0" err="1">
                <a:sym typeface="Wingdings" panose="05000000000000000000" pitchFamily="2" charset="2"/>
              </a:rPr>
              <a:t>usare</a:t>
            </a:r>
            <a:r>
              <a:rPr lang="en-GB" dirty="0">
                <a:sym typeface="Wingdings" panose="05000000000000000000" pitchFamily="2" charset="2"/>
              </a:rPr>
              <a:t> un transformer (</a:t>
            </a:r>
            <a:r>
              <a:rPr lang="en-GB" dirty="0" err="1">
                <a:sym typeface="Wingdings" panose="05000000000000000000" pitchFamily="2" charset="2"/>
              </a:rPr>
              <a:t>tokenizza</a:t>
            </a:r>
            <a:r>
              <a:rPr lang="en-GB" dirty="0">
                <a:sym typeface="Wingdings" panose="05000000000000000000" pitchFamily="2" charset="2"/>
              </a:rPr>
              <a:t> </a:t>
            </a:r>
            <a:r>
              <a:rPr lang="en-GB" dirty="0" err="1">
                <a:sym typeface="Wingdings" panose="05000000000000000000" pitchFamily="2" charset="2"/>
              </a:rPr>
              <a:t>invece</a:t>
            </a:r>
            <a:r>
              <a:rPr lang="en-GB" dirty="0">
                <a:sym typeface="Wingdings" panose="05000000000000000000" pitchFamily="2" charset="2"/>
              </a:rPr>
              <a:t> di </a:t>
            </a:r>
            <a:r>
              <a:rPr lang="en-GB" dirty="0" err="1">
                <a:sym typeface="Wingdings" panose="05000000000000000000" pitchFamily="2" charset="2"/>
              </a:rPr>
              <a:t>usare</a:t>
            </a:r>
            <a:r>
              <a:rPr lang="en-GB" dirty="0">
                <a:sym typeface="Wingdings" panose="05000000000000000000" pitchFamily="2" charset="2"/>
              </a:rPr>
              <a:t> la </a:t>
            </a:r>
            <a:r>
              <a:rPr lang="en-GB" dirty="0" err="1">
                <a:sym typeface="Wingdings" panose="05000000000000000000" pitchFamily="2" charset="2"/>
              </a:rPr>
              <a:t>Unet</a:t>
            </a:r>
            <a:r>
              <a:rPr lang="en-GB" dirty="0">
                <a:sym typeface="Wingdings" panose="05000000000000000000" pitchFamily="2" charset="2"/>
              </a:rPr>
              <a:t>)</a:t>
            </a:r>
            <a:r>
              <a:rPr lang="en-GB" dirty="0"/>
              <a:t>  </a:t>
            </a:r>
            <a:r>
              <a:rPr lang="en-GB" dirty="0">
                <a:sym typeface="Wingdings" panose="05000000000000000000" pitchFamily="2" charset="2"/>
              </a:rPr>
              <a:t> e’ piu </a:t>
            </a:r>
            <a:r>
              <a:rPr lang="en-GB" dirty="0" err="1">
                <a:sym typeface="Wingdings" panose="05000000000000000000" pitchFamily="2" charset="2"/>
              </a:rPr>
              <a:t>flessibile</a:t>
            </a:r>
            <a:r>
              <a:rPr lang="en-GB" dirty="0">
                <a:sym typeface="Wingdings" panose="05000000000000000000" pitchFamily="2" charset="2"/>
              </a:rPr>
              <a:t> di </a:t>
            </a:r>
            <a:r>
              <a:rPr lang="en-GB" dirty="0" err="1">
                <a:sym typeface="Wingdings" panose="05000000000000000000" pitchFamily="2" charset="2"/>
              </a:rPr>
              <a:t>Terramid</a:t>
            </a:r>
            <a:r>
              <a:rPr lang="en-GB" dirty="0">
                <a:sym typeface="Wingdings" panose="05000000000000000000" pitchFamily="2" charset="2"/>
              </a:rPr>
              <a:t>, </a:t>
            </a:r>
            <a:r>
              <a:rPr lang="en-GB" dirty="0" err="1">
                <a:sym typeface="Wingdings" panose="05000000000000000000" pitchFamily="2" charset="2"/>
              </a:rPr>
              <a:t>funziona</a:t>
            </a:r>
            <a:r>
              <a:rPr lang="en-GB" dirty="0">
                <a:sym typeface="Wingdings" panose="05000000000000000000" pitchFamily="2" charset="2"/>
              </a:rPr>
              <a:t> </a:t>
            </a:r>
            <a:r>
              <a:rPr lang="en-GB" dirty="0" err="1">
                <a:sym typeface="Wingdings" panose="05000000000000000000" pitchFamily="2" charset="2"/>
              </a:rPr>
              <a:t>anche</a:t>
            </a:r>
            <a:r>
              <a:rPr lang="en-GB" dirty="0">
                <a:sym typeface="Wingdings" panose="05000000000000000000" pitchFamily="2" charset="2"/>
              </a:rPr>
              <a:t> senza </a:t>
            </a:r>
            <a:r>
              <a:rPr lang="en-GB" dirty="0" err="1">
                <a:sym typeface="Wingdings" panose="05000000000000000000" pitchFamily="2" charset="2"/>
              </a:rPr>
              <a:t>alcune</a:t>
            </a:r>
            <a:r>
              <a:rPr lang="en-GB" dirty="0">
                <a:sym typeface="Wingdings" panose="05000000000000000000" pitchFamily="2" charset="2"/>
              </a:rPr>
              <a:t> </a:t>
            </a:r>
            <a:r>
              <a:rPr lang="en-GB" dirty="0" err="1">
                <a:sym typeface="Wingdings" panose="05000000000000000000" pitchFamily="2" charset="2"/>
              </a:rPr>
              <a:t>modalita</a:t>
            </a:r>
            <a:r>
              <a:rPr lang="en-GB" dirty="0">
                <a:sym typeface="Wingdings" panose="05000000000000000000" pitchFamily="2" charset="2"/>
              </a:rPr>
              <a:t>’</a:t>
            </a:r>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40</a:t>
            </a:fld>
            <a:endParaRPr lang="en-US" dirty="0"/>
          </a:p>
        </p:txBody>
      </p:sp>
    </p:spTree>
    <p:extLst>
      <p:ext uri="{BB962C8B-B14F-4D97-AF65-F5344CB8AC3E}">
        <p14:creationId xmlns:p14="http://schemas.microsoft.com/office/powerpoint/2010/main" val="2612366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Cosa </a:t>
            </a:r>
            <a:r>
              <a:rPr lang="en-GB" dirty="0" err="1"/>
              <a:t>si</a:t>
            </a:r>
            <a:r>
              <a:rPr lang="en-GB" dirty="0"/>
              <a:t> </a:t>
            </a:r>
            <a:r>
              <a:rPr lang="en-GB" dirty="0" err="1"/>
              <a:t>puo</a:t>
            </a:r>
            <a:r>
              <a:rPr lang="en-GB" dirty="0"/>
              <a:t> fare in future, </a:t>
            </a:r>
            <a:r>
              <a:rPr lang="en-GB" dirty="0" err="1"/>
              <a:t>perche</a:t>
            </a:r>
            <a:r>
              <a:rPr lang="en-GB" dirty="0"/>
              <a:t> </a:t>
            </a:r>
            <a:r>
              <a:rPr lang="en-GB" dirty="0" err="1"/>
              <a:t>img</a:t>
            </a:r>
            <a:r>
              <a:rPr lang="en-GB" dirty="0"/>
              <a:t>. </a:t>
            </a:r>
            <a:r>
              <a:rPr lang="en-GB" dirty="0" err="1"/>
              <a:t>Satellitari</a:t>
            </a:r>
            <a:r>
              <a:rPr lang="en-GB" dirty="0"/>
              <a:t> </a:t>
            </a:r>
            <a:r>
              <a:rPr lang="en-GB" dirty="0" err="1"/>
              <a:t>sono</a:t>
            </a:r>
            <a:r>
              <a:rPr lang="en-GB" dirty="0"/>
              <a:t> </a:t>
            </a:r>
            <a:r>
              <a:rPr lang="en-GB" dirty="0" err="1"/>
              <a:t>fichissime</a:t>
            </a:r>
            <a:r>
              <a:rPr lang="en-GB" dirty="0"/>
              <a:t> </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43</a:t>
            </a:fld>
            <a:endParaRPr lang="en-US" dirty="0"/>
          </a:p>
        </p:txBody>
      </p:sp>
    </p:spTree>
    <p:extLst>
      <p:ext uri="{BB962C8B-B14F-4D97-AF65-F5344CB8AC3E}">
        <p14:creationId xmlns:p14="http://schemas.microsoft.com/office/powerpoint/2010/main" val="3750066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639C6-F247-2BCD-BE8D-AE56C8957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C0C54-7267-77FB-0D60-05EF2C6465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800C21-6C98-A3EA-3FB5-E6671C7AAE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93697A-B182-D5E0-FC05-FF350E5CDE7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6D6923-BA0F-4801-A7E2-C5CB406443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076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53</a:t>
            </a:fld>
            <a:endParaRPr lang="en-US" dirty="0"/>
          </a:p>
        </p:txBody>
      </p:sp>
    </p:spTree>
    <p:extLst>
      <p:ext uri="{BB962C8B-B14F-4D97-AF65-F5344CB8AC3E}">
        <p14:creationId xmlns:p14="http://schemas.microsoft.com/office/powerpoint/2010/main" val="3062509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Forte </a:t>
            </a:r>
            <a:r>
              <a:rPr lang="en-GB" dirty="0" err="1"/>
              <a:t>correlazione</a:t>
            </a:r>
            <a:r>
              <a:rPr lang="en-GB" dirty="0"/>
              <a:t> </a:t>
            </a:r>
            <a:r>
              <a:rPr lang="en-GB" dirty="0" err="1"/>
              <a:t>tra</a:t>
            </a:r>
            <a:r>
              <a:rPr lang="en-GB" dirty="0"/>
              <a:t> il </a:t>
            </a:r>
            <a:r>
              <a:rPr lang="en-GB" dirty="0" err="1"/>
              <a:t>sensore</a:t>
            </a:r>
            <a:r>
              <a:rPr lang="en-GB" dirty="0"/>
              <a:t> di pretraining ed il </a:t>
            </a:r>
            <a:r>
              <a:rPr lang="en-GB" dirty="0" err="1"/>
              <a:t>sensore</a:t>
            </a:r>
            <a:r>
              <a:rPr lang="en-GB" dirty="0"/>
              <a:t> di </a:t>
            </a:r>
            <a:r>
              <a:rPr lang="en-GB" dirty="0" err="1"/>
              <a:t>downstram</a:t>
            </a:r>
            <a:r>
              <a:rPr lang="en-GB" dirty="0"/>
              <a:t> task </a:t>
            </a:r>
            <a:r>
              <a:rPr lang="en-GB" dirty="0">
                <a:sym typeface="Wingdings" panose="05000000000000000000" pitchFamily="2" charset="2"/>
              </a:rPr>
              <a:t> ci da idea di come </a:t>
            </a:r>
            <a:r>
              <a:rPr lang="en-GB" dirty="0" err="1">
                <a:sym typeface="Wingdings" panose="05000000000000000000" pitchFamily="2" charset="2"/>
              </a:rPr>
              <a:t>sviluppare</a:t>
            </a:r>
            <a:r>
              <a:rPr lang="en-GB" dirty="0">
                <a:sym typeface="Wingdings" panose="05000000000000000000" pitchFamily="2" charset="2"/>
              </a:rPr>
              <a:t> il FM  </a:t>
            </a:r>
            <a:r>
              <a:rPr lang="en-GB" dirty="0" err="1">
                <a:sym typeface="Wingdings" panose="05000000000000000000" pitchFamily="2" charset="2"/>
              </a:rPr>
              <a:t>vedi</a:t>
            </a:r>
            <a:r>
              <a:rPr lang="en-GB" dirty="0">
                <a:sym typeface="Wingdings" panose="05000000000000000000" pitchFamily="2" charset="2"/>
              </a:rPr>
              <a:t> </a:t>
            </a:r>
            <a:r>
              <a:rPr lang="en-GB" dirty="0" err="1">
                <a:sym typeface="Wingdings" panose="05000000000000000000" pitchFamily="2" charset="2"/>
              </a:rPr>
              <a:t>esempio</a:t>
            </a:r>
            <a:r>
              <a:rPr lang="en-GB" dirty="0">
                <a:sym typeface="Wingdings" panose="05000000000000000000" pitchFamily="2" charset="2"/>
              </a:rPr>
              <a:t> di Croma </a:t>
            </a:r>
            <a:r>
              <a:rPr lang="en-GB" dirty="0" err="1">
                <a:sym typeface="Wingdings" panose="05000000000000000000" pitchFamily="2" charset="2"/>
              </a:rPr>
              <a:t>che</a:t>
            </a:r>
            <a:r>
              <a:rPr lang="en-GB" dirty="0">
                <a:sym typeface="Wingdings" panose="05000000000000000000" pitchFamily="2" charset="2"/>
              </a:rPr>
              <a:t> e’ il best </a:t>
            </a:r>
            <a:r>
              <a:rPr lang="en-GB" dirty="0" err="1">
                <a:sym typeface="Wingdings" panose="05000000000000000000" pitchFamily="2" charset="2"/>
              </a:rPr>
              <a:t>poiche</a:t>
            </a:r>
            <a:r>
              <a:rPr lang="en-GB" dirty="0">
                <a:sym typeface="Wingdings" panose="05000000000000000000" pitchFamily="2" charset="2"/>
              </a:rPr>
              <a:t>’ </a:t>
            </a:r>
            <a:r>
              <a:rPr lang="en-GB" dirty="0" err="1">
                <a:sym typeface="Wingdings" panose="05000000000000000000" pitchFamily="2" charset="2"/>
              </a:rPr>
              <a:t>allenato</a:t>
            </a:r>
            <a:r>
              <a:rPr lang="en-GB" dirty="0">
                <a:sym typeface="Wingdings" panose="05000000000000000000" pitchFamily="2" charset="2"/>
              </a:rPr>
              <a:t> </a:t>
            </a:r>
            <a:r>
              <a:rPr lang="en-GB" dirty="0" err="1">
                <a:sym typeface="Wingdings" panose="05000000000000000000" pitchFamily="2" charset="2"/>
              </a:rPr>
              <a:t>su</a:t>
            </a:r>
            <a:r>
              <a:rPr lang="en-GB" dirty="0">
                <a:sym typeface="Wingdings" panose="05000000000000000000" pitchFamily="2" charset="2"/>
              </a:rPr>
              <a:t> </a:t>
            </a:r>
            <a:r>
              <a:rPr lang="en-GB" dirty="0" err="1">
                <a:sym typeface="Wingdings" panose="05000000000000000000" pitchFamily="2" charset="2"/>
              </a:rPr>
              <a:t>questi</a:t>
            </a:r>
            <a:r>
              <a:rPr lang="en-GB" dirty="0">
                <a:sym typeface="Wingdings" panose="05000000000000000000" pitchFamily="2" charset="2"/>
              </a:rPr>
              <a:t> due </a:t>
            </a:r>
            <a:r>
              <a:rPr lang="en-GB" dirty="0" err="1">
                <a:sym typeface="Wingdings" panose="05000000000000000000" pitchFamily="2" charset="2"/>
              </a:rPr>
              <a:t>dati</a:t>
            </a:r>
            <a:r>
              <a:rPr lang="en-GB" dirty="0">
                <a:sym typeface="Wingdings" panose="05000000000000000000" pitchFamily="2" charset="2"/>
              </a:rPr>
              <a:t> ….</a:t>
            </a:r>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54</a:t>
            </a:fld>
            <a:endParaRPr lang="en-US" dirty="0"/>
          </a:p>
        </p:txBody>
      </p:sp>
    </p:spTree>
    <p:extLst>
      <p:ext uri="{BB962C8B-B14F-4D97-AF65-F5344CB8AC3E}">
        <p14:creationId xmlns:p14="http://schemas.microsoft.com/office/powerpoint/2010/main" val="1914767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Unet</a:t>
            </a:r>
            <a:r>
              <a:rPr lang="en-GB" dirty="0"/>
              <a:t> </a:t>
            </a:r>
            <a:r>
              <a:rPr lang="en-GB" dirty="0" err="1"/>
              <a:t>perde</a:t>
            </a:r>
            <a:r>
              <a:rPr lang="en-GB" dirty="0"/>
              <a:t> </a:t>
            </a:r>
            <a:r>
              <a:rPr lang="en-GB" dirty="0" err="1"/>
              <a:t>colpi</a:t>
            </a:r>
            <a:r>
              <a:rPr lang="en-GB" dirty="0"/>
              <a:t> se </a:t>
            </a:r>
            <a:r>
              <a:rPr lang="en-GB" dirty="0" err="1"/>
              <a:t>riduci</a:t>
            </a:r>
            <a:r>
              <a:rPr lang="en-GB" dirty="0"/>
              <a:t> I </a:t>
            </a:r>
            <a:r>
              <a:rPr lang="en-GB" dirty="0" err="1"/>
              <a:t>dati</a:t>
            </a:r>
            <a:r>
              <a:rPr lang="en-GB" dirty="0"/>
              <a:t> </a:t>
            </a:r>
            <a:r>
              <a:rPr lang="en-GB" dirty="0">
                <a:sym typeface="Wingdings" panose="05000000000000000000" pitchFamily="2" charset="2"/>
              </a:rPr>
              <a:t> FM </a:t>
            </a:r>
            <a:r>
              <a:rPr lang="en-GB" dirty="0" err="1">
                <a:sym typeface="Wingdings" panose="05000000000000000000" pitchFamily="2" charset="2"/>
              </a:rPr>
              <a:t>hanno</a:t>
            </a:r>
            <a:r>
              <a:rPr lang="en-GB" dirty="0">
                <a:sym typeface="Wingdings" panose="05000000000000000000" pitchFamily="2" charset="2"/>
              </a:rPr>
              <a:t> senso </a:t>
            </a:r>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55</a:t>
            </a:fld>
            <a:endParaRPr lang="en-US" dirty="0"/>
          </a:p>
        </p:txBody>
      </p:sp>
    </p:spTree>
    <p:extLst>
      <p:ext uri="{BB962C8B-B14F-4D97-AF65-F5344CB8AC3E}">
        <p14:creationId xmlns:p14="http://schemas.microsoft.com/office/powerpoint/2010/main" val="834751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DE19D-2942-B0CF-01AC-146D18FD0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913DF-DCC5-1CFA-C5F5-FF057B146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AAFB0D-CAAE-4429-8918-90E21CA208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40C640-FAE4-2EBB-2820-20542A48AB2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6D6923-BA0F-4801-A7E2-C5CB406443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6454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685800"/>
            <a:ext cx="6111875"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975928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685800"/>
            <a:ext cx="6111875"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305792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 con </a:t>
            </a:r>
            <a:r>
              <a:rPr lang="en-GB" dirty="0" err="1"/>
              <a:t>stesso</a:t>
            </a:r>
            <a:r>
              <a:rPr lang="en-GB" dirty="0"/>
              <a:t> </a:t>
            </a:r>
            <a:r>
              <a:rPr lang="en-GB" dirty="0" err="1"/>
              <a:t>modello</a:t>
            </a:r>
            <a:r>
              <a:rPr lang="en-GB" dirty="0"/>
              <a:t> </a:t>
            </a:r>
            <a:r>
              <a:rPr lang="en-GB" dirty="0" err="1"/>
              <a:t>altro</a:t>
            </a:r>
            <a:r>
              <a:rPr lang="en-GB" dirty="0"/>
              <a:t> </a:t>
            </a:r>
            <a:r>
              <a:rPr lang="en-GB" dirty="0" err="1"/>
              <a:t>problema</a:t>
            </a:r>
            <a:r>
              <a:rPr lang="en-GB" dirty="0"/>
              <a:t>? Tipo </a:t>
            </a:r>
            <a:r>
              <a:rPr lang="en-GB" dirty="0" err="1"/>
              <a:t>mappare</a:t>
            </a:r>
            <a:r>
              <a:rPr lang="en-GB" dirty="0"/>
              <a:t> I damage building? (nuovo </a:t>
            </a:r>
            <a:r>
              <a:rPr lang="en-GB" dirty="0" err="1"/>
              <a:t>modello</a:t>
            </a:r>
            <a:r>
              <a:rPr lang="en-GB" dirty="0"/>
              <a:t>? Come Lavoro </a:t>
            </a:r>
            <a:r>
              <a:rPr lang="en-GB" dirty="0" err="1"/>
              <a:t>su</a:t>
            </a:r>
            <a:r>
              <a:rPr lang="en-GB" dirty="0"/>
              <a:t> </a:t>
            </a:r>
            <a:r>
              <a:rPr lang="en-GB" dirty="0" err="1"/>
              <a:t>entrmabi</a:t>
            </a:r>
            <a:r>
              <a:rPr lang="en-GB" dirty="0"/>
              <a:t>?) nuovo satellite/task/</a:t>
            </a:r>
            <a:r>
              <a:rPr lang="en-GB" dirty="0" err="1"/>
              <a:t>risoluzione</a:t>
            </a:r>
            <a:r>
              <a:rPr lang="en-GB" dirty="0"/>
              <a:t>?</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5</a:t>
            </a:fld>
            <a:endParaRPr lang="en-US" dirty="0"/>
          </a:p>
        </p:txBody>
      </p:sp>
    </p:spTree>
    <p:extLst>
      <p:ext uri="{BB962C8B-B14F-4D97-AF65-F5344CB8AC3E}">
        <p14:creationId xmlns:p14="http://schemas.microsoft.com/office/powerpoint/2010/main" val="3733368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Back to the past …</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66</a:t>
            </a:fld>
            <a:endParaRPr lang="en-US" dirty="0"/>
          </a:p>
        </p:txBody>
      </p:sp>
    </p:spTree>
    <p:extLst>
      <p:ext uri="{BB962C8B-B14F-4D97-AF65-F5344CB8AC3E}">
        <p14:creationId xmlns:p14="http://schemas.microsoft.com/office/powerpoint/2010/main" val="3853098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 se </a:t>
            </a:r>
            <a:r>
              <a:rPr lang="en-GB" dirty="0" err="1"/>
              <a:t>invece</a:t>
            </a:r>
            <a:r>
              <a:rPr lang="en-GB" dirty="0"/>
              <a:t> </a:t>
            </a:r>
            <a:r>
              <a:rPr lang="en-GB" dirty="0" err="1"/>
              <a:t>segmentazione</a:t>
            </a:r>
            <a:r>
              <a:rPr lang="en-GB" dirty="0"/>
              <a:t> </a:t>
            </a:r>
            <a:r>
              <a:rPr lang="en-GB" dirty="0">
                <a:sym typeface="Wingdings" panose="05000000000000000000" pitchFamily="2" charset="2"/>
              </a:rPr>
              <a:t> boundary field delimitation? </a:t>
            </a:r>
            <a:r>
              <a:rPr lang="en-GB" dirty="0" err="1">
                <a:sym typeface="Wingdings" panose="05000000000000000000" pitchFamily="2" charset="2"/>
              </a:rPr>
              <a:t>Agricolture</a:t>
            </a:r>
            <a:r>
              <a:rPr lang="en-GB" dirty="0">
                <a:sym typeface="Wingdings" panose="05000000000000000000" pitchFamily="2" charset="2"/>
              </a:rPr>
              <a:t>? </a:t>
            </a:r>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2426254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do so … GFM …</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7</a:t>
            </a:fld>
            <a:endParaRPr lang="en-US" dirty="0"/>
          </a:p>
        </p:txBody>
      </p:sp>
    </p:spTree>
    <p:extLst>
      <p:ext uri="{BB962C8B-B14F-4D97-AF65-F5344CB8AC3E}">
        <p14:creationId xmlns:p14="http://schemas.microsoft.com/office/powerpoint/2010/main" val="2758210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6B7E4-BDEA-F20B-AB48-EBE3C403C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C76D7-C707-FAA8-8F2D-E9AABC88B5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2D8A1-4B2B-C63A-6B01-317BBDA585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E8D419-01F7-F902-5349-CD715EEA600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6D6923-BA0F-4801-A7E2-C5CB406443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253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Hidden layer </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15</a:t>
            </a:fld>
            <a:endParaRPr lang="en-US" dirty="0"/>
          </a:p>
        </p:txBody>
      </p:sp>
    </p:spTree>
    <p:extLst>
      <p:ext uri="{BB962C8B-B14F-4D97-AF65-F5344CB8AC3E}">
        <p14:creationId xmlns:p14="http://schemas.microsoft.com/office/powerpoint/2010/main" val="3645490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Bigger the dataset e model – lower is the error, </a:t>
            </a:r>
            <a:r>
              <a:rPr lang="en-GB" dirty="0" err="1"/>
              <a:t>risolvi</a:t>
            </a:r>
            <a:r>
              <a:rPr lang="en-GB" dirty="0"/>
              <a:t> </a:t>
            </a:r>
            <a:r>
              <a:rPr lang="en-GB" dirty="0" err="1"/>
              <a:t>meglio</a:t>
            </a:r>
            <a:r>
              <a:rPr lang="en-GB" dirty="0"/>
              <a:t> il task in </a:t>
            </a:r>
            <a:r>
              <a:rPr lang="en-GB" dirty="0" err="1"/>
              <a:t>Foudation</a:t>
            </a:r>
            <a:r>
              <a:rPr lang="en-GB" dirty="0"/>
              <a:t> Models (focus </a:t>
            </a:r>
            <a:r>
              <a:rPr lang="en-GB" dirty="0" err="1"/>
              <a:t>su</a:t>
            </a:r>
            <a:r>
              <a:rPr lang="en-GB" dirty="0"/>
              <a:t> LLM)</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17</a:t>
            </a:fld>
            <a:endParaRPr lang="en-US" dirty="0"/>
          </a:p>
        </p:txBody>
      </p:sp>
    </p:spTree>
    <p:extLst>
      <p:ext uri="{BB962C8B-B14F-4D97-AF65-F5344CB8AC3E}">
        <p14:creationId xmlns:p14="http://schemas.microsoft.com/office/powerpoint/2010/main" val="3242480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19</a:t>
            </a:fld>
            <a:endParaRPr lang="en-US" dirty="0"/>
          </a:p>
        </p:txBody>
      </p:sp>
    </p:spTree>
    <p:extLst>
      <p:ext uri="{BB962C8B-B14F-4D97-AF65-F5344CB8AC3E}">
        <p14:creationId xmlns:p14="http://schemas.microsoft.com/office/powerpoint/2010/main" val="14720943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8.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5.sv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5.sv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5.sv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COVER1">
    <p:spTree>
      <p:nvGrpSpPr>
        <p:cNvPr id="1" name=""/>
        <p:cNvGrpSpPr/>
        <p:nvPr/>
      </p:nvGrpSpPr>
      <p:grpSpPr>
        <a:xfrm>
          <a:off x="0" y="0"/>
          <a:ext cx="0" cy="0"/>
          <a:chOff x="0" y="0"/>
          <a:chExt cx="0" cy="0"/>
        </a:xfrm>
      </p:grpSpPr>
      <p:pic>
        <p:nvPicPr>
          <p:cNvPr id="4" name="Picture 3" descr="A blue globe with a blue circle around it&#10;&#10;AI-generated content may be incorrect.">
            <a:extLst>
              <a:ext uri="{FF2B5EF4-FFF2-40B4-BE49-F238E27FC236}">
                <a16:creationId xmlns:a16="http://schemas.microsoft.com/office/drawing/2014/main" id="{EDA76876-B94E-7D9F-9787-5E0B4A7416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69" y="0"/>
            <a:ext cx="12208668" cy="6867376"/>
          </a:xfrm>
          <a:prstGeom prst="rect">
            <a:avLst/>
          </a:prstGeom>
        </p:spPr>
      </p:pic>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 y="6455664"/>
            <a:ext cx="10159937" cy="430721"/>
          </a:xfrm>
          <a:prstGeom prst="rect">
            <a:avLst/>
          </a:prstGeom>
        </p:spPr>
      </p:pic>
    </p:spTree>
    <p:extLst>
      <p:ext uri="{BB962C8B-B14F-4D97-AF65-F5344CB8AC3E}">
        <p14:creationId xmlns:p14="http://schemas.microsoft.com/office/powerpoint/2010/main" val="116203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500"/>
                                        <p:tgtEl>
                                          <p:spTgt spid="41"/>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3000"/>
                            </p:stCondLst>
                            <p:childTnLst>
                              <p:par>
                                <p:cTn id="22" presetID="18" presetClass="entr" presetSubtype="3" fill="hold" nodeType="after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strips(upRight)">
                                      <p:cBhvr>
                                        <p:cTn id="24" dur="500"/>
                                        <p:tgtEl>
                                          <p:spTgt spid="94"/>
                                        </p:tgtEl>
                                      </p:cBhvr>
                                    </p:animEffect>
                                  </p:childTnLst>
                                </p:cTn>
                              </p:par>
                            </p:childTnLst>
                          </p:cTn>
                        </p:par>
                        <p:par>
                          <p:cTn id="25" fill="hold">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56325"/>
                                        </p:tgtEl>
                                        <p:attrNameLst>
                                          <p:attrName>style.visibility</p:attrName>
                                        </p:attrNameLst>
                                      </p:cBhvr>
                                      <p:to>
                                        <p:strVal val="visible"/>
                                      </p:to>
                                    </p:set>
                                    <p:animEffect transition="in" filter="wipe(left)">
                                      <p:cBhvr>
                                        <p:cTn id="28" dur="500"/>
                                        <p:tgtEl>
                                          <p:spTgt spid="56325"/>
                                        </p:tgtEl>
                                      </p:cBhvr>
                                    </p:animEffect>
                                  </p:childTnLst>
                                </p:cTn>
                              </p:par>
                            </p:childTnLst>
                          </p:cTn>
                        </p:par>
                        <p:par>
                          <p:cTn id="29" fill="hold">
                            <p:stCondLst>
                              <p:cond delay="4000"/>
                            </p:stCondLst>
                            <p:childTnLst>
                              <p:par>
                                <p:cTn id="30" presetID="22" presetClass="entr" presetSubtype="8" fill="hold" grpId="0" nodeType="afterEffect">
                                  <p:stCondLst>
                                    <p:cond delay="0"/>
                                  </p:stCondLst>
                                  <p:childTnLst>
                                    <p:set>
                                      <p:cBhvr>
                                        <p:cTn id="31" dur="1" fill="hold">
                                          <p:stCondLst>
                                            <p:cond delay="0"/>
                                          </p:stCondLst>
                                        </p:cTn>
                                        <p:tgtEl>
                                          <p:spTgt spid="56323"/>
                                        </p:tgtEl>
                                        <p:attrNameLst>
                                          <p:attrName>style.visibility</p:attrName>
                                        </p:attrNameLst>
                                      </p:cBhvr>
                                      <p:to>
                                        <p:strVal val="visible"/>
                                      </p:to>
                                    </p:set>
                                    <p:animEffect transition="in" filter="wipe(left)">
                                      <p:cBhvr>
                                        <p:cTn id="32"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235473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COVER1">
    <p:spTree>
      <p:nvGrpSpPr>
        <p:cNvPr id="1" name=""/>
        <p:cNvGrpSpPr/>
        <p:nvPr/>
      </p:nvGrpSpPr>
      <p:grpSpPr>
        <a:xfrm>
          <a:off x="0" y="0"/>
          <a:ext cx="0" cy="0"/>
          <a:chOff x="0" y="0"/>
          <a:chExt cx="0" cy="0"/>
        </a:xfrm>
      </p:grpSpPr>
      <p:pic>
        <p:nvPicPr>
          <p:cNvPr id="4" name="Picture 3" descr="A white rectangular object with a blue background&#10;&#10;AI-generated content may be incorrect.">
            <a:extLst>
              <a:ext uri="{FF2B5EF4-FFF2-40B4-BE49-F238E27FC236}">
                <a16:creationId xmlns:a16="http://schemas.microsoft.com/office/drawing/2014/main" id="{8F65DAFD-43D5-AD22-3689-BDB22149D6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69" y="0"/>
            <a:ext cx="12208668" cy="6867376"/>
          </a:xfrm>
          <a:prstGeom prst="rect">
            <a:avLst/>
          </a:prstGeom>
        </p:spPr>
      </p:pic>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 y="6455664"/>
            <a:ext cx="10159937" cy="430721"/>
          </a:xfrm>
          <a:prstGeom prst="rect">
            <a:avLst/>
          </a:prstGeom>
        </p:spPr>
      </p:pic>
    </p:spTree>
    <p:extLst>
      <p:ext uri="{BB962C8B-B14F-4D97-AF65-F5344CB8AC3E}">
        <p14:creationId xmlns:p14="http://schemas.microsoft.com/office/powerpoint/2010/main" val="395183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500"/>
                                        <p:tgtEl>
                                          <p:spTgt spid="41"/>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3000"/>
                            </p:stCondLst>
                            <p:childTnLst>
                              <p:par>
                                <p:cTn id="22" presetID="18" presetClass="entr" presetSubtype="3" fill="hold" nodeType="after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strips(upRight)">
                                      <p:cBhvr>
                                        <p:cTn id="24" dur="500"/>
                                        <p:tgtEl>
                                          <p:spTgt spid="94"/>
                                        </p:tgtEl>
                                      </p:cBhvr>
                                    </p:animEffect>
                                  </p:childTnLst>
                                </p:cTn>
                              </p:par>
                            </p:childTnLst>
                          </p:cTn>
                        </p:par>
                        <p:par>
                          <p:cTn id="25" fill="hold">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56325"/>
                                        </p:tgtEl>
                                        <p:attrNameLst>
                                          <p:attrName>style.visibility</p:attrName>
                                        </p:attrNameLst>
                                      </p:cBhvr>
                                      <p:to>
                                        <p:strVal val="visible"/>
                                      </p:to>
                                    </p:set>
                                    <p:animEffect transition="in" filter="wipe(left)">
                                      <p:cBhvr>
                                        <p:cTn id="28" dur="500"/>
                                        <p:tgtEl>
                                          <p:spTgt spid="56325"/>
                                        </p:tgtEl>
                                      </p:cBhvr>
                                    </p:animEffect>
                                  </p:childTnLst>
                                </p:cTn>
                              </p:par>
                            </p:childTnLst>
                          </p:cTn>
                        </p:par>
                        <p:par>
                          <p:cTn id="29" fill="hold">
                            <p:stCondLst>
                              <p:cond delay="4000"/>
                            </p:stCondLst>
                            <p:childTnLst>
                              <p:par>
                                <p:cTn id="30" presetID="22" presetClass="entr" presetSubtype="8" fill="hold" grpId="0" nodeType="afterEffect">
                                  <p:stCondLst>
                                    <p:cond delay="0"/>
                                  </p:stCondLst>
                                  <p:childTnLst>
                                    <p:set>
                                      <p:cBhvr>
                                        <p:cTn id="31" dur="1" fill="hold">
                                          <p:stCondLst>
                                            <p:cond delay="0"/>
                                          </p:stCondLst>
                                        </p:cTn>
                                        <p:tgtEl>
                                          <p:spTgt spid="56323"/>
                                        </p:tgtEl>
                                        <p:attrNameLst>
                                          <p:attrName>style.visibility</p:attrName>
                                        </p:attrNameLst>
                                      </p:cBhvr>
                                      <p:to>
                                        <p:strVal val="visible"/>
                                      </p:to>
                                    </p:set>
                                    <p:animEffect transition="in" filter="wipe(left)">
                                      <p:cBhvr>
                                        <p:cTn id="32"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pic>
        <p:nvPicPr>
          <p:cNvPr id="66" name="Picture 65" descr="PHI-PPT_KeyVisual.jpg"/>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a:stretch/>
        </p:blipFill>
        <p:spPr>
          <a:xfrm>
            <a:off x="0" y="628002"/>
            <a:ext cx="12225338" cy="6229999"/>
          </a:xfrm>
          <a:prstGeom prst="rect">
            <a:avLst/>
          </a:prstGeom>
        </p:spPr>
      </p:pic>
      <p:pic>
        <p:nvPicPr>
          <p:cNvPr id="67" name="Picture 66" descr="PHI-PPT_KeyVisual.jpg"/>
          <p:cNvPicPr>
            <a:picLocks noChangeAspect="1"/>
          </p:cNvPicPr>
          <p:nvPr userDrawn="1"/>
        </p:nvPicPr>
        <p:blipFill rotWithShape="1">
          <a:blip r:embed="rId3">
            <a:alphaModFix/>
            <a:extLst>
              <a:ext uri="{28A0092B-C50C-407E-A947-70E740481C1C}">
                <a14:useLocalDpi xmlns:a14="http://schemas.microsoft.com/office/drawing/2010/main" val="0"/>
              </a:ext>
            </a:extLst>
          </a:blip>
          <a:srcRect l="123" t="26844" r="635" b="60620"/>
          <a:stretch/>
        </p:blipFill>
        <p:spPr>
          <a:xfrm>
            <a:off x="0" y="-1606"/>
            <a:ext cx="12225338" cy="628123"/>
          </a:xfrm>
          <a:prstGeom prst="rect">
            <a:avLst/>
          </a:prstGeom>
          <a:solidFill>
            <a:schemeClr val="tx2">
              <a:lumMod val="75000"/>
            </a:schemeClr>
          </a:solidFill>
        </p:spPr>
      </p:pic>
      <p:sp>
        <p:nvSpPr>
          <p:cNvPr id="94"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11061527" y="6298523"/>
            <a:ext cx="93617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96" name="Picture 95">
            <a:extLst>
              <a:ext uri="{FF2B5EF4-FFF2-40B4-BE49-F238E27FC236}">
                <a16:creationId xmlns:a16="http://schemas.microsoft.com/office/drawing/2014/main" id="{DC778C92-6231-1F4B-84E1-4B15FC9FFC5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6836" y="6558796"/>
            <a:ext cx="1638971" cy="105762"/>
          </a:xfrm>
          <a:prstGeom prst="rect">
            <a:avLst/>
          </a:prstGeom>
        </p:spPr>
      </p:pic>
      <p:sp>
        <p:nvSpPr>
          <p:cNvPr id="36" name="Straight Connector 35">
            <a:extLst>
              <a:ext uri="{FF2B5EF4-FFF2-40B4-BE49-F238E27FC236}">
                <a16:creationId xmlns:a16="http://schemas.microsoft.com/office/drawing/2014/main" id="{87DBA7FA-A69A-9946-81E9-A146758E7D09}"/>
              </a:ext>
            </a:extLst>
          </p:cNvPr>
          <p:cNvSpPr/>
          <p:nvPr userDrawn="1"/>
        </p:nvSpPr>
        <p:spPr>
          <a:xfrm flipV="1">
            <a:off x="227633" y="6437168"/>
            <a:ext cx="11770072" cy="0"/>
          </a:xfrm>
          <a:prstGeom prst="line">
            <a:avLst/>
          </a:prstGeom>
          <a:ln/>
        </p:spPr>
        <p:style>
          <a:lnRef idx="1">
            <a:schemeClr val="accent2"/>
          </a:lnRef>
          <a:fillRef idx="0">
            <a:schemeClr val="accent2"/>
          </a:fillRef>
          <a:effectRef idx="0">
            <a:schemeClr val="accent2"/>
          </a:effectRef>
          <a:fontRef idx="minor">
            <a:schemeClr val="tx1"/>
          </a:fontRef>
        </p:style>
        <p:txBody>
          <a:bodyPr lIns="22859" tIns="22859" rIns="22859" bIns="22859"/>
          <a:lstStyle/>
          <a:p>
            <a:endParaRPr/>
          </a:p>
        </p:txBody>
      </p:sp>
      <p:sp>
        <p:nvSpPr>
          <p:cNvPr id="3" name="Title 2">
            <a:extLst>
              <a:ext uri="{FF2B5EF4-FFF2-40B4-BE49-F238E27FC236}">
                <a16:creationId xmlns:a16="http://schemas.microsoft.com/office/drawing/2014/main" id="{09E13583-EEE5-3644-98E7-3156C0532896}"/>
              </a:ext>
            </a:extLst>
          </p:cNvPr>
          <p:cNvSpPr>
            <a:spLocks noGrp="1"/>
          </p:cNvSpPr>
          <p:nvPr>
            <p:ph type="title"/>
          </p:nvPr>
        </p:nvSpPr>
        <p:spPr>
          <a:xfrm>
            <a:off x="247600" y="35838"/>
            <a:ext cx="10717000" cy="553998"/>
          </a:xfrm>
          <a:prstGeom prst="rect">
            <a:avLst/>
          </a:prstGeom>
          <a:effectLst>
            <a:outerShdw blurRad="50800" dist="38100" dir="2700000" algn="tl" rotWithShape="0">
              <a:prstClr val="black">
                <a:alpha val="40000"/>
              </a:prstClr>
            </a:outerShdw>
          </a:effectLst>
        </p:spPr>
        <p:txBody>
          <a:bodyPr lIns="0"/>
          <a:lstStyle>
            <a:lvl1pPr>
              <a:defRPr b="0" i="0">
                <a:latin typeface="Gill Sans" panose="020B0502020104020203" pitchFamily="34" charset="-79"/>
                <a:cs typeface="Gill Sans" panose="020B0502020104020203" pitchFamily="34" charset="-79"/>
              </a:defRPr>
            </a:lvl1pPr>
          </a:lstStyle>
          <a:p>
            <a:r>
              <a:rPr lang="en-GB"/>
              <a:t>Click to edit Master title style</a:t>
            </a:r>
          </a:p>
        </p:txBody>
      </p:sp>
      <p:pic>
        <p:nvPicPr>
          <p:cNvPr id="2" name="Picture 1">
            <a:extLst>
              <a:ext uri="{FF2B5EF4-FFF2-40B4-BE49-F238E27FC236}">
                <a16:creationId xmlns:a16="http://schemas.microsoft.com/office/drawing/2014/main" id="{F94F5966-8E6A-4CB9-D64B-B3BB06A0874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49" y="6419419"/>
            <a:ext cx="10017317" cy="411060"/>
          </a:xfrm>
          <a:prstGeom prst="rect">
            <a:avLst/>
          </a:prstGeom>
        </p:spPr>
      </p:pic>
      <p:sp>
        <p:nvSpPr>
          <p:cNvPr id="4" name="Content Placeholder 3">
            <a:extLst>
              <a:ext uri="{FF2B5EF4-FFF2-40B4-BE49-F238E27FC236}">
                <a16:creationId xmlns:a16="http://schemas.microsoft.com/office/drawing/2014/main" id="{D9D98639-A287-2F45-8D0F-6569AB8248E5}"/>
              </a:ext>
            </a:extLst>
          </p:cNvPr>
          <p:cNvSpPr>
            <a:spLocks noGrp="1"/>
          </p:cNvSpPr>
          <p:nvPr>
            <p:ph sz="quarter" idx="10"/>
          </p:nvPr>
        </p:nvSpPr>
        <p:spPr>
          <a:xfrm>
            <a:off x="247532" y="769937"/>
            <a:ext cx="11730275" cy="5525294"/>
          </a:xfrm>
          <a:prstGeom prst="rect">
            <a:avLst/>
          </a:prstGeom>
        </p:spPr>
        <p:txBody>
          <a:bodyPr lIns="0" tIns="0" rIns="0" bIns="0">
            <a:normAutofit/>
          </a:bodyPr>
          <a:lstStyle>
            <a:lvl1pPr marL="293688" indent="-293688">
              <a:spcBef>
                <a:spcPts val="2400"/>
              </a:spcBef>
              <a:buFont typeface="Wingdings" pitchFamily="2" charset="2"/>
              <a:buChar char="§"/>
              <a:tabLst/>
              <a:defRPr b="1" i="0">
                <a:solidFill>
                  <a:srgbClr val="335E6F"/>
                </a:solidFill>
                <a:latin typeface="Gill Sans Light" panose="020B0302020104020203" pitchFamily="34" charset="-79"/>
                <a:cs typeface="Gill Sans Light" panose="020B0302020104020203" pitchFamily="34" charset="-79"/>
              </a:defRPr>
            </a:lvl1pPr>
            <a:lvl2pPr marL="564357" indent="-259557">
              <a:buFont typeface="Wingdings" pitchFamily="2" charset="2"/>
              <a:buChar char="§"/>
              <a:tabLst/>
              <a:defRPr sz="3000" b="0" i="0">
                <a:solidFill>
                  <a:srgbClr val="335E6F"/>
                </a:solidFill>
                <a:latin typeface="Gill Sans Light" panose="020B0302020104020203" pitchFamily="34" charset="-79"/>
                <a:cs typeface="Gill Sans Light" panose="020B0302020104020203" pitchFamily="34" charset="-79"/>
              </a:defRPr>
            </a:lvl2pPr>
            <a:lvl3pPr marL="869950" indent="-260350">
              <a:buFont typeface="Wingdings" pitchFamily="2" charset="2"/>
              <a:buChar char="§"/>
              <a:tabLst/>
              <a:defRPr sz="2700" b="0" i="0">
                <a:solidFill>
                  <a:srgbClr val="335E6F"/>
                </a:solidFill>
                <a:latin typeface="Gill Sans Light" panose="020B0302020104020203" pitchFamily="34" charset="-79"/>
                <a:cs typeface="Gill Sans Light" panose="020B0302020104020203" pitchFamily="34" charset="-79"/>
              </a:defRPr>
            </a:lvl3pPr>
            <a:lvl4pPr marL="1210469" indent="-296069">
              <a:buFont typeface="Wingdings" pitchFamily="2" charset="2"/>
              <a:buChar char="§"/>
              <a:tabLst/>
              <a:defRPr sz="2400" b="0" i="0">
                <a:solidFill>
                  <a:srgbClr val="335E6F"/>
                </a:solidFill>
                <a:latin typeface="Gill Sans Light" panose="020B0302020104020203" pitchFamily="34" charset="-79"/>
                <a:cs typeface="Gill Sans Light" panose="020B0302020104020203" pitchFamily="34" charset="-79"/>
              </a:defRPr>
            </a:lvl4pPr>
            <a:lvl5pPr marL="1493044" indent="-273844">
              <a:buFont typeface="Wingdings" pitchFamily="2" charset="2"/>
              <a:buChar char="§"/>
              <a:tabLst/>
              <a:defRPr sz="2200" b="0" i="0">
                <a:solidFill>
                  <a:srgbClr val="335E6F"/>
                </a:solidFill>
                <a:latin typeface="Gill Sans Light" panose="020B0302020104020203" pitchFamily="34" charset="-79"/>
                <a:cs typeface="Gill Sans Light" panose="020B0302020104020203" pitchFamily="34"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a:extLst>
              <a:ext uri="{FF2B5EF4-FFF2-40B4-BE49-F238E27FC236}">
                <a16:creationId xmlns:a16="http://schemas.microsoft.com/office/drawing/2014/main" id="{3ED8D043-5FA1-68F0-64B1-3BF2FA677E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7660" y="-57845"/>
            <a:ext cx="2236913" cy="7367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5975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extLst>
    <p:ext uri="{DCECCB84-F9BA-43D5-87BE-67443E8EF086}">
      <p15:sldGuideLst xmlns:p15="http://schemas.microsoft.com/office/powerpoint/2012/main">
        <p15:guide id="1" orient="horz" pos="4320">
          <p15:clr>
            <a:srgbClr val="FBAE40"/>
          </p15:clr>
        </p15:guide>
        <p15:guide id="2" pos="7680">
          <p15:clr>
            <a:srgbClr val="FBAE40"/>
          </p15:clr>
        </p15:guide>
        <p15:guide id="4" orient="horz" pos="86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3_Green with Conten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8E6F2E-7438-F11F-34D9-28DA655EC0D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225338" cy="6858000"/>
          </a:xfrm>
          <a:prstGeom prst="rect">
            <a:avLst/>
          </a:prstGeom>
        </p:spPr>
      </p:pic>
      <p:sp>
        <p:nvSpPr>
          <p:cNvPr id="5" name="Title 2">
            <a:extLst>
              <a:ext uri="{FF2B5EF4-FFF2-40B4-BE49-F238E27FC236}">
                <a16:creationId xmlns:a16="http://schemas.microsoft.com/office/drawing/2014/main" id="{E0B0CDB2-249A-CCD3-8CB1-CC09FD430668}"/>
              </a:ext>
            </a:extLst>
          </p:cNvPr>
          <p:cNvSpPr>
            <a:spLocks noGrp="1"/>
          </p:cNvSpPr>
          <p:nvPr>
            <p:ph type="title"/>
          </p:nvPr>
        </p:nvSpPr>
        <p:spPr>
          <a:xfrm>
            <a:off x="247600" y="35838"/>
            <a:ext cx="10717001" cy="553998"/>
          </a:xfrm>
          <a:prstGeom prst="rect">
            <a:avLst/>
          </a:prstGeom>
          <a:effectLst>
            <a:outerShdw blurRad="50800" dist="38100" dir="2700000" algn="tl" rotWithShape="0">
              <a:prstClr val="black">
                <a:alpha val="40000"/>
              </a:prstClr>
            </a:outerShdw>
          </a:effectLst>
        </p:spPr>
        <p:txBody>
          <a:bodyPr lIns="0"/>
          <a:lstStyle>
            <a:lvl1pPr>
              <a:defRPr b="0" i="0">
                <a:solidFill>
                  <a:schemeClr val="bg1"/>
                </a:solidFill>
                <a:latin typeface="Gill Sans" panose="020B0502020104020203" pitchFamily="34" charset="-79"/>
                <a:cs typeface="Gill Sans" panose="020B0502020104020203" pitchFamily="34" charset="-79"/>
              </a:defRPr>
            </a:lvl1pPr>
          </a:lstStyle>
          <a:p>
            <a:r>
              <a:rPr lang="en-GB"/>
              <a:t>Click to edit Master title style</a:t>
            </a:r>
            <a:endParaRPr lang="en-GB" dirty="0"/>
          </a:p>
        </p:txBody>
      </p:sp>
      <p:sp>
        <p:nvSpPr>
          <p:cNvPr id="6" name="Content Placeholder 3">
            <a:extLst>
              <a:ext uri="{FF2B5EF4-FFF2-40B4-BE49-F238E27FC236}">
                <a16:creationId xmlns:a16="http://schemas.microsoft.com/office/drawing/2014/main" id="{FEBD82C7-97B6-A772-F35F-E5AD6B483520}"/>
              </a:ext>
            </a:extLst>
          </p:cNvPr>
          <p:cNvSpPr>
            <a:spLocks noGrp="1"/>
          </p:cNvSpPr>
          <p:nvPr>
            <p:ph sz="quarter" idx="10"/>
          </p:nvPr>
        </p:nvSpPr>
        <p:spPr>
          <a:xfrm>
            <a:off x="247532" y="769937"/>
            <a:ext cx="11730276" cy="5525294"/>
          </a:xfrm>
          <a:prstGeom prst="rect">
            <a:avLst/>
          </a:prstGeom>
        </p:spPr>
        <p:txBody>
          <a:bodyPr lIns="0" tIns="0" rIns="0" bIns="0">
            <a:normAutofit/>
          </a:bodyPr>
          <a:lstStyle>
            <a:lvl1pPr marL="293688" indent="-293688">
              <a:spcBef>
                <a:spcPts val="2400"/>
              </a:spcBef>
              <a:buFont typeface="Wingdings" pitchFamily="2" charset="2"/>
              <a:buChar char="§"/>
              <a:tabLst/>
              <a:defRPr b="0" i="0">
                <a:solidFill>
                  <a:schemeClr val="bg1"/>
                </a:solidFill>
                <a:latin typeface="Gill Sans Light" panose="020B0302020104020203" pitchFamily="34" charset="-79"/>
                <a:cs typeface="Gill Sans Light" panose="020B0302020104020203" pitchFamily="34" charset="-79"/>
              </a:defRPr>
            </a:lvl1pPr>
            <a:lvl2pPr marL="564357" indent="-259557">
              <a:buFont typeface="Wingdings" pitchFamily="2" charset="2"/>
              <a:buChar char="§"/>
              <a:tabLst/>
              <a:defRPr sz="3000" b="0" i="0">
                <a:solidFill>
                  <a:schemeClr val="bg1"/>
                </a:solidFill>
                <a:latin typeface="Gill Sans Light" panose="020B0302020104020203" pitchFamily="34" charset="-79"/>
                <a:cs typeface="Gill Sans Light" panose="020B0302020104020203" pitchFamily="34" charset="-79"/>
              </a:defRPr>
            </a:lvl2pPr>
            <a:lvl3pPr marL="869950" indent="-260350">
              <a:buFont typeface="Wingdings" pitchFamily="2" charset="2"/>
              <a:buChar char="§"/>
              <a:tabLst/>
              <a:defRPr sz="2700" b="0" i="0">
                <a:solidFill>
                  <a:schemeClr val="bg1"/>
                </a:solidFill>
                <a:latin typeface="Gill Sans Light" panose="020B0302020104020203" pitchFamily="34" charset="-79"/>
                <a:cs typeface="Gill Sans Light" panose="020B0302020104020203" pitchFamily="34" charset="-79"/>
              </a:defRPr>
            </a:lvl3pPr>
            <a:lvl4pPr marL="1210469" indent="-296069">
              <a:buFont typeface="Wingdings" pitchFamily="2" charset="2"/>
              <a:buChar char="§"/>
              <a:tabLst/>
              <a:defRPr sz="2400" b="0" i="0">
                <a:solidFill>
                  <a:schemeClr val="bg1"/>
                </a:solidFill>
                <a:latin typeface="Gill Sans Light" panose="020B0302020104020203" pitchFamily="34" charset="-79"/>
                <a:cs typeface="Gill Sans Light" panose="020B0302020104020203" pitchFamily="34" charset="-79"/>
              </a:defRPr>
            </a:lvl4pPr>
            <a:lvl5pPr marL="1493044" indent="-273844">
              <a:buFont typeface="Wingdings" pitchFamily="2" charset="2"/>
              <a:buChar char="§"/>
              <a:tabLst/>
              <a:defRPr sz="2200" b="0" i="0">
                <a:solidFill>
                  <a:schemeClr val="bg1"/>
                </a:solidFill>
                <a:latin typeface="Gill Sans Light" panose="020B0302020104020203" pitchFamily="34" charset="-79"/>
                <a:cs typeface="Gill Sans Light" panose="020B0302020104020203" pitchFamily="34"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7" name="Straight Connector 6">
            <a:extLst>
              <a:ext uri="{FF2B5EF4-FFF2-40B4-BE49-F238E27FC236}">
                <a16:creationId xmlns:a16="http://schemas.microsoft.com/office/drawing/2014/main" id="{E878C059-1213-0FE8-B9C1-88054354C0D3}"/>
              </a:ext>
            </a:extLst>
          </p:cNvPr>
          <p:cNvCxnSpPr>
            <a:cxnSpLocks/>
          </p:cNvCxnSpPr>
          <p:nvPr userDrawn="1"/>
        </p:nvCxnSpPr>
        <p:spPr>
          <a:xfrm>
            <a:off x="229225" y="6435725"/>
            <a:ext cx="1176907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19B4A5-C809-A294-55E4-2EFFA37CF1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73174" y="6557505"/>
            <a:ext cx="1641928" cy="105953"/>
          </a:xfrm>
          <a:prstGeom prst="rect">
            <a:avLst/>
          </a:prstGeom>
        </p:spPr>
      </p:pic>
      <p:pic>
        <p:nvPicPr>
          <p:cNvPr id="9" name="Picture 8">
            <a:extLst>
              <a:ext uri="{FF2B5EF4-FFF2-40B4-BE49-F238E27FC236}">
                <a16:creationId xmlns:a16="http://schemas.microsoft.com/office/drawing/2014/main" id="{2306F396-468B-23EE-9DBA-695F1D41B1F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549" y="6420189"/>
            <a:ext cx="10017317" cy="411060"/>
          </a:xfrm>
          <a:prstGeom prst="rect">
            <a:avLst/>
          </a:prstGeom>
        </p:spPr>
      </p:pic>
    </p:spTree>
    <p:extLst>
      <p:ext uri="{BB962C8B-B14F-4D97-AF65-F5344CB8AC3E}">
        <p14:creationId xmlns:p14="http://schemas.microsoft.com/office/powerpoint/2010/main" val="874782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dirty="0"/>
              <a:t>CLICK TO EDIT MASTER TITLE STYLE</a:t>
            </a:r>
            <a:endParaRPr lang="en-GB" noProof="0" dirty="0"/>
          </a:p>
        </p:txBody>
      </p:sp>
    </p:spTree>
    <p:extLst>
      <p:ext uri="{BB962C8B-B14F-4D97-AF65-F5344CB8AC3E}">
        <p14:creationId xmlns:p14="http://schemas.microsoft.com/office/powerpoint/2010/main" val="2291853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6000" y="3421831"/>
            <a:ext cx="10625007" cy="567399"/>
          </a:xfrm>
          <a:prstGeom prst="rect">
            <a:avLst/>
          </a:prstGeom>
        </p:spPr>
        <p:txBody>
          <a:bodyPr/>
          <a:lstStyle>
            <a:lvl1pPr algn="l">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102" name="Picture 5">
            <a:extLst>
              <a:ext uri="{FF2B5EF4-FFF2-40B4-BE49-F238E27FC236}">
                <a16:creationId xmlns:a16="http://schemas.microsoft.com/office/drawing/2014/main" id="{EA088D67-7B06-4281-990B-01FE6467697E}"/>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 y="6457664"/>
            <a:ext cx="10159937" cy="430721"/>
          </a:xfrm>
          <a:prstGeom prst="rect">
            <a:avLst/>
          </a:prstGeom>
        </p:spPr>
      </p:pic>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wipe(left)">
                                      <p:cBhvr>
                                        <p:cTn id="24" dur="500"/>
                                        <p:tgtEl>
                                          <p:spTgt spid="102"/>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xEl>
                                              <p:pRg st="0" end="0"/>
                                            </p:txEl>
                                          </p:spTgt>
                                        </p:tgtEl>
                                        <p:attrNameLst>
                                          <p:attrName>style.visibility</p:attrName>
                                        </p:attrNameLst>
                                      </p:cBhvr>
                                      <p:to>
                                        <p:strVal val="visible"/>
                                      </p:to>
                                    </p:set>
                                    <p:animEffect transition="in" filter="wipe(left)">
                                      <p:cBhvr>
                                        <p:cTn id="40" dur="500"/>
                                        <p:tgtEl>
                                          <p:spTgt spid="56323">
                                            <p:txEl>
                                              <p:pRg st="0" end="0"/>
                                            </p:txEl>
                                          </p:spTgt>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5">
                                            <p:txEl>
                                              <p:pRg st="0" end="0"/>
                                            </p:txEl>
                                          </p:spTgt>
                                        </p:tgtEl>
                                        <p:attrNameLst>
                                          <p:attrName>style.visibility</p:attrName>
                                        </p:attrNameLst>
                                      </p:cBhvr>
                                      <p:to>
                                        <p:strVal val="visible"/>
                                      </p:to>
                                    </p:set>
                                    <p:anim calcmode="lin" valueType="num">
                                      <p:cBhvr additive="base">
                                        <p:cTn id="52"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5">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4">
                                            <p:txEl>
                                              <p:pRg st="0" end="0"/>
                                            </p:txEl>
                                          </p:spTgt>
                                        </p:tgtEl>
                                        <p:attrNameLst>
                                          <p:attrName>style.visibility</p:attrName>
                                        </p:attrNameLst>
                                      </p:cBhvr>
                                      <p:to>
                                        <p:strVal val="visible"/>
                                      </p:to>
                                    </p:set>
                                    <p:anim calcmode="lin" valueType="num">
                                      <p:cBhvr additive="base">
                                        <p:cTn id="56"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build="p">
        <p:tmplLst>
          <p:tmpl lvl="1">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4" name="Picture 3" descr="A blue screen with a blue background&#10;&#10;AI-generated content may be incorrect.">
            <a:extLst>
              <a:ext uri="{FF2B5EF4-FFF2-40B4-BE49-F238E27FC236}">
                <a16:creationId xmlns:a16="http://schemas.microsoft.com/office/drawing/2014/main" id="{806358F4-B83B-E4DE-6D4F-9E12F2FA2E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69" y="0"/>
            <a:ext cx="12208668" cy="6867376"/>
          </a:xfrm>
          <a:prstGeom prst="rect">
            <a:avLst/>
          </a:prstGeom>
        </p:spPr>
      </p:pic>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 y="6455664"/>
            <a:ext cx="10159937" cy="430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500"/>
                                        <p:tgtEl>
                                          <p:spTgt spid="41"/>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3000"/>
                            </p:stCondLst>
                            <p:childTnLst>
                              <p:par>
                                <p:cTn id="22" presetID="18" presetClass="entr" presetSubtype="3" fill="hold" nodeType="after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strips(upRight)">
                                      <p:cBhvr>
                                        <p:cTn id="24" dur="500"/>
                                        <p:tgtEl>
                                          <p:spTgt spid="94"/>
                                        </p:tgtEl>
                                      </p:cBhvr>
                                    </p:animEffect>
                                  </p:childTnLst>
                                </p:cTn>
                              </p:par>
                            </p:childTnLst>
                          </p:cTn>
                        </p:par>
                        <p:par>
                          <p:cTn id="25" fill="hold">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56325"/>
                                        </p:tgtEl>
                                        <p:attrNameLst>
                                          <p:attrName>style.visibility</p:attrName>
                                        </p:attrNameLst>
                                      </p:cBhvr>
                                      <p:to>
                                        <p:strVal val="visible"/>
                                      </p:to>
                                    </p:set>
                                    <p:animEffect transition="in" filter="wipe(left)">
                                      <p:cBhvr>
                                        <p:cTn id="28" dur="500"/>
                                        <p:tgtEl>
                                          <p:spTgt spid="56325"/>
                                        </p:tgtEl>
                                      </p:cBhvr>
                                    </p:animEffect>
                                  </p:childTnLst>
                                </p:cTn>
                              </p:par>
                            </p:childTnLst>
                          </p:cTn>
                        </p:par>
                        <p:par>
                          <p:cTn id="29" fill="hold">
                            <p:stCondLst>
                              <p:cond delay="4000"/>
                            </p:stCondLst>
                            <p:childTnLst>
                              <p:par>
                                <p:cTn id="30" presetID="22" presetClass="entr" presetSubtype="8" fill="hold" grpId="0" nodeType="afterEffect">
                                  <p:stCondLst>
                                    <p:cond delay="0"/>
                                  </p:stCondLst>
                                  <p:childTnLst>
                                    <p:set>
                                      <p:cBhvr>
                                        <p:cTn id="31" dur="1" fill="hold">
                                          <p:stCondLst>
                                            <p:cond delay="0"/>
                                          </p:stCondLst>
                                        </p:cTn>
                                        <p:tgtEl>
                                          <p:spTgt spid="56323"/>
                                        </p:tgtEl>
                                        <p:attrNameLst>
                                          <p:attrName>style.visibility</p:attrName>
                                        </p:attrNameLst>
                                      </p:cBhvr>
                                      <p:to>
                                        <p:strVal val="visible"/>
                                      </p:to>
                                    </p:set>
                                    <p:animEffect transition="in" filter="wipe(left)">
                                      <p:cBhvr>
                                        <p:cTn id="32"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rgbClr val="8197A6"/>
                </a:solidFill>
                <a:latin typeface="Arial" charset="0"/>
                <a:ea typeface="Arial" charset="0"/>
                <a:cs typeface="Arial" charset="0"/>
              </a:rPr>
              <a:t>Produced by</a:t>
            </a:r>
            <a:endParaRPr lang="en-US" sz="796"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ESA academy.eps"/>
          <p:cNvPicPr>
            <a:picLocks/>
          </p:cNvPicPr>
          <p:nvPr/>
        </p:nvPicPr>
        <p:blipFill>
          <a:blip r:embed="rId2" cstate="print">
            <a:extLst>
              <a:ext uri="{28A0092B-C50C-407E-A947-70E740481C1C}">
                <a14:useLocalDpi xmlns:a14="http://schemas.microsoft.com/office/drawing/2010/main"/>
              </a:ext>
            </a:extLst>
          </a:blip>
          <a:stretch>
            <a:fillRect/>
          </a:stretch>
        </p:blipFill>
        <p:spPr>
          <a:xfrm>
            <a:off x="5147097" y="986374"/>
            <a:ext cx="4623534" cy="1158873"/>
          </a:xfrm>
          <a:prstGeom prst="rect">
            <a:avLst/>
          </a:prstGeom>
        </p:spPr>
      </p:pic>
      <p:sp>
        <p:nvSpPr>
          <p:cNvPr id="8" name="Rectangle 7"/>
          <p:cNvSpPr/>
          <p:nvPr/>
        </p:nvSpPr>
        <p:spPr>
          <a:xfrm>
            <a:off x="0" y="3419247"/>
            <a:ext cx="12225338" cy="3438755"/>
          </a:xfrm>
          <a:prstGeom prst="rect">
            <a:avLst/>
          </a:prstGeom>
          <a:solidFill>
            <a:srgbClr val="00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12"/>
          <p:cNvSpPr>
            <a:spLocks noGrp="1"/>
          </p:cNvSpPr>
          <p:nvPr>
            <p:ph type="body" sz="quarter" idx="10" hasCustomPrompt="1"/>
          </p:nvPr>
        </p:nvSpPr>
        <p:spPr>
          <a:xfrm>
            <a:off x="900379" y="3419249"/>
            <a:ext cx="10391537" cy="1470025"/>
          </a:xfrm>
          <a:prstGeom prst="rect">
            <a:avLst/>
          </a:prstGeom>
        </p:spPr>
        <p:txBody>
          <a:bodyPr anchor="ctr"/>
          <a:lstStyle>
            <a:lvl1pPr marL="0" indent="0">
              <a:buNone/>
              <a:defRPr sz="4800" b="1" baseline="0">
                <a:solidFill>
                  <a:schemeClr val="bg1"/>
                </a:solidFill>
              </a:defRPr>
            </a:lvl1pPr>
          </a:lstStyle>
          <a:p>
            <a:pPr lvl="0"/>
            <a:r>
              <a:rPr lang="en-GB" dirty="0"/>
              <a:t>Lecture title</a:t>
            </a:r>
          </a:p>
        </p:txBody>
      </p:sp>
      <p:sp>
        <p:nvSpPr>
          <p:cNvPr id="17" name="Text Placeholder 16"/>
          <p:cNvSpPr>
            <a:spLocks noGrp="1"/>
          </p:cNvSpPr>
          <p:nvPr>
            <p:ph type="body" sz="quarter" idx="12" hasCustomPrompt="1"/>
          </p:nvPr>
        </p:nvSpPr>
        <p:spPr>
          <a:xfrm>
            <a:off x="868227" y="5425048"/>
            <a:ext cx="8557596" cy="394987"/>
          </a:xfrm>
          <a:prstGeom prst="rect">
            <a:avLst/>
          </a:prstGeom>
        </p:spPr>
        <p:txBody>
          <a:bodyPr/>
          <a:lstStyle>
            <a:lvl1pPr marL="0" indent="0">
              <a:buNone/>
              <a:defRPr sz="2667" b="1" cap="all" baseline="0">
                <a:solidFill>
                  <a:schemeClr val="bg1"/>
                </a:solidFill>
              </a:defRPr>
            </a:lvl1pPr>
          </a:lstStyle>
          <a:p>
            <a:pPr lvl="0"/>
            <a:r>
              <a:rPr lang="en-US" dirty="0"/>
              <a:t>Name Surname</a:t>
            </a:r>
          </a:p>
        </p:txBody>
      </p:sp>
      <p:sp>
        <p:nvSpPr>
          <p:cNvPr id="19" name="Text Placeholder 18"/>
          <p:cNvSpPr>
            <a:spLocks noGrp="1"/>
          </p:cNvSpPr>
          <p:nvPr>
            <p:ph type="body" sz="quarter" idx="13" hasCustomPrompt="1"/>
          </p:nvPr>
        </p:nvSpPr>
        <p:spPr>
          <a:xfrm>
            <a:off x="868227" y="5820035"/>
            <a:ext cx="8557596" cy="1037967"/>
          </a:xfrm>
          <a:prstGeom prst="rect">
            <a:avLst/>
          </a:prstGeom>
        </p:spPr>
        <p:txBody>
          <a:bodyPr/>
          <a:lstStyle>
            <a:lvl1pPr marL="0" indent="0">
              <a:buNone/>
              <a:defRPr sz="2667" baseline="0">
                <a:solidFill>
                  <a:schemeClr val="bg1"/>
                </a:solidFill>
              </a:defRPr>
            </a:lvl1pPr>
          </a:lstStyle>
          <a:p>
            <a:pPr lvl="0"/>
            <a:r>
              <a:rPr lang="en-GB" dirty="0"/>
              <a:t>Affiliated Institution</a:t>
            </a:r>
          </a:p>
        </p:txBody>
      </p:sp>
      <p:sp>
        <p:nvSpPr>
          <p:cNvPr id="21" name="Rectangle 20"/>
          <p:cNvSpPr/>
          <p:nvPr/>
        </p:nvSpPr>
        <p:spPr>
          <a:xfrm>
            <a:off x="868225" y="5086492"/>
            <a:ext cx="8525582" cy="420564"/>
          </a:xfrm>
          <a:prstGeom prst="rect">
            <a:avLst/>
          </a:prstGeom>
        </p:spPr>
        <p:txBody>
          <a:bodyPr wrap="square">
            <a:spAutoFit/>
          </a:bodyPr>
          <a:lstStyle/>
          <a:p>
            <a:r>
              <a:rPr lang="en-GB" sz="2133" kern="1200" dirty="0">
                <a:solidFill>
                  <a:schemeClr val="bg1"/>
                </a:solidFill>
                <a:latin typeface="+mn-lt"/>
                <a:ea typeface="+mn-ea"/>
                <a:cs typeface="+mn-cs"/>
              </a:rPr>
              <a:t>Presented by</a:t>
            </a:r>
            <a:endParaRPr lang="en-US" sz="2133" kern="1200" baseline="0" dirty="0">
              <a:solidFill>
                <a:schemeClr val="bg1"/>
              </a:solidFill>
              <a:latin typeface="+mn-lt"/>
              <a:ea typeface="+mn-ea"/>
              <a:cs typeface="+mn-cs"/>
            </a:endParaRPr>
          </a:p>
        </p:txBody>
      </p:sp>
      <p:pic>
        <p:nvPicPr>
          <p:cNvPr id="9" name="Picture 8" descr="ESA academy.eps"/>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5147097" y="986374"/>
            <a:ext cx="4623534" cy="1158873"/>
          </a:xfrm>
          <a:prstGeom prst="rect">
            <a:avLst/>
          </a:prstGeom>
        </p:spPr>
      </p:pic>
      <p:sp>
        <p:nvSpPr>
          <p:cNvPr id="10" name="Rectangle 9"/>
          <p:cNvSpPr/>
          <p:nvPr userDrawn="1"/>
        </p:nvSpPr>
        <p:spPr>
          <a:xfrm>
            <a:off x="0" y="3419247"/>
            <a:ext cx="12225338" cy="3438755"/>
          </a:xfrm>
          <a:prstGeom prst="rect">
            <a:avLst/>
          </a:prstGeom>
          <a:solidFill>
            <a:srgbClr val="00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868225" y="5086492"/>
            <a:ext cx="8525582" cy="420564"/>
          </a:xfrm>
          <a:prstGeom prst="rect">
            <a:avLst/>
          </a:prstGeom>
        </p:spPr>
        <p:txBody>
          <a:bodyPr wrap="square">
            <a:spAutoFit/>
          </a:bodyPr>
          <a:lstStyle/>
          <a:p>
            <a:r>
              <a:rPr lang="en-GB" sz="2133" kern="1200" dirty="0">
                <a:solidFill>
                  <a:schemeClr val="bg1"/>
                </a:solidFill>
                <a:latin typeface="+mn-lt"/>
                <a:ea typeface="+mn-ea"/>
                <a:cs typeface="+mn-cs"/>
              </a:rPr>
              <a:t>Presented by</a:t>
            </a:r>
            <a:endParaRPr lang="en-US" sz="2133" kern="1200" baseline="0" dirty="0">
              <a:solidFill>
                <a:schemeClr val="bg1"/>
              </a:solidFill>
              <a:latin typeface="+mn-lt"/>
              <a:ea typeface="+mn-ea"/>
              <a:cs typeface="+mn-cs"/>
            </a:endParaRPr>
          </a:p>
        </p:txBody>
      </p:sp>
    </p:spTree>
    <p:extLst>
      <p:ext uri="{BB962C8B-B14F-4D97-AF65-F5344CB8AC3E}">
        <p14:creationId xmlns:p14="http://schemas.microsoft.com/office/powerpoint/2010/main" val="834515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llaboration">
    <p:spTree>
      <p:nvGrpSpPr>
        <p:cNvPr id="1" name=""/>
        <p:cNvGrpSpPr/>
        <p:nvPr/>
      </p:nvGrpSpPr>
      <p:grpSpPr>
        <a:xfrm>
          <a:off x="0" y="0"/>
          <a:ext cx="0" cy="0"/>
          <a:chOff x="0" y="0"/>
          <a:chExt cx="0" cy="0"/>
        </a:xfrm>
      </p:grpSpPr>
      <p:sp>
        <p:nvSpPr>
          <p:cNvPr id="3" name="Rectangle 2"/>
          <p:cNvSpPr/>
          <p:nvPr/>
        </p:nvSpPr>
        <p:spPr>
          <a:xfrm>
            <a:off x="0" y="-19508"/>
            <a:ext cx="12225338" cy="3438755"/>
          </a:xfrm>
          <a:prstGeom prst="rect">
            <a:avLst/>
          </a:prstGeom>
          <a:solidFill>
            <a:srgbClr val="00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611268" y="2880171"/>
            <a:ext cx="10854117" cy="502766"/>
          </a:xfrm>
          <a:prstGeom prst="rect">
            <a:avLst/>
          </a:prstGeom>
        </p:spPr>
        <p:txBody>
          <a:bodyPr wrap="square">
            <a:spAutoFit/>
          </a:bodyPr>
          <a:lstStyle/>
          <a:p>
            <a:r>
              <a:rPr lang="en-GB" sz="2667" kern="1200" dirty="0">
                <a:solidFill>
                  <a:schemeClr val="bg1"/>
                </a:solidFill>
                <a:latin typeface="+mn-lt"/>
                <a:ea typeface="+mn-ea"/>
                <a:cs typeface="+mn-cs"/>
              </a:rPr>
              <a:t>A collaboration between</a:t>
            </a:r>
            <a:endParaRPr lang="en-US" sz="2667" kern="1200" baseline="0" dirty="0">
              <a:solidFill>
                <a:schemeClr val="bg1"/>
              </a:solidFill>
              <a:latin typeface="+mn-lt"/>
              <a:ea typeface="+mn-ea"/>
              <a:cs typeface="+mn-cs"/>
            </a:endParaRPr>
          </a:p>
        </p:txBody>
      </p:sp>
      <p:sp>
        <p:nvSpPr>
          <p:cNvPr id="6" name="Rectangle 5"/>
          <p:cNvSpPr/>
          <p:nvPr userDrawn="1"/>
        </p:nvSpPr>
        <p:spPr>
          <a:xfrm>
            <a:off x="0" y="-19508"/>
            <a:ext cx="12225338" cy="3438755"/>
          </a:xfrm>
          <a:prstGeom prst="rect">
            <a:avLst/>
          </a:prstGeom>
          <a:solidFill>
            <a:srgbClr val="00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611268" y="2880171"/>
            <a:ext cx="10854117" cy="502766"/>
          </a:xfrm>
          <a:prstGeom prst="rect">
            <a:avLst/>
          </a:prstGeom>
        </p:spPr>
        <p:txBody>
          <a:bodyPr wrap="square">
            <a:spAutoFit/>
          </a:bodyPr>
          <a:lstStyle/>
          <a:p>
            <a:r>
              <a:rPr lang="en-GB" sz="2667" kern="1200" dirty="0">
                <a:solidFill>
                  <a:schemeClr val="bg1"/>
                </a:solidFill>
                <a:latin typeface="+mn-lt"/>
                <a:ea typeface="+mn-ea"/>
                <a:cs typeface="+mn-cs"/>
              </a:rPr>
              <a:t>A collaboration between</a:t>
            </a:r>
            <a:endParaRPr lang="en-US" sz="2667" kern="1200" baseline="0" dirty="0">
              <a:solidFill>
                <a:schemeClr val="bg1"/>
              </a:solidFill>
              <a:latin typeface="+mn-lt"/>
              <a:ea typeface="+mn-ea"/>
              <a:cs typeface="+mn-cs"/>
            </a:endParaRPr>
          </a:p>
        </p:txBody>
      </p:sp>
      <p:pic>
        <p:nvPicPr>
          <p:cNvPr id="8" name="Picture 7">
            <a:extLst>
              <a:ext uri="{FF2B5EF4-FFF2-40B4-BE49-F238E27FC236}">
                <a16:creationId xmlns:a16="http://schemas.microsoft.com/office/drawing/2014/main" id="{4859C7F1-C661-B643-B3EF-35FB8C3968E2}"/>
              </a:ext>
            </a:extLst>
          </p:cNvPr>
          <p:cNvPicPr>
            <a:picLocks noChangeAspect="1"/>
          </p:cNvPicPr>
          <p:nvPr userDrawn="1"/>
        </p:nvPicPr>
        <p:blipFill>
          <a:blip r:embed="rId2"/>
          <a:stretch>
            <a:fillRect/>
          </a:stretch>
        </p:blipFill>
        <p:spPr>
          <a:xfrm>
            <a:off x="283313" y="3623429"/>
            <a:ext cx="2868358" cy="1797951"/>
          </a:xfrm>
          <a:prstGeom prst="rect">
            <a:avLst/>
          </a:prstGeom>
        </p:spPr>
      </p:pic>
    </p:spTree>
    <p:extLst>
      <p:ext uri="{BB962C8B-B14F-4D97-AF65-F5344CB8AC3E}">
        <p14:creationId xmlns:p14="http://schemas.microsoft.com/office/powerpoint/2010/main" val="1593019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611267" y="1354667"/>
            <a:ext cx="11002804" cy="4897967"/>
          </a:xfrm>
        </p:spPr>
        <p:txBody>
          <a:bodyPr>
            <a:normAutofit/>
          </a:bodyPr>
          <a:lstStyle>
            <a:lvl1pPr>
              <a:defRPr sz="2667"/>
            </a:lvl1pPr>
            <a:lvl2pPr>
              <a:defRPr sz="2400"/>
            </a:lvl2pPr>
            <a:lvl3pPr>
              <a:defRPr sz="2133"/>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61216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ntermediate Title">
    <p:spTree>
      <p:nvGrpSpPr>
        <p:cNvPr id="1" name=""/>
        <p:cNvGrpSpPr/>
        <p:nvPr/>
      </p:nvGrpSpPr>
      <p:grpSpPr>
        <a:xfrm>
          <a:off x="0" y="0"/>
          <a:ext cx="0" cy="0"/>
          <a:chOff x="0" y="0"/>
          <a:chExt cx="0" cy="0"/>
        </a:xfrm>
      </p:grpSpPr>
      <p:sp>
        <p:nvSpPr>
          <p:cNvPr id="5" name="Text Placeholder 12"/>
          <p:cNvSpPr>
            <a:spLocks noGrp="1"/>
          </p:cNvSpPr>
          <p:nvPr>
            <p:ph type="body" sz="quarter" idx="10" hasCustomPrompt="1"/>
          </p:nvPr>
        </p:nvSpPr>
        <p:spPr>
          <a:xfrm>
            <a:off x="727970" y="2500958"/>
            <a:ext cx="10807734" cy="1470025"/>
          </a:xfrm>
          <a:prstGeom prst="rect">
            <a:avLst/>
          </a:prstGeom>
        </p:spPr>
        <p:txBody>
          <a:bodyPr anchor="ctr">
            <a:normAutofit/>
          </a:bodyPr>
          <a:lstStyle>
            <a:lvl1pPr marL="0" indent="0">
              <a:buNone/>
              <a:defRPr sz="3200" b="1" baseline="0">
                <a:solidFill>
                  <a:srgbClr val="0098DB"/>
                </a:solidFill>
              </a:defRPr>
            </a:lvl1pPr>
          </a:lstStyle>
          <a:p>
            <a:pPr lvl="0"/>
            <a:r>
              <a:rPr lang="en-GB" dirty="0"/>
              <a:t>INTERMEDIATE TITLE</a:t>
            </a:r>
          </a:p>
        </p:txBody>
      </p:sp>
    </p:spTree>
    <p:extLst>
      <p:ext uri="{BB962C8B-B14F-4D97-AF65-F5344CB8AC3E}">
        <p14:creationId xmlns:p14="http://schemas.microsoft.com/office/powerpoint/2010/main" val="3677310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615211" y="1468967"/>
            <a:ext cx="5486546" cy="4777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p:cNvSpPr>
            <a:spLocks noGrp="1"/>
          </p:cNvSpPr>
          <p:nvPr>
            <p:ph sz="quarter" idx="11"/>
          </p:nvPr>
        </p:nvSpPr>
        <p:spPr>
          <a:xfrm>
            <a:off x="6232833" y="1468642"/>
            <a:ext cx="5385483" cy="4777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52161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E7E9920D-5148-4C5E-AF4F-672E07B42A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5432A0F-AD37-4EDF-A3C9-9129332D7C90}"/>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94" name="Picture 93">
            <a:extLst>
              <a:ext uri="{FF2B5EF4-FFF2-40B4-BE49-F238E27FC236}">
                <a16:creationId xmlns:a16="http://schemas.microsoft.com/office/drawing/2014/main" id="{EBB965BA-5FAA-5543-9444-B14F3D19DD2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 y="6456648"/>
            <a:ext cx="10159937" cy="430721"/>
          </a:xfrm>
          <a:prstGeom prst="rect">
            <a:avLst/>
          </a:prstGeom>
        </p:spPr>
      </p:pic>
    </p:spTree>
    <p:extLst>
      <p:ext uri="{BB962C8B-B14F-4D97-AF65-F5344CB8AC3E}">
        <p14:creationId xmlns:p14="http://schemas.microsoft.com/office/powerpoint/2010/main" val="3124599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1817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5124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sp>
        <p:nvSpPr>
          <p:cNvPr id="3" name="TextBox 2"/>
          <p:cNvSpPr txBox="1"/>
          <p:nvPr/>
        </p:nvSpPr>
        <p:spPr>
          <a:xfrm>
            <a:off x="600448" y="1103575"/>
            <a:ext cx="11024442" cy="2529282"/>
          </a:xfrm>
          <a:prstGeom prst="rect">
            <a:avLst/>
          </a:prstGeom>
          <a:noFill/>
        </p:spPr>
        <p:txBody>
          <a:bodyPr wrap="square" rtlCol="0">
            <a:spAutoFit/>
          </a:bodyPr>
          <a:lstStyle/>
          <a:p>
            <a:pPr algn="ctr">
              <a:lnSpc>
                <a:spcPct val="150000"/>
              </a:lnSpc>
            </a:pPr>
            <a:r>
              <a:rPr lang="en-US" dirty="0">
                <a:solidFill>
                  <a:srgbClr val="4D4F53"/>
                </a:solidFill>
                <a:latin typeface="Verdana" pitchFamily="34" charset="0"/>
                <a:ea typeface="ＭＳ Ｐゴシック" pitchFamily="34" charset="-128"/>
              </a:rPr>
              <a:t>The material produced for ESA Academy's Training and Learning </a:t>
            </a:r>
            <a:r>
              <a:rPr lang="en-US" dirty="0" err="1">
                <a:solidFill>
                  <a:srgbClr val="4D4F53"/>
                </a:solidFill>
                <a:latin typeface="Verdana" pitchFamily="34" charset="0"/>
                <a:ea typeface="ＭＳ Ｐゴシック" pitchFamily="34" charset="-128"/>
              </a:rPr>
              <a:t>Programme</a:t>
            </a:r>
            <a:r>
              <a:rPr lang="en-US" dirty="0">
                <a:solidFill>
                  <a:srgbClr val="4D4F53"/>
                </a:solidFill>
                <a:latin typeface="Verdana" pitchFamily="34" charset="0"/>
                <a:ea typeface="ＭＳ Ｐゴシック" pitchFamily="34" charset="-128"/>
              </a:rPr>
              <a:t> is property of the European Space Agency (ESA) or ESA's licensors. No part of this material may be reproduced, displayed, amended, distributed or otherwise used in any form or by any means, without written permission of ESA or ESA's licensors. Any </a:t>
            </a:r>
            <a:r>
              <a:rPr lang="en-US" dirty="0" err="1">
                <a:solidFill>
                  <a:srgbClr val="4D4F53"/>
                </a:solidFill>
                <a:latin typeface="Verdana" pitchFamily="34" charset="0"/>
                <a:ea typeface="ＭＳ Ｐゴシック" pitchFamily="34" charset="-128"/>
              </a:rPr>
              <a:t>unauthorised</a:t>
            </a:r>
            <a:r>
              <a:rPr lang="en-US" dirty="0">
                <a:solidFill>
                  <a:srgbClr val="4D4F53"/>
                </a:solidFill>
                <a:latin typeface="Verdana" pitchFamily="34" charset="0"/>
                <a:ea typeface="ＭＳ Ｐゴシック" pitchFamily="34" charset="-128"/>
              </a:rPr>
              <a:t> activity or use shall be an infringement of ESA's or ESA licensors' intellectual property rights and ESA reserves the right to defend its rights and interests, including to seek for remedies. </a:t>
            </a:r>
          </a:p>
        </p:txBody>
      </p:sp>
      <p:sp>
        <p:nvSpPr>
          <p:cNvPr id="4" name="TextBox 3"/>
          <p:cNvSpPr txBox="1"/>
          <p:nvPr userDrawn="1"/>
        </p:nvSpPr>
        <p:spPr>
          <a:xfrm>
            <a:off x="600448" y="1103575"/>
            <a:ext cx="11024442" cy="2529282"/>
          </a:xfrm>
          <a:prstGeom prst="rect">
            <a:avLst/>
          </a:prstGeom>
          <a:noFill/>
        </p:spPr>
        <p:txBody>
          <a:bodyPr wrap="square" rtlCol="0">
            <a:spAutoFit/>
          </a:bodyPr>
          <a:lstStyle/>
          <a:p>
            <a:pPr algn="ctr">
              <a:lnSpc>
                <a:spcPct val="150000"/>
              </a:lnSpc>
            </a:pPr>
            <a:r>
              <a:rPr lang="en-US" dirty="0">
                <a:solidFill>
                  <a:srgbClr val="4D4F53"/>
                </a:solidFill>
                <a:latin typeface="Verdana" pitchFamily="34" charset="0"/>
                <a:ea typeface="ＭＳ Ｐゴシック" pitchFamily="34" charset="-128"/>
              </a:rPr>
              <a:t>The material produced for ESA Academy's Training and Learning </a:t>
            </a:r>
            <a:r>
              <a:rPr lang="en-US" dirty="0" err="1">
                <a:solidFill>
                  <a:srgbClr val="4D4F53"/>
                </a:solidFill>
                <a:latin typeface="Verdana" pitchFamily="34" charset="0"/>
                <a:ea typeface="ＭＳ Ｐゴシック" pitchFamily="34" charset="-128"/>
              </a:rPr>
              <a:t>Programme</a:t>
            </a:r>
            <a:r>
              <a:rPr lang="en-US" dirty="0">
                <a:solidFill>
                  <a:srgbClr val="4D4F53"/>
                </a:solidFill>
                <a:latin typeface="Verdana" pitchFamily="34" charset="0"/>
                <a:ea typeface="ＭＳ Ｐゴシック" pitchFamily="34" charset="-128"/>
              </a:rPr>
              <a:t> is property of the European Space Agency (ESA) or ESA's licensors. No part of this material may be reproduced, displayed, amended, distributed or otherwise used in any form or by any means, without written permission of ESA or ESA's licensors. Any </a:t>
            </a:r>
            <a:r>
              <a:rPr lang="en-US" dirty="0" err="1">
                <a:solidFill>
                  <a:srgbClr val="4D4F53"/>
                </a:solidFill>
                <a:latin typeface="Verdana" pitchFamily="34" charset="0"/>
                <a:ea typeface="ＭＳ Ｐゴシック" pitchFamily="34" charset="-128"/>
              </a:rPr>
              <a:t>unauthorised</a:t>
            </a:r>
            <a:r>
              <a:rPr lang="en-US" dirty="0">
                <a:solidFill>
                  <a:srgbClr val="4D4F53"/>
                </a:solidFill>
                <a:latin typeface="Verdana" pitchFamily="34" charset="0"/>
                <a:ea typeface="ＭＳ Ｐゴシック" pitchFamily="34" charset="-128"/>
              </a:rPr>
              <a:t> activity or use shall be an infringement of ESA's or ESA licensors' intellectual property rights and ESA reserves the right to defend its rights and interests, including to seek for remedies. </a:t>
            </a:r>
          </a:p>
        </p:txBody>
      </p:sp>
    </p:spTree>
    <p:extLst>
      <p:ext uri="{BB962C8B-B14F-4D97-AF65-F5344CB8AC3E}">
        <p14:creationId xmlns:p14="http://schemas.microsoft.com/office/powerpoint/2010/main" val="17892223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 name="Rectangle 2"/>
          <p:cNvSpPr/>
          <p:nvPr userDrawn="1"/>
        </p:nvSpPr>
        <p:spPr>
          <a:xfrm>
            <a:off x="0" y="2"/>
            <a:ext cx="12225338" cy="6858001"/>
          </a:xfrm>
          <a:prstGeom prst="rect">
            <a:avLst/>
          </a:prstGeom>
          <a:solidFill>
            <a:srgbClr val="0098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57350" y="2296161"/>
            <a:ext cx="4510640" cy="1132840"/>
          </a:xfrm>
          <a:prstGeom prst="rect">
            <a:avLst/>
          </a:prstGeom>
        </p:spPr>
      </p:pic>
      <p:pic>
        <p:nvPicPr>
          <p:cNvPr id="5" name="Picture 4" descr="esa.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21651" y="5265005"/>
            <a:ext cx="1182038" cy="430276"/>
          </a:xfrm>
          <a:prstGeom prst="rect">
            <a:avLst/>
          </a:prstGeom>
        </p:spPr>
      </p:pic>
    </p:spTree>
    <p:extLst>
      <p:ext uri="{BB962C8B-B14F-4D97-AF65-F5344CB8AC3E}">
        <p14:creationId xmlns:p14="http://schemas.microsoft.com/office/powerpoint/2010/main" val="3875024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AAC5E67-E08A-4CAC-8F4D-A2D8638C2B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39"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2361E30E-1C22-46B3-9AB9-AB1BC0D7C98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 y="6457300"/>
            <a:ext cx="10159937" cy="430721"/>
          </a:xfrm>
          <a:prstGeom prst="rect">
            <a:avLst/>
          </a:prstGeom>
        </p:spPr>
      </p:pic>
    </p:spTree>
    <p:extLst>
      <p:ext uri="{BB962C8B-B14F-4D97-AF65-F5344CB8AC3E}">
        <p14:creationId xmlns:p14="http://schemas.microsoft.com/office/powerpoint/2010/main" val="838715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179E19F2-F57B-45DE-B862-DD01F0612E3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39"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3656F8C5-B6A5-414F-86D9-8C977E5C1BBD}"/>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 y="6460816"/>
            <a:ext cx="10159937" cy="430721"/>
          </a:xfrm>
          <a:prstGeom prst="rect">
            <a:avLst/>
          </a:prstGeom>
        </p:spPr>
      </p:pic>
    </p:spTree>
    <p:extLst>
      <p:ext uri="{BB962C8B-B14F-4D97-AF65-F5344CB8AC3E}">
        <p14:creationId xmlns:p14="http://schemas.microsoft.com/office/powerpoint/2010/main" val="1027659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openxmlformats.org/officeDocument/2006/relationships/image" Target="../media/image5.sv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7.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5.sv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svg"/><Relationship Id="rId2"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1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theme" Target="../theme/theme5.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3"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294C493E-467F-427F-AD20-6EDFB99CC1EE}"/>
              </a:ext>
            </a:extLst>
          </p:cNvPr>
          <p:cNvPicPr>
            <a:picLocks/>
          </p:cNvPicPr>
          <p:nvPr userDrawn="1"/>
        </p:nvPicPr>
        <p:blipFill>
          <a:blip r:embed="rId2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a:picLocks noChangeAspect="1"/>
          </p:cNvPicPr>
          <p:nvPr userDrawn="1"/>
        </p:nvPicPr>
        <p:blipFill>
          <a:blip r:embed="rId26">
            <a:extLst>
              <a:ext uri="{96DAC541-7B7A-43D3-8B79-37D633B846F1}">
                <asvg:svgBlip xmlns:asvg="http://schemas.microsoft.com/office/drawing/2016/SVG/main" r:embed="rId27"/>
              </a:ext>
            </a:extLst>
          </a:blip>
          <a:srcRect/>
          <a:stretch/>
        </p:blipFill>
        <p:spPr>
          <a:xfrm>
            <a:off x="1" y="6457664"/>
            <a:ext cx="10159937" cy="430721"/>
          </a:xfrm>
          <a:prstGeom prst="rect">
            <a:avLst/>
          </a:prstGeom>
        </p:spPr>
      </p:pic>
    </p:spTree>
  </p:cSld>
  <p:clrMap bg1="lt1" tx1="dk1" bg2="lt2" tx2="dk2" accent1="accent1" accent2="accent2" accent3="accent3" accent4="accent4" accent5="accent5" accent6="accent6" hlink="hlink" folHlink="folHlink"/>
  <p:sldLayoutIdLst>
    <p:sldLayoutId id="2147483979" r:id="rId1"/>
    <p:sldLayoutId id="2147483978" r:id="rId2"/>
    <p:sldLayoutId id="2147483929" r:id="rId3"/>
    <p:sldLayoutId id="2147483945" r:id="rId4"/>
    <p:sldLayoutId id="2147483974" r:id="rId5"/>
    <p:sldLayoutId id="2147483975" r:id="rId6"/>
    <p:sldLayoutId id="2147483973" r:id="rId7"/>
    <p:sldLayoutId id="2147483930" r:id="rId8"/>
    <p:sldLayoutId id="2147483931" r:id="rId9"/>
    <p:sldLayoutId id="2147483932" r:id="rId10"/>
    <p:sldLayoutId id="2147483933" r:id="rId11"/>
    <p:sldLayoutId id="2147483935" r:id="rId12"/>
    <p:sldLayoutId id="2147483936" r:id="rId13"/>
    <p:sldLayoutId id="2147483937" r:id="rId14"/>
    <p:sldLayoutId id="2147483938" r:id="rId15"/>
    <p:sldLayoutId id="2147483939" r:id="rId16"/>
    <p:sldLayoutId id="2147483946" r:id="rId17"/>
    <p:sldLayoutId id="2147483947" r:id="rId18"/>
    <p:sldLayoutId id="2147483977" r:id="rId19"/>
    <p:sldLayoutId id="2147483990" r:id="rId20"/>
    <p:sldLayoutId id="2147483991" r:id="rId21"/>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BB965BA-5FAA-5543-9444-B14F3D19DD2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 y="6457664"/>
            <a:ext cx="10159937" cy="430721"/>
          </a:xfrm>
          <a:prstGeom prst="rect">
            <a:avLst/>
          </a:prstGeom>
        </p:spPr>
      </p:pic>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6C395660-CE89-4345-8089-CAD36085B63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FE516291-A401-44B3-B7C0-494EEF7A0709}"/>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1" y="6455688"/>
            <a:ext cx="10159937" cy="430721"/>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C07ED2C1-0776-4663-8284-733C83AE373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EF90349B-FF48-4A3E-8266-C6C8B77A2E91}"/>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8" name="Picture 37">
            <a:extLst>
              <a:ext uri="{FF2B5EF4-FFF2-40B4-BE49-F238E27FC236}">
                <a16:creationId xmlns:a16="http://schemas.microsoft.com/office/drawing/2014/main" id="{EBB965BA-5FAA-5543-9444-B14F3D19DD2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 y="6457900"/>
            <a:ext cx="10159937" cy="430721"/>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211" y="85857"/>
            <a:ext cx="11002804"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11267" y="1324899"/>
            <a:ext cx="1100280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Box 34"/>
          <p:cNvSpPr txBox="1">
            <a:spLocks noChangeAspect="1" noChangeArrowheads="1"/>
          </p:cNvSpPr>
          <p:nvPr/>
        </p:nvSpPr>
        <p:spPr bwMode="auto">
          <a:xfrm>
            <a:off x="10157405" y="6308728"/>
            <a:ext cx="1456666" cy="2569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1067" noProof="1">
                <a:solidFill>
                  <a:schemeClr val="tx1">
                    <a:lumMod val="50000"/>
                    <a:lumOff val="50000"/>
                  </a:schemeClr>
                </a:solidFill>
              </a:rPr>
              <a:t>ESA Academy | Slide  </a:t>
            </a:r>
            <a:fld id="{2BB97241-5C3F-4E6F-9290-2908265C299C}" type="slidenum">
              <a:rPr lang="en-GB" sz="1067" noProof="1" smtClean="0">
                <a:solidFill>
                  <a:schemeClr val="tx1">
                    <a:lumMod val="50000"/>
                    <a:lumOff val="50000"/>
                  </a:schemeClr>
                </a:solidFill>
              </a:rPr>
              <a:pPr algn="r">
                <a:spcBef>
                  <a:spcPct val="50000"/>
                </a:spcBef>
              </a:pPr>
              <a:t>‹#›</a:t>
            </a:fld>
            <a:endParaRPr lang="en-GB" sz="1067" noProof="1">
              <a:solidFill>
                <a:schemeClr val="tx1">
                  <a:lumMod val="50000"/>
                  <a:lumOff val="50000"/>
                </a:schemeClr>
              </a:solidFill>
            </a:endParaRPr>
          </a:p>
        </p:txBody>
      </p:sp>
      <p:sp>
        <p:nvSpPr>
          <p:cNvPr id="6" name="Text Box 34"/>
          <p:cNvSpPr txBox="1">
            <a:spLocks noChangeAspect="1" noChangeArrowheads="1"/>
          </p:cNvSpPr>
          <p:nvPr/>
        </p:nvSpPr>
        <p:spPr bwMode="auto">
          <a:xfrm>
            <a:off x="512972" y="6302626"/>
            <a:ext cx="1456666" cy="2569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l">
              <a:spcBef>
                <a:spcPct val="50000"/>
              </a:spcBef>
            </a:pPr>
            <a:r>
              <a:rPr lang="en-GB" sz="1067" noProof="1">
                <a:solidFill>
                  <a:schemeClr val="tx1">
                    <a:lumMod val="50000"/>
                    <a:lumOff val="50000"/>
                  </a:schemeClr>
                </a:solidFill>
              </a:rPr>
              <a:t>ESA/ELGRA Gravity-Related Research Summer School 2022</a:t>
            </a:r>
          </a:p>
        </p:txBody>
      </p:sp>
      <p:sp>
        <p:nvSpPr>
          <p:cNvPr id="8" name="Text Box 34"/>
          <p:cNvSpPr txBox="1">
            <a:spLocks noChangeAspect="1" noChangeArrowheads="1"/>
          </p:cNvSpPr>
          <p:nvPr userDrawn="1"/>
        </p:nvSpPr>
        <p:spPr bwMode="auto">
          <a:xfrm>
            <a:off x="10157405" y="6308728"/>
            <a:ext cx="1456666" cy="2569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1067" noProof="1">
                <a:solidFill>
                  <a:schemeClr val="tx1">
                    <a:lumMod val="50000"/>
                    <a:lumOff val="50000"/>
                  </a:schemeClr>
                </a:solidFill>
              </a:rPr>
              <a:t>ESA Academy | Slide  </a:t>
            </a:r>
            <a:fld id="{2BB97241-5C3F-4E6F-9290-2908265C299C}" type="slidenum">
              <a:rPr lang="en-GB" sz="1067" noProof="1" smtClean="0">
                <a:solidFill>
                  <a:schemeClr val="tx1">
                    <a:lumMod val="50000"/>
                    <a:lumOff val="50000"/>
                  </a:schemeClr>
                </a:solidFill>
              </a:rPr>
              <a:pPr algn="r">
                <a:spcBef>
                  <a:spcPct val="50000"/>
                </a:spcBef>
              </a:pPr>
              <a:t>‹#›</a:t>
            </a:fld>
            <a:endParaRPr lang="en-GB" sz="1067" noProof="1">
              <a:solidFill>
                <a:schemeClr val="tx1">
                  <a:lumMod val="50000"/>
                  <a:lumOff val="50000"/>
                </a:schemeClr>
              </a:solidFill>
            </a:endParaRPr>
          </a:p>
        </p:txBody>
      </p:sp>
    </p:spTree>
    <p:extLst>
      <p:ext uri="{BB962C8B-B14F-4D97-AF65-F5344CB8AC3E}">
        <p14:creationId xmlns:p14="http://schemas.microsoft.com/office/powerpoint/2010/main" val="854935372"/>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Lst>
  <p:txStyles>
    <p:titleStyle>
      <a:lvl1pPr algn="l" defTabSz="609585" rtl="0" eaLnBrk="1" latinLnBrk="0" hangingPunct="1">
        <a:spcBef>
          <a:spcPct val="0"/>
        </a:spcBef>
        <a:buNone/>
        <a:defRPr sz="3200" b="1" kern="1200">
          <a:solidFill>
            <a:srgbClr val="0098DB"/>
          </a:solidFill>
          <a:latin typeface="+mj-lt"/>
          <a:ea typeface="+mj-ea"/>
          <a:cs typeface="+mj-cs"/>
        </a:defRPr>
      </a:lvl1pPr>
    </p:titleStyle>
    <p:bodyStyle>
      <a:lvl1pPr marL="457189" indent="-457189" algn="l" defTabSz="609585" rtl="0" eaLnBrk="1" latinLnBrk="0" hangingPunct="1">
        <a:spcBef>
          <a:spcPct val="20000"/>
        </a:spcBef>
        <a:buClr>
          <a:srgbClr val="0098DB"/>
        </a:buClr>
        <a:buFont typeface="Arial"/>
        <a:buChar char="•"/>
        <a:defRPr sz="2400" kern="1200">
          <a:solidFill>
            <a:srgbClr val="4D4F53"/>
          </a:solidFill>
          <a:latin typeface="+mn-lt"/>
          <a:ea typeface="+mn-ea"/>
          <a:cs typeface="+mn-cs"/>
        </a:defRPr>
      </a:lvl1pPr>
      <a:lvl2pPr marL="990575" indent="-380990" algn="l" defTabSz="609585" rtl="0" eaLnBrk="1" latinLnBrk="0" hangingPunct="1">
        <a:spcBef>
          <a:spcPct val="20000"/>
        </a:spcBef>
        <a:buClr>
          <a:srgbClr val="0098DB"/>
        </a:buClr>
        <a:buFont typeface="Wingdings" panose="05000000000000000000" pitchFamily="2" charset="2"/>
        <a:buChar char="Ø"/>
        <a:defRPr sz="2133" kern="1200">
          <a:solidFill>
            <a:srgbClr val="4D4F53"/>
          </a:solidFill>
          <a:latin typeface="+mn-lt"/>
          <a:ea typeface="+mn-ea"/>
          <a:cs typeface="+mn-cs"/>
        </a:defRPr>
      </a:lvl2pPr>
      <a:lvl3pPr marL="1523962" indent="-304792" algn="l" defTabSz="609585" rtl="0" eaLnBrk="1" latinLnBrk="0" hangingPunct="1">
        <a:spcBef>
          <a:spcPct val="20000"/>
        </a:spcBef>
        <a:buClr>
          <a:srgbClr val="0098DB"/>
        </a:buClr>
        <a:buFont typeface="Courier New" panose="02070309020205020404" pitchFamily="49" charset="0"/>
        <a:buChar char="o"/>
        <a:defRPr sz="1867" kern="1200">
          <a:solidFill>
            <a:srgbClr val="4D4F53"/>
          </a:solidFill>
          <a:latin typeface="+mn-lt"/>
          <a:ea typeface="+mn-ea"/>
          <a:cs typeface="+mn-cs"/>
        </a:defRPr>
      </a:lvl3pPr>
      <a:lvl4pPr marL="2133547" indent="-304792" algn="l" defTabSz="609585" rtl="0" eaLnBrk="1" latinLnBrk="0" hangingPunct="1">
        <a:spcBef>
          <a:spcPct val="20000"/>
        </a:spcBef>
        <a:buFont typeface="Arial"/>
        <a:buChar char="–"/>
        <a:defRPr sz="1600" kern="1200">
          <a:solidFill>
            <a:srgbClr val="4D4F53"/>
          </a:solidFill>
          <a:latin typeface="+mn-lt"/>
          <a:ea typeface="+mn-ea"/>
          <a:cs typeface="+mn-cs"/>
        </a:defRPr>
      </a:lvl4pPr>
      <a:lvl5pPr marL="2743131" indent="-304792" algn="l" defTabSz="609585" rtl="0" eaLnBrk="1" latinLnBrk="0" hangingPunct="1">
        <a:spcBef>
          <a:spcPct val="20000"/>
        </a:spcBef>
        <a:buFont typeface="Arial"/>
        <a:buChar char="»"/>
        <a:defRPr sz="1600" kern="1200">
          <a:solidFill>
            <a:srgbClr val="4D4F53"/>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image" Target="../media/image38.png"/><Relationship Id="rId7" Type="http://schemas.openxmlformats.org/officeDocument/2006/relationships/image" Target="../media/image41.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39.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30.png"/><Relationship Id="rId13" Type="http://schemas.openxmlformats.org/officeDocument/2006/relationships/image" Target="../media/image41.svg"/><Relationship Id="rId18" Type="http://schemas.openxmlformats.org/officeDocument/2006/relationships/image" Target="../media/image38.png"/><Relationship Id="rId3" Type="http://schemas.openxmlformats.org/officeDocument/2006/relationships/image" Target="../media/image390.png"/><Relationship Id="rId7" Type="http://schemas.openxmlformats.org/officeDocument/2006/relationships/image" Target="../media/image44.png"/><Relationship Id="rId12" Type="http://schemas.openxmlformats.org/officeDocument/2006/relationships/image" Target="../media/image40.png"/><Relationship Id="rId17" Type="http://schemas.openxmlformats.org/officeDocument/2006/relationships/image" Target="../media/image47.png"/><Relationship Id="rId2" Type="http://schemas.openxmlformats.org/officeDocument/2006/relationships/image" Target="../media/image380.png"/><Relationship Id="rId16" Type="http://schemas.openxmlformats.org/officeDocument/2006/relationships/image" Target="NUL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image" Target="../media/image45.png"/><Relationship Id="rId19" Type="http://schemas.openxmlformats.org/officeDocument/2006/relationships/image" Target="../media/image48.png"/><Relationship Id="rId4" Type="http://schemas.openxmlformats.org/officeDocument/2006/relationships/image" Target="../media/image48.png"/><Relationship Id="rId9" Type="http://schemas.openxmlformats.org/officeDocument/2006/relationships/image" Target="../media/image440.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emf"/><Relationship Id="rId7"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3.jpeg"/><Relationship Id="rId4" Type="http://schemas.openxmlformats.org/officeDocument/2006/relationships/image" Target="../media/image107.png"/><Relationship Id="rId9" Type="http://schemas.openxmlformats.org/officeDocument/2006/relationships/image" Target="../media/image112.png"/></Relationships>
</file>

<file path=ppt/slides/_rels/slide6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63.xml.rels><?xml version="1.0" encoding="UTF-8" standalone="yes"?>
<Relationships xmlns="http://schemas.openxmlformats.org/package/2006/relationships"><Relationship Id="rId8" Type="http://schemas.openxmlformats.org/officeDocument/2006/relationships/hyperlink" Target="http://www.esa.int/Enabling_Support/Space_Engineering_Technology/Shaping_the_Future/About_the_General_Support_Technology_Programme_GSTP" TargetMode="External"/><Relationship Id="rId3" Type="http://schemas.openxmlformats.org/officeDocument/2006/relationships/image" Target="../media/image118.jpeg"/><Relationship Id="rId7" Type="http://schemas.openxmlformats.org/officeDocument/2006/relationships/hyperlink" Target="https://eo4society.esa.int/" TargetMode="External"/><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hyperlink" Target="https://www.esa.int/Enabling_Support/Preparing_for_the_Future/Discovery_and_Preparation/The_Open_Space_Innovation_Platform_OSIP" TargetMode="External"/><Relationship Id="rId5" Type="http://schemas.openxmlformats.org/officeDocument/2006/relationships/hyperlink" Target="http://incubed.esa.int/" TargetMode="External"/><Relationship Id="rId4" Type="http://schemas.openxmlformats.org/officeDocument/2006/relationships/hyperlink" Target="https://esastar-publication-ext.sso.esa.int/search?s=EOP-S8" TargetMode="External"/><Relationship Id="rId9" Type="http://schemas.openxmlformats.org/officeDocument/2006/relationships/hyperlink" Target="http://www.esa.int/Enabling_Support/Space_Engineering_Technology/Shaping_the_Future/About_the_Technology_Development_Element_programme_TDE" TargetMode="Externa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arxiv.org/pdf/2403.15356"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CF5146-018F-773A-ACBE-1E2BA1003770}"/>
              </a:ext>
            </a:extLst>
          </p:cNvPr>
          <p:cNvSpPr>
            <a:spLocks noGrp="1"/>
          </p:cNvSpPr>
          <p:nvPr>
            <p:ph type="ctrTitle"/>
          </p:nvPr>
        </p:nvSpPr>
        <p:spPr>
          <a:xfrm>
            <a:off x="147704" y="3184298"/>
            <a:ext cx="12077634" cy="1042465"/>
          </a:xfrm>
        </p:spPr>
        <p:txBody>
          <a:bodyPr/>
          <a:lstStyle/>
          <a:p>
            <a:r>
              <a:rPr lang="en-GB" dirty="0"/>
              <a:t>Advanced AI applications in EO: fine-tuning foundation models</a:t>
            </a:r>
            <a:endParaRPr lang="en-IT" dirty="0"/>
          </a:p>
        </p:txBody>
      </p:sp>
      <p:sp>
        <p:nvSpPr>
          <p:cNvPr id="2" name="Subtitle 3">
            <a:extLst>
              <a:ext uri="{FF2B5EF4-FFF2-40B4-BE49-F238E27FC236}">
                <a16:creationId xmlns:a16="http://schemas.microsoft.com/office/drawing/2014/main" id="{39F5B74F-124F-6C9B-4585-6F2FA3C76E41}"/>
              </a:ext>
            </a:extLst>
          </p:cNvPr>
          <p:cNvSpPr txBox="1">
            <a:spLocks/>
          </p:cNvSpPr>
          <p:nvPr/>
        </p:nvSpPr>
        <p:spPr bwMode="auto">
          <a:xfrm>
            <a:off x="113619" y="4755698"/>
            <a:ext cx="10627380" cy="116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1" fontAlgn="base" hangingPunct="1">
              <a:lnSpc>
                <a:spcPct val="119000"/>
              </a:lnSpc>
              <a:spcBef>
                <a:spcPct val="20000"/>
              </a:spcBef>
              <a:spcAft>
                <a:spcPct val="0"/>
              </a:spcAft>
              <a:buClr>
                <a:srgbClr val="8197A6"/>
              </a:buClr>
              <a:buFont typeface="Verdana" pitchFamily="34" charset="0"/>
              <a:buNone/>
              <a:defRPr lang="en-GB" sz="1736">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it-IT" sz="1800" kern="0" dirty="0"/>
              <a:t>Dr. Lorenzo Papa, Dr. Ruben Cartuyvels, Dr. Valerio Marsocci</a:t>
            </a:r>
          </a:p>
          <a:p>
            <a:r>
              <a:rPr lang="it-IT" sz="1800" kern="0" dirty="0" err="1"/>
              <a:t>Internal</a:t>
            </a:r>
            <a:r>
              <a:rPr lang="it-IT" sz="1800" kern="0" dirty="0"/>
              <a:t> </a:t>
            </a:r>
            <a:r>
              <a:rPr lang="it-IT" sz="1800" kern="0" dirty="0" err="1"/>
              <a:t>Research</a:t>
            </a:r>
            <a:r>
              <a:rPr lang="it-IT" sz="1800" kern="0" dirty="0"/>
              <a:t> Fellows, ESA ESRIN Frascati, Rome, </a:t>
            </a:r>
            <a:r>
              <a:rPr lang="it-IT" sz="1800" kern="0" dirty="0" err="1"/>
              <a:t>Italy</a:t>
            </a:r>
            <a:r>
              <a:rPr lang="it-IT" sz="1800" kern="0" dirty="0"/>
              <a:t>  </a:t>
            </a:r>
          </a:p>
          <a:p>
            <a:r>
              <a:rPr lang="it-IT" sz="1800" kern="0" dirty="0"/>
              <a:t>Email: [</a:t>
            </a:r>
            <a:r>
              <a:rPr lang="it-IT" sz="1800" kern="0" dirty="0" err="1"/>
              <a:t>lorenzo.papa</a:t>
            </a:r>
            <a:r>
              <a:rPr lang="it-IT" sz="1800" kern="0" dirty="0"/>
              <a:t>, </a:t>
            </a:r>
            <a:r>
              <a:rPr lang="it-IT" sz="1800" kern="0" dirty="0" err="1"/>
              <a:t>ruben.cartuyvels</a:t>
            </a:r>
            <a:r>
              <a:rPr lang="it-IT" sz="1800" kern="0" dirty="0"/>
              <a:t>, </a:t>
            </a:r>
            <a:r>
              <a:rPr lang="it-IT" sz="1800" kern="0" dirty="0" err="1"/>
              <a:t>valerio.marsocci</a:t>
            </a:r>
            <a:r>
              <a:rPr lang="it-IT" sz="1800" kern="0" dirty="0"/>
              <a:t>]@esa.int </a:t>
            </a:r>
            <a:endParaRPr lang="en-US" sz="1800" kern="0" dirty="0"/>
          </a:p>
        </p:txBody>
      </p:sp>
    </p:spTree>
    <p:extLst>
      <p:ext uri="{BB962C8B-B14F-4D97-AF65-F5344CB8AC3E}">
        <p14:creationId xmlns:p14="http://schemas.microsoft.com/office/powerpoint/2010/main" val="2231551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E4D12-77B5-994C-2FA2-FE432C89951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EDDDA3D-44BB-50FE-9C23-A4AEEDDD4DF2}"/>
              </a:ext>
            </a:extLst>
          </p:cNvPr>
          <p:cNvSpPr/>
          <p:nvPr/>
        </p:nvSpPr>
        <p:spPr>
          <a:xfrm>
            <a:off x="7276834" y="997527"/>
            <a:ext cx="4948504" cy="586047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8" name="Text 0">
            <a:extLst>
              <a:ext uri="{FF2B5EF4-FFF2-40B4-BE49-F238E27FC236}">
                <a16:creationId xmlns:a16="http://schemas.microsoft.com/office/drawing/2014/main" id="{4EDE68F7-9AE9-5B20-A7F7-551D6105E87F}"/>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What Are Geospatial Foundation Models?</a:t>
            </a:r>
            <a:endParaRPr lang="en-US" sz="3200" dirty="0">
              <a:solidFill>
                <a:schemeClr val="bg1"/>
              </a:solidFill>
            </a:endParaRPr>
          </a:p>
        </p:txBody>
      </p:sp>
      <p:sp>
        <p:nvSpPr>
          <p:cNvPr id="8" name="Google Shape;131;p29">
            <a:extLst>
              <a:ext uri="{FF2B5EF4-FFF2-40B4-BE49-F238E27FC236}">
                <a16:creationId xmlns:a16="http://schemas.microsoft.com/office/drawing/2014/main" id="{37B2BC30-05BE-352D-9E07-732FFA4E2215}"/>
              </a:ext>
            </a:extLst>
          </p:cNvPr>
          <p:cNvSpPr txBox="1">
            <a:spLocks/>
          </p:cNvSpPr>
          <p:nvPr/>
        </p:nvSpPr>
        <p:spPr>
          <a:xfrm>
            <a:off x="7084486" y="1269431"/>
            <a:ext cx="5333200" cy="4926800"/>
          </a:xfrm>
          <a:prstGeom prst="rect">
            <a:avLst/>
          </a:prstGeom>
        </p:spPr>
        <p:txBody>
          <a:bodyPr spcFirstLastPara="1" vert="horz" wrap="square" lIns="121900" tIns="121900" rIns="121900" bIns="121900" rtlCol="0" anchor="ctr" anchorCtr="0">
            <a:noAutofit/>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lnSpc>
                <a:spcPct val="115000"/>
              </a:lnSpc>
              <a:spcBef>
                <a:spcPts val="1600"/>
              </a:spcBef>
              <a:spcAft>
                <a:spcPts val="1600"/>
              </a:spcAft>
            </a:pPr>
            <a:r>
              <a:rPr lang="en-GB" sz="4800" b="1" dirty="0" err="1"/>
              <a:t>Spatio</a:t>
            </a:r>
            <a:r>
              <a:rPr lang="en-GB" sz="4800" b="1" dirty="0"/>
              <a:t>-temporal awareness</a:t>
            </a:r>
            <a:endParaRPr lang="en-GB" sz="4800" dirty="0"/>
          </a:p>
        </p:txBody>
      </p:sp>
      <p:sp>
        <p:nvSpPr>
          <p:cNvPr id="9" name="Google Shape;138;p30">
            <a:extLst>
              <a:ext uri="{FF2B5EF4-FFF2-40B4-BE49-F238E27FC236}">
                <a16:creationId xmlns:a16="http://schemas.microsoft.com/office/drawing/2014/main" id="{E9E680A3-297A-34BE-F7CE-D8403CC17967}"/>
              </a:ext>
            </a:extLst>
          </p:cNvPr>
          <p:cNvSpPr txBox="1"/>
          <p:nvPr/>
        </p:nvSpPr>
        <p:spPr>
          <a:xfrm>
            <a:off x="421569" y="1643600"/>
            <a:ext cx="5245600" cy="3528490"/>
          </a:xfrm>
          <a:prstGeom prst="rect">
            <a:avLst/>
          </a:prstGeom>
          <a:noFill/>
          <a:ln>
            <a:noFill/>
          </a:ln>
        </p:spPr>
        <p:txBody>
          <a:bodyPr spcFirstLastPara="1" wrap="square" lIns="121900" tIns="121900" rIns="121900" bIns="121900" anchor="t" anchorCtr="0">
            <a:spAutoFit/>
          </a:bodyPr>
          <a:lstStyle/>
          <a:p>
            <a:pPr marL="609585" indent="-457189" defTabSz="609585" fontAlgn="auto">
              <a:spcBef>
                <a:spcPts val="0"/>
              </a:spcBef>
              <a:spcAft>
                <a:spcPts val="0"/>
              </a:spcAft>
              <a:buSzPts val="1800"/>
              <a:buFont typeface="Proxima Nova"/>
              <a:buChar char="●"/>
            </a:pPr>
            <a:r>
              <a:rPr lang="it" sz="2133" dirty="0">
                <a:latin typeface="Verdana"/>
                <a:ea typeface="Proxima Nova"/>
                <a:cs typeface="Proxima Nova"/>
                <a:sym typeface="Proxima Nova"/>
              </a:rPr>
              <a:t>Model understands both spatial (</a:t>
            </a:r>
            <a:r>
              <a:rPr lang="it" sz="2133" b="1" dirty="0">
                <a:latin typeface="Verdana"/>
                <a:ea typeface="Proxima Nova"/>
                <a:cs typeface="Proxima Nova"/>
                <a:sym typeface="Proxima Nova"/>
              </a:rPr>
              <a:t>geographic</a:t>
            </a:r>
            <a:r>
              <a:rPr lang="it" sz="2133" dirty="0">
                <a:latin typeface="Verdana"/>
                <a:ea typeface="Proxima Nova"/>
                <a:cs typeface="Proxima Nova"/>
                <a:sym typeface="Proxima Nova"/>
              </a:rPr>
              <a:t>) and temporal (</a:t>
            </a:r>
            <a:r>
              <a:rPr lang="it" sz="2133" b="1" dirty="0">
                <a:latin typeface="Verdana"/>
                <a:ea typeface="Proxima Nova"/>
                <a:cs typeface="Proxima Nova"/>
                <a:sym typeface="Proxima Nova"/>
              </a:rPr>
              <a:t>time-related</a:t>
            </a:r>
            <a:r>
              <a:rPr lang="it" sz="2133" dirty="0">
                <a:latin typeface="Verdana"/>
                <a:ea typeface="Proxima Nova"/>
                <a:cs typeface="Proxima Nova"/>
                <a:sym typeface="Proxima Nova"/>
              </a:rPr>
              <a:t>) patterns</a:t>
            </a:r>
            <a:endParaRPr sz="2133" dirty="0">
              <a:latin typeface="Verdana"/>
              <a:ea typeface="Proxima Nova"/>
              <a:cs typeface="Proxima Nova"/>
              <a:sym typeface="Proxima Nova"/>
            </a:endParaRPr>
          </a:p>
          <a:p>
            <a:pPr defTabSz="609585" fontAlgn="auto">
              <a:spcBef>
                <a:spcPts val="0"/>
              </a:spcBef>
              <a:spcAft>
                <a:spcPts val="0"/>
              </a:spcAft>
            </a:pPr>
            <a:endParaRPr sz="2133" dirty="0">
              <a:latin typeface="Verdana"/>
              <a:ea typeface="Proxima Nova"/>
              <a:cs typeface="Proxima Nova"/>
              <a:sym typeface="Proxima Nova"/>
            </a:endParaRPr>
          </a:p>
          <a:p>
            <a:pPr defTabSz="609585" fontAlgn="auto">
              <a:spcBef>
                <a:spcPts val="0"/>
              </a:spcBef>
              <a:spcAft>
                <a:spcPts val="0"/>
              </a:spcAft>
            </a:pPr>
            <a:endParaRPr sz="2133" dirty="0">
              <a:latin typeface="Verdana"/>
              <a:ea typeface="Proxima Nova"/>
              <a:cs typeface="Proxima Nova"/>
              <a:sym typeface="Proxima Nova"/>
            </a:endParaRPr>
          </a:p>
          <a:p>
            <a:pPr defTabSz="609585" fontAlgn="auto">
              <a:spcBef>
                <a:spcPts val="0"/>
              </a:spcBef>
              <a:spcAft>
                <a:spcPts val="0"/>
              </a:spcAft>
            </a:pPr>
            <a:endParaRPr sz="2133" dirty="0">
              <a:latin typeface="Verdana"/>
              <a:ea typeface="Proxima Nova"/>
              <a:cs typeface="Proxima Nova"/>
              <a:sym typeface="Proxima Nova"/>
            </a:endParaRPr>
          </a:p>
          <a:p>
            <a:pPr marL="609585" indent="-457189" defTabSz="609585" fontAlgn="auto">
              <a:spcBef>
                <a:spcPts val="0"/>
              </a:spcBef>
              <a:spcAft>
                <a:spcPts val="0"/>
              </a:spcAft>
              <a:buSzPts val="1800"/>
              <a:buFont typeface="Proxima Nova"/>
              <a:buChar char="●"/>
            </a:pPr>
            <a:r>
              <a:rPr lang="it" sz="2133" dirty="0">
                <a:latin typeface="Verdana"/>
                <a:ea typeface="Proxima Nova"/>
                <a:cs typeface="Proxima Nova"/>
                <a:sym typeface="Proxima Nova"/>
              </a:rPr>
              <a:t>Essential for </a:t>
            </a:r>
            <a:r>
              <a:rPr lang="it" sz="2133" b="1" dirty="0">
                <a:latin typeface="Verdana"/>
                <a:ea typeface="Proxima Nova"/>
                <a:cs typeface="Proxima Nova"/>
                <a:sym typeface="Proxima Nova"/>
              </a:rPr>
              <a:t>dynamic applications</a:t>
            </a:r>
            <a:r>
              <a:rPr lang="it" sz="2133" dirty="0">
                <a:latin typeface="Verdana"/>
                <a:ea typeface="Proxima Nova"/>
                <a:cs typeface="Proxima Nova"/>
                <a:sym typeface="Proxima Nova"/>
              </a:rPr>
              <a:t> like climate monitoring, disaster response, and urban development</a:t>
            </a:r>
            <a:endParaRPr sz="2133" dirty="0">
              <a:latin typeface="Verdana"/>
              <a:ea typeface="Proxima Nova"/>
              <a:cs typeface="Proxima Nova"/>
              <a:sym typeface="Proxima Nova"/>
            </a:endParaRPr>
          </a:p>
        </p:txBody>
      </p:sp>
    </p:spTree>
    <p:extLst>
      <p:ext uri="{BB962C8B-B14F-4D97-AF65-F5344CB8AC3E}">
        <p14:creationId xmlns:p14="http://schemas.microsoft.com/office/powerpoint/2010/main" val="2066515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788A1-47A6-FC08-5F20-E38331B96D3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BF51FC2-A719-9C9D-67D9-56480EF9B647}"/>
              </a:ext>
            </a:extLst>
          </p:cNvPr>
          <p:cNvSpPr/>
          <p:nvPr/>
        </p:nvSpPr>
        <p:spPr>
          <a:xfrm>
            <a:off x="7276834" y="997527"/>
            <a:ext cx="4948504" cy="586047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8" name="Text 0">
            <a:extLst>
              <a:ext uri="{FF2B5EF4-FFF2-40B4-BE49-F238E27FC236}">
                <a16:creationId xmlns:a16="http://schemas.microsoft.com/office/drawing/2014/main" id="{3EA4A8E1-C988-0D8B-994C-648D9B196BCB}"/>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What Are Geospatial Foundation Models?</a:t>
            </a:r>
            <a:endParaRPr lang="en-US" sz="3200" dirty="0">
              <a:solidFill>
                <a:schemeClr val="bg1"/>
              </a:solidFill>
            </a:endParaRPr>
          </a:p>
        </p:txBody>
      </p:sp>
      <p:sp>
        <p:nvSpPr>
          <p:cNvPr id="8" name="Google Shape;131;p29">
            <a:extLst>
              <a:ext uri="{FF2B5EF4-FFF2-40B4-BE49-F238E27FC236}">
                <a16:creationId xmlns:a16="http://schemas.microsoft.com/office/drawing/2014/main" id="{AC1AC0B1-4DD9-8587-1036-CF6F3C035AFC}"/>
              </a:ext>
            </a:extLst>
          </p:cNvPr>
          <p:cNvSpPr txBox="1">
            <a:spLocks/>
          </p:cNvSpPr>
          <p:nvPr/>
        </p:nvSpPr>
        <p:spPr>
          <a:xfrm>
            <a:off x="7084486" y="1269431"/>
            <a:ext cx="5333200" cy="4926800"/>
          </a:xfrm>
          <a:prstGeom prst="rect">
            <a:avLst/>
          </a:prstGeom>
        </p:spPr>
        <p:txBody>
          <a:bodyPr spcFirstLastPara="1" vert="horz" wrap="square" lIns="121900" tIns="121900" rIns="121900" bIns="121900" rtlCol="0" anchor="ctr" anchorCtr="0">
            <a:noAutofit/>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lnSpc>
                <a:spcPct val="115000"/>
              </a:lnSpc>
              <a:spcBef>
                <a:spcPts val="1600"/>
              </a:spcBef>
              <a:spcAft>
                <a:spcPts val="1600"/>
              </a:spcAft>
            </a:pPr>
            <a:r>
              <a:rPr lang="en-GB" sz="4800" b="1" dirty="0"/>
              <a:t>Sensor agnosticism</a:t>
            </a:r>
            <a:endParaRPr lang="en-GB" sz="4800" dirty="0"/>
          </a:p>
        </p:txBody>
      </p:sp>
      <p:sp>
        <p:nvSpPr>
          <p:cNvPr id="9" name="Google Shape;138;p30">
            <a:extLst>
              <a:ext uri="{FF2B5EF4-FFF2-40B4-BE49-F238E27FC236}">
                <a16:creationId xmlns:a16="http://schemas.microsoft.com/office/drawing/2014/main" id="{6AF66411-B190-66C5-D887-6580D3BB4EB8}"/>
              </a:ext>
            </a:extLst>
          </p:cNvPr>
          <p:cNvSpPr txBox="1"/>
          <p:nvPr/>
        </p:nvSpPr>
        <p:spPr>
          <a:xfrm>
            <a:off x="421569" y="1643600"/>
            <a:ext cx="5245600" cy="3200259"/>
          </a:xfrm>
          <a:prstGeom prst="rect">
            <a:avLst/>
          </a:prstGeom>
          <a:noFill/>
          <a:ln>
            <a:noFill/>
          </a:ln>
        </p:spPr>
        <p:txBody>
          <a:bodyPr spcFirstLastPara="1" wrap="square" lIns="121900" tIns="121900" rIns="121900" bIns="121900" anchor="t" anchorCtr="0">
            <a:spAutoFit/>
          </a:bodyPr>
          <a:lstStyle/>
          <a:p>
            <a:pPr marL="609585" indent="-457189" defTabSz="609585" fontAlgn="auto">
              <a:spcBef>
                <a:spcPts val="0"/>
              </a:spcBef>
              <a:spcAft>
                <a:spcPts val="0"/>
              </a:spcAft>
              <a:buSzPts val="1800"/>
              <a:buFont typeface="Proxima Nova"/>
              <a:buChar char="●"/>
            </a:pPr>
            <a:r>
              <a:rPr lang="en-GB" sz="2133" dirty="0">
                <a:latin typeface="Verdana"/>
                <a:ea typeface="Proxima Nova"/>
                <a:cs typeface="Proxima Nova"/>
                <a:sym typeface="Proxima Nova"/>
              </a:rPr>
              <a:t>Model can process data from </a:t>
            </a:r>
            <a:r>
              <a:rPr lang="en-GB" sz="2133" b="1" dirty="0">
                <a:latin typeface="Verdana"/>
                <a:ea typeface="Proxima Nova"/>
                <a:cs typeface="Proxima Nova"/>
                <a:sym typeface="Proxima Nova"/>
              </a:rPr>
              <a:t>various sensors</a:t>
            </a:r>
            <a:r>
              <a:rPr lang="en-GB" sz="2133" dirty="0">
                <a:latin typeface="Verdana"/>
                <a:ea typeface="Proxima Nova"/>
                <a:cs typeface="Proxima Nova"/>
                <a:sym typeface="Proxima Nova"/>
              </a:rPr>
              <a:t> (e.g., satellite, UAV, LiDAR)</a:t>
            </a:r>
          </a:p>
          <a:p>
            <a:pPr defTabSz="609585" fontAlgn="auto">
              <a:spcBef>
                <a:spcPts val="0"/>
              </a:spcBef>
              <a:spcAft>
                <a:spcPts val="0"/>
              </a:spcAft>
            </a:pPr>
            <a:endParaRPr lang="en-GB" sz="2133" dirty="0">
              <a:latin typeface="Verdana"/>
              <a:ea typeface="Proxima Nova"/>
              <a:cs typeface="Proxima Nova"/>
              <a:sym typeface="Proxima Nova"/>
            </a:endParaRPr>
          </a:p>
          <a:p>
            <a:pPr defTabSz="609585" fontAlgn="auto">
              <a:spcBef>
                <a:spcPts val="0"/>
              </a:spcBef>
              <a:spcAft>
                <a:spcPts val="0"/>
              </a:spcAft>
            </a:pPr>
            <a:endParaRPr lang="en-GB" sz="2133" dirty="0">
              <a:latin typeface="Verdana"/>
              <a:ea typeface="Proxima Nova"/>
              <a:cs typeface="Proxima Nova"/>
              <a:sym typeface="Proxima Nova"/>
            </a:endParaRPr>
          </a:p>
          <a:p>
            <a:pPr defTabSz="609585" fontAlgn="auto">
              <a:spcBef>
                <a:spcPts val="0"/>
              </a:spcBef>
              <a:spcAft>
                <a:spcPts val="0"/>
              </a:spcAft>
            </a:pPr>
            <a:endParaRPr lang="en-GB" sz="2133" dirty="0">
              <a:latin typeface="Verdana"/>
              <a:ea typeface="Proxima Nova"/>
              <a:cs typeface="Proxima Nova"/>
              <a:sym typeface="Proxima Nova"/>
            </a:endParaRPr>
          </a:p>
          <a:p>
            <a:pPr marL="609585" indent="-457189" defTabSz="609585" fontAlgn="auto">
              <a:spcBef>
                <a:spcPts val="0"/>
              </a:spcBef>
              <a:spcAft>
                <a:spcPts val="0"/>
              </a:spcAft>
              <a:buSzPts val="1800"/>
              <a:buFont typeface="Proxima Nova"/>
              <a:buChar char="●"/>
            </a:pPr>
            <a:r>
              <a:rPr lang="en-GB" sz="2133" dirty="0">
                <a:latin typeface="Verdana"/>
                <a:ea typeface="Proxima Nova"/>
                <a:cs typeface="Proxima Nova"/>
                <a:sym typeface="Proxima Nova"/>
              </a:rPr>
              <a:t>Increases </a:t>
            </a:r>
            <a:r>
              <a:rPr lang="en-GB" sz="2133" b="1" dirty="0">
                <a:latin typeface="Verdana"/>
                <a:ea typeface="Proxima Nova"/>
                <a:cs typeface="Proxima Nova"/>
                <a:sym typeface="Proxima Nova"/>
              </a:rPr>
              <a:t>versatility</a:t>
            </a:r>
          </a:p>
          <a:p>
            <a:pPr marL="609585" defTabSz="609585" fontAlgn="auto">
              <a:spcBef>
                <a:spcPts val="0"/>
              </a:spcBef>
              <a:spcAft>
                <a:spcPts val="0"/>
              </a:spcAft>
            </a:pPr>
            <a:r>
              <a:rPr lang="en-GB" sz="2133" dirty="0">
                <a:latin typeface="Verdana"/>
                <a:ea typeface="Proxima Nova"/>
                <a:cs typeface="Proxima Nova"/>
                <a:sym typeface="Proxima Nova"/>
              </a:rPr>
              <a:t>Allows </a:t>
            </a:r>
            <a:r>
              <a:rPr lang="en-GB" sz="2133" b="1" dirty="0">
                <a:latin typeface="Verdana"/>
                <a:ea typeface="Proxima Nova"/>
                <a:cs typeface="Proxima Nova"/>
                <a:sym typeface="Proxima Nova"/>
              </a:rPr>
              <a:t>integration </a:t>
            </a:r>
            <a:r>
              <a:rPr lang="en-GB" sz="2133" dirty="0">
                <a:latin typeface="Verdana"/>
                <a:ea typeface="Proxima Nova"/>
                <a:cs typeface="Proxima Nova"/>
                <a:sym typeface="Proxima Nova"/>
              </a:rPr>
              <a:t>of </a:t>
            </a:r>
            <a:r>
              <a:rPr lang="en-GB" sz="2133" b="1" dirty="0">
                <a:latin typeface="Verdana"/>
                <a:ea typeface="Proxima Nova"/>
                <a:cs typeface="Proxima Nova"/>
                <a:sym typeface="Proxima Nova"/>
              </a:rPr>
              <a:t>diverse </a:t>
            </a:r>
            <a:r>
              <a:rPr lang="en-GB" sz="2133" dirty="0">
                <a:latin typeface="Verdana"/>
                <a:ea typeface="Proxima Nova"/>
                <a:cs typeface="Proxima Nova"/>
                <a:sym typeface="Proxima Nova"/>
              </a:rPr>
              <a:t>data sources</a:t>
            </a:r>
          </a:p>
        </p:txBody>
      </p:sp>
    </p:spTree>
    <p:extLst>
      <p:ext uri="{BB962C8B-B14F-4D97-AF65-F5344CB8AC3E}">
        <p14:creationId xmlns:p14="http://schemas.microsoft.com/office/powerpoint/2010/main" val="3063398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93653-4E82-BBF6-30AB-10F9D715B12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8270E88-1375-F2F4-748F-7982A24FE929}"/>
              </a:ext>
            </a:extLst>
          </p:cNvPr>
          <p:cNvSpPr/>
          <p:nvPr/>
        </p:nvSpPr>
        <p:spPr>
          <a:xfrm>
            <a:off x="7276834" y="997527"/>
            <a:ext cx="4948504" cy="586047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8" name="Text 0">
            <a:extLst>
              <a:ext uri="{FF2B5EF4-FFF2-40B4-BE49-F238E27FC236}">
                <a16:creationId xmlns:a16="http://schemas.microsoft.com/office/drawing/2014/main" id="{184A31D5-0E71-A50A-D84C-CC620AFDFB5A}"/>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What Are Geospatial Foundation Models?</a:t>
            </a:r>
            <a:endParaRPr lang="en-US" sz="3200" dirty="0">
              <a:solidFill>
                <a:schemeClr val="bg1"/>
              </a:solidFill>
            </a:endParaRPr>
          </a:p>
        </p:txBody>
      </p:sp>
      <p:sp>
        <p:nvSpPr>
          <p:cNvPr id="8" name="Google Shape;131;p29">
            <a:extLst>
              <a:ext uri="{FF2B5EF4-FFF2-40B4-BE49-F238E27FC236}">
                <a16:creationId xmlns:a16="http://schemas.microsoft.com/office/drawing/2014/main" id="{EF294DC4-43B2-C44F-DB97-56978BE45515}"/>
              </a:ext>
            </a:extLst>
          </p:cNvPr>
          <p:cNvSpPr txBox="1">
            <a:spLocks/>
          </p:cNvSpPr>
          <p:nvPr/>
        </p:nvSpPr>
        <p:spPr>
          <a:xfrm>
            <a:off x="7084486" y="1269431"/>
            <a:ext cx="5333200" cy="4926800"/>
          </a:xfrm>
          <a:prstGeom prst="rect">
            <a:avLst/>
          </a:prstGeom>
        </p:spPr>
        <p:txBody>
          <a:bodyPr spcFirstLastPara="1" vert="horz" wrap="square" lIns="121900" tIns="121900" rIns="121900" bIns="121900" rtlCol="0" anchor="ctr" anchorCtr="0">
            <a:noAutofit/>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lnSpc>
                <a:spcPct val="115000"/>
              </a:lnSpc>
              <a:spcBef>
                <a:spcPts val="1600"/>
              </a:spcBef>
              <a:spcAft>
                <a:spcPts val="1600"/>
              </a:spcAft>
            </a:pPr>
            <a:r>
              <a:rPr lang="en-GB" sz="4800" b="1" dirty="0"/>
              <a:t>Multimodality</a:t>
            </a:r>
            <a:endParaRPr lang="en-GB" sz="4800" dirty="0"/>
          </a:p>
        </p:txBody>
      </p:sp>
      <p:sp>
        <p:nvSpPr>
          <p:cNvPr id="9" name="Google Shape;138;p30">
            <a:extLst>
              <a:ext uri="{FF2B5EF4-FFF2-40B4-BE49-F238E27FC236}">
                <a16:creationId xmlns:a16="http://schemas.microsoft.com/office/drawing/2014/main" id="{3F38E096-EBA6-9534-8F51-53C0E483DED3}"/>
              </a:ext>
            </a:extLst>
          </p:cNvPr>
          <p:cNvSpPr txBox="1"/>
          <p:nvPr/>
        </p:nvSpPr>
        <p:spPr>
          <a:xfrm>
            <a:off x="421569" y="1643600"/>
            <a:ext cx="5245600" cy="3200259"/>
          </a:xfrm>
          <a:prstGeom prst="rect">
            <a:avLst/>
          </a:prstGeom>
          <a:noFill/>
          <a:ln>
            <a:noFill/>
          </a:ln>
        </p:spPr>
        <p:txBody>
          <a:bodyPr spcFirstLastPara="1" wrap="square" lIns="121900" tIns="121900" rIns="121900" bIns="121900" anchor="t" anchorCtr="0">
            <a:spAutoFit/>
          </a:bodyPr>
          <a:lstStyle/>
          <a:p>
            <a:pPr marL="609585" indent="-457189" defTabSz="609585" fontAlgn="auto">
              <a:spcBef>
                <a:spcPts val="0"/>
              </a:spcBef>
              <a:spcAft>
                <a:spcPts val="0"/>
              </a:spcAft>
              <a:buSzPts val="1800"/>
              <a:buFont typeface="Proxima Nova"/>
              <a:buChar char="●"/>
            </a:pPr>
            <a:r>
              <a:rPr lang="en-GB" sz="2133" dirty="0">
                <a:solidFill>
                  <a:srgbClr val="4D4F53"/>
                </a:solidFill>
                <a:latin typeface="Verdana"/>
                <a:ea typeface="Proxima Nova"/>
                <a:cs typeface="Proxima Nova"/>
                <a:sym typeface="Proxima Nova"/>
              </a:rPr>
              <a:t>Model integrates and processes </a:t>
            </a:r>
            <a:r>
              <a:rPr lang="en-GB" sz="2133" b="1" dirty="0">
                <a:solidFill>
                  <a:srgbClr val="4D4F53"/>
                </a:solidFill>
                <a:latin typeface="Verdana"/>
                <a:ea typeface="Proxima Nova"/>
                <a:cs typeface="Proxima Nova"/>
                <a:sym typeface="Proxima Nova"/>
              </a:rPr>
              <a:t>multiple types </a:t>
            </a:r>
            <a:r>
              <a:rPr lang="en-GB" sz="2133" dirty="0">
                <a:solidFill>
                  <a:srgbClr val="4D4F53"/>
                </a:solidFill>
                <a:latin typeface="Verdana"/>
                <a:ea typeface="Proxima Nova"/>
                <a:cs typeface="Proxima Nova"/>
                <a:sym typeface="Proxima Nova"/>
              </a:rPr>
              <a:t>of data (e.g., imagery, text, GIS, data point)</a:t>
            </a:r>
          </a:p>
          <a:p>
            <a:pPr defTabSz="609585" fontAlgn="auto">
              <a:spcBef>
                <a:spcPts val="0"/>
              </a:spcBef>
              <a:spcAft>
                <a:spcPts val="0"/>
              </a:spcAft>
            </a:pPr>
            <a:endParaRPr lang="en-GB" sz="2133" dirty="0">
              <a:solidFill>
                <a:srgbClr val="4D4F53"/>
              </a:solidFill>
              <a:latin typeface="Verdana"/>
              <a:ea typeface="Proxima Nova"/>
              <a:cs typeface="Proxima Nova"/>
              <a:sym typeface="Proxima Nova"/>
            </a:endParaRPr>
          </a:p>
          <a:p>
            <a:pPr defTabSz="609585" fontAlgn="auto">
              <a:spcBef>
                <a:spcPts val="0"/>
              </a:spcBef>
              <a:spcAft>
                <a:spcPts val="0"/>
              </a:spcAft>
            </a:pPr>
            <a:endParaRPr lang="en-GB" sz="2133" dirty="0">
              <a:solidFill>
                <a:srgbClr val="4D4F53"/>
              </a:solidFill>
              <a:latin typeface="Verdana"/>
              <a:ea typeface="Proxima Nova"/>
              <a:cs typeface="Proxima Nova"/>
              <a:sym typeface="Proxima Nova"/>
            </a:endParaRPr>
          </a:p>
          <a:p>
            <a:pPr defTabSz="609585" fontAlgn="auto">
              <a:spcBef>
                <a:spcPts val="0"/>
              </a:spcBef>
              <a:spcAft>
                <a:spcPts val="0"/>
              </a:spcAft>
            </a:pPr>
            <a:endParaRPr lang="en-GB" sz="2133" dirty="0">
              <a:solidFill>
                <a:srgbClr val="4D4F53"/>
              </a:solidFill>
              <a:latin typeface="Verdana"/>
              <a:ea typeface="Proxima Nova"/>
              <a:cs typeface="Proxima Nova"/>
              <a:sym typeface="Proxima Nova"/>
            </a:endParaRPr>
          </a:p>
          <a:p>
            <a:pPr marL="609585" indent="-457189" defTabSz="609585" fontAlgn="auto">
              <a:spcBef>
                <a:spcPts val="0"/>
              </a:spcBef>
              <a:spcAft>
                <a:spcPts val="0"/>
              </a:spcAft>
              <a:buSzPts val="1800"/>
              <a:buFont typeface="Proxima Nova"/>
              <a:buChar char="●"/>
            </a:pPr>
            <a:r>
              <a:rPr lang="en-GB" sz="2133" dirty="0">
                <a:solidFill>
                  <a:srgbClr val="4D4F53"/>
                </a:solidFill>
                <a:latin typeface="Verdana"/>
                <a:ea typeface="Proxima Nova"/>
                <a:cs typeface="Proxima Nova"/>
                <a:sym typeface="Proxima Nova"/>
              </a:rPr>
              <a:t>Provides richer insights by leveraging </a:t>
            </a:r>
            <a:r>
              <a:rPr lang="en-GB" sz="2133" b="1" dirty="0">
                <a:solidFill>
                  <a:srgbClr val="4D4F53"/>
                </a:solidFill>
                <a:latin typeface="Verdana"/>
                <a:ea typeface="Proxima Nova"/>
                <a:cs typeface="Proxima Nova"/>
                <a:sym typeface="Proxima Nova"/>
              </a:rPr>
              <a:t>diverse information </a:t>
            </a:r>
          </a:p>
        </p:txBody>
      </p:sp>
    </p:spTree>
    <p:extLst>
      <p:ext uri="{BB962C8B-B14F-4D97-AF65-F5344CB8AC3E}">
        <p14:creationId xmlns:p14="http://schemas.microsoft.com/office/powerpoint/2010/main" val="434275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0D17B-DE47-8202-F4A0-188484E7EC0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105BF70-35C6-0172-79CB-41E6127FF1EF}"/>
              </a:ext>
            </a:extLst>
          </p:cNvPr>
          <p:cNvSpPr/>
          <p:nvPr/>
        </p:nvSpPr>
        <p:spPr>
          <a:xfrm>
            <a:off x="7276834" y="997527"/>
            <a:ext cx="4948504" cy="586047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8" name="Text 0">
            <a:extLst>
              <a:ext uri="{FF2B5EF4-FFF2-40B4-BE49-F238E27FC236}">
                <a16:creationId xmlns:a16="http://schemas.microsoft.com/office/drawing/2014/main" id="{F8F0103F-3780-BCE7-D50B-D57649BF6CC9}"/>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What Are Geospatial Foundation Models?</a:t>
            </a:r>
            <a:endParaRPr lang="en-US" sz="3200" dirty="0">
              <a:solidFill>
                <a:schemeClr val="bg1"/>
              </a:solidFill>
            </a:endParaRPr>
          </a:p>
        </p:txBody>
      </p:sp>
      <p:sp>
        <p:nvSpPr>
          <p:cNvPr id="8" name="Google Shape;131;p29">
            <a:extLst>
              <a:ext uri="{FF2B5EF4-FFF2-40B4-BE49-F238E27FC236}">
                <a16:creationId xmlns:a16="http://schemas.microsoft.com/office/drawing/2014/main" id="{539B0CF6-1F04-B616-004F-3B15EF62EE23}"/>
              </a:ext>
            </a:extLst>
          </p:cNvPr>
          <p:cNvSpPr txBox="1">
            <a:spLocks/>
          </p:cNvSpPr>
          <p:nvPr/>
        </p:nvSpPr>
        <p:spPr>
          <a:xfrm>
            <a:off x="7084486" y="1269431"/>
            <a:ext cx="5333200" cy="4926800"/>
          </a:xfrm>
          <a:prstGeom prst="rect">
            <a:avLst/>
          </a:prstGeom>
        </p:spPr>
        <p:txBody>
          <a:bodyPr spcFirstLastPara="1" vert="horz" wrap="square" lIns="121900" tIns="121900" rIns="121900" bIns="121900" rtlCol="0" anchor="ctr" anchorCtr="0">
            <a:noAutofit/>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lnSpc>
                <a:spcPct val="115000"/>
              </a:lnSpc>
              <a:spcBef>
                <a:spcPts val="1600"/>
              </a:spcBef>
              <a:spcAft>
                <a:spcPts val="1600"/>
              </a:spcAft>
            </a:pPr>
            <a:r>
              <a:rPr lang="en-GB" sz="4800" b="1" dirty="0"/>
              <a:t>Adaptability</a:t>
            </a:r>
            <a:endParaRPr lang="en-GB" sz="4800" dirty="0"/>
          </a:p>
        </p:txBody>
      </p:sp>
      <p:sp>
        <p:nvSpPr>
          <p:cNvPr id="9" name="Google Shape;138;p30">
            <a:extLst>
              <a:ext uri="{FF2B5EF4-FFF2-40B4-BE49-F238E27FC236}">
                <a16:creationId xmlns:a16="http://schemas.microsoft.com/office/drawing/2014/main" id="{E39F2352-A6FA-6BF3-8691-1DD0ED1D7FA9}"/>
              </a:ext>
            </a:extLst>
          </p:cNvPr>
          <p:cNvSpPr txBox="1"/>
          <p:nvPr/>
        </p:nvSpPr>
        <p:spPr>
          <a:xfrm>
            <a:off x="421569" y="1643600"/>
            <a:ext cx="5245600" cy="3200259"/>
          </a:xfrm>
          <a:prstGeom prst="rect">
            <a:avLst/>
          </a:prstGeom>
          <a:noFill/>
          <a:ln>
            <a:noFill/>
          </a:ln>
        </p:spPr>
        <p:txBody>
          <a:bodyPr spcFirstLastPara="1" wrap="square" lIns="121900" tIns="121900" rIns="121900" bIns="121900" anchor="t" anchorCtr="0">
            <a:spAutoFit/>
          </a:bodyPr>
          <a:lstStyle/>
          <a:p>
            <a:pPr marL="609585" indent="-457189" defTabSz="609585" fontAlgn="auto">
              <a:spcBef>
                <a:spcPts val="0"/>
              </a:spcBef>
              <a:spcAft>
                <a:spcPts val="0"/>
              </a:spcAft>
              <a:buSzPts val="1800"/>
              <a:buFont typeface="Proxima Nova"/>
              <a:buChar char="●"/>
            </a:pPr>
            <a:r>
              <a:rPr lang="en-GB" sz="2133" dirty="0">
                <a:solidFill>
                  <a:srgbClr val="4D4F53"/>
                </a:solidFill>
                <a:latin typeface="Verdana"/>
                <a:ea typeface="Proxima Nova"/>
                <a:cs typeface="Proxima Nova"/>
                <a:sym typeface="Proxima Nova"/>
              </a:rPr>
              <a:t>Model can be </a:t>
            </a:r>
            <a:r>
              <a:rPr lang="en-GB" sz="2133" b="1" dirty="0">
                <a:solidFill>
                  <a:srgbClr val="4D4F53"/>
                </a:solidFill>
                <a:latin typeface="Verdana"/>
                <a:ea typeface="Proxima Nova"/>
                <a:cs typeface="Proxima Nova"/>
                <a:sym typeface="Proxima Nova"/>
              </a:rPr>
              <a:t>easily fine-tuned</a:t>
            </a:r>
            <a:r>
              <a:rPr lang="en-GB" sz="2133" dirty="0">
                <a:solidFill>
                  <a:srgbClr val="4D4F53"/>
                </a:solidFill>
                <a:latin typeface="Verdana"/>
                <a:ea typeface="Proxima Nova"/>
                <a:cs typeface="Proxima Nova"/>
                <a:sym typeface="Proxima Nova"/>
              </a:rPr>
              <a:t> or adjusted for different tasks or datasets</a:t>
            </a:r>
          </a:p>
          <a:p>
            <a:pPr defTabSz="609585" fontAlgn="auto">
              <a:spcBef>
                <a:spcPts val="0"/>
              </a:spcBef>
              <a:spcAft>
                <a:spcPts val="0"/>
              </a:spcAft>
            </a:pPr>
            <a:endParaRPr lang="en-GB" sz="2133" dirty="0">
              <a:solidFill>
                <a:srgbClr val="4D4F53"/>
              </a:solidFill>
              <a:latin typeface="Verdana"/>
              <a:ea typeface="Proxima Nova"/>
              <a:cs typeface="Proxima Nova"/>
              <a:sym typeface="Proxima Nova"/>
            </a:endParaRPr>
          </a:p>
          <a:p>
            <a:pPr defTabSz="609585" fontAlgn="auto">
              <a:spcBef>
                <a:spcPts val="0"/>
              </a:spcBef>
              <a:spcAft>
                <a:spcPts val="0"/>
              </a:spcAft>
            </a:pPr>
            <a:endParaRPr lang="en-GB" sz="2133" dirty="0">
              <a:solidFill>
                <a:srgbClr val="4D4F53"/>
              </a:solidFill>
              <a:latin typeface="Verdana"/>
              <a:ea typeface="Proxima Nova"/>
              <a:cs typeface="Proxima Nova"/>
              <a:sym typeface="Proxima Nova"/>
            </a:endParaRPr>
          </a:p>
          <a:p>
            <a:pPr defTabSz="609585" fontAlgn="auto">
              <a:spcBef>
                <a:spcPts val="0"/>
              </a:spcBef>
              <a:spcAft>
                <a:spcPts val="0"/>
              </a:spcAft>
            </a:pPr>
            <a:endParaRPr lang="en-GB" sz="2133" dirty="0">
              <a:solidFill>
                <a:srgbClr val="4D4F53"/>
              </a:solidFill>
              <a:latin typeface="Verdana"/>
              <a:ea typeface="Proxima Nova"/>
              <a:cs typeface="Proxima Nova"/>
              <a:sym typeface="Proxima Nova"/>
            </a:endParaRPr>
          </a:p>
          <a:p>
            <a:pPr marL="609585" indent="-457189" defTabSz="609585" fontAlgn="auto">
              <a:spcBef>
                <a:spcPts val="0"/>
              </a:spcBef>
              <a:spcAft>
                <a:spcPts val="0"/>
              </a:spcAft>
              <a:buSzPts val="1800"/>
              <a:buFont typeface="Proxima Nova"/>
              <a:buChar char="●"/>
            </a:pPr>
            <a:r>
              <a:rPr lang="en-GB" sz="2133" b="1" dirty="0">
                <a:solidFill>
                  <a:srgbClr val="4D4F53"/>
                </a:solidFill>
                <a:latin typeface="Verdana"/>
                <a:ea typeface="Proxima Nova"/>
                <a:cs typeface="Proxima Nova"/>
                <a:sym typeface="Proxima Nova"/>
              </a:rPr>
              <a:t>Reduces the need for retraining from scratch</a:t>
            </a:r>
            <a:r>
              <a:rPr lang="en-GB" sz="2133" dirty="0">
                <a:solidFill>
                  <a:srgbClr val="4D4F53"/>
                </a:solidFill>
                <a:latin typeface="Verdana"/>
                <a:ea typeface="Proxima Nova"/>
                <a:cs typeface="Proxima Nova"/>
                <a:sym typeface="Proxima Nova"/>
              </a:rPr>
              <a:t>, saving time and resources</a:t>
            </a:r>
          </a:p>
        </p:txBody>
      </p:sp>
    </p:spTree>
    <p:extLst>
      <p:ext uri="{BB962C8B-B14F-4D97-AF65-F5344CB8AC3E}">
        <p14:creationId xmlns:p14="http://schemas.microsoft.com/office/powerpoint/2010/main" val="152875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29D1C-BF2C-BA75-BD94-79F35200CB5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8EF272-D02D-1880-B574-8C537EA9DB59}"/>
              </a:ext>
            </a:extLst>
          </p:cNvPr>
          <p:cNvSpPr>
            <a:spLocks noGrp="1"/>
          </p:cNvSpPr>
          <p:nvPr>
            <p:ph type="ctrTitle"/>
          </p:nvPr>
        </p:nvSpPr>
        <p:spPr>
          <a:xfrm>
            <a:off x="147704" y="3421831"/>
            <a:ext cx="12014455" cy="567399"/>
          </a:xfrm>
        </p:spPr>
        <p:txBody>
          <a:bodyPr/>
          <a:lstStyle/>
          <a:p>
            <a:r>
              <a:rPr lang="en-GB" dirty="0"/>
              <a:t>DEVELOPING GEOSPATIAL FOUNDATION MODELS</a:t>
            </a:r>
          </a:p>
        </p:txBody>
      </p:sp>
    </p:spTree>
    <p:extLst>
      <p:ext uri="{BB962C8B-B14F-4D97-AF65-F5344CB8AC3E}">
        <p14:creationId xmlns:p14="http://schemas.microsoft.com/office/powerpoint/2010/main" val="2119651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5332F-64A8-C026-A0E1-C83BB1C14333}"/>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0607D1E0-5C97-C954-1898-E7367B127B5A}"/>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Neural networks (short recap)</a:t>
            </a:r>
            <a:endParaRPr lang="en-US" sz="3200" dirty="0">
              <a:solidFill>
                <a:schemeClr val="bg1"/>
              </a:solidFill>
            </a:endParaRPr>
          </a:p>
        </p:txBody>
      </p:sp>
      <p:pic>
        <p:nvPicPr>
          <p:cNvPr id="2" name="Content Placeholder 4">
            <a:extLst>
              <a:ext uri="{FF2B5EF4-FFF2-40B4-BE49-F238E27FC236}">
                <a16:creationId xmlns:a16="http://schemas.microsoft.com/office/drawing/2014/main" id="{526BA398-8702-7BD4-D33D-3E1168BFC90E}"/>
              </a:ext>
            </a:extLst>
          </p:cNvPr>
          <p:cNvPicPr>
            <a:picLocks noChangeAspect="1"/>
          </p:cNvPicPr>
          <p:nvPr/>
        </p:nvPicPr>
        <p:blipFill>
          <a:blip r:embed="rId3"/>
          <a:srcRect/>
          <a:stretch/>
        </p:blipFill>
        <p:spPr>
          <a:xfrm>
            <a:off x="348868" y="1927225"/>
            <a:ext cx="1607560" cy="1824992"/>
          </a:xfrm>
          <a:prstGeom prst="rect">
            <a:avLst/>
          </a:prstGeom>
          <a:scene3d>
            <a:camera prst="isometricOffAxis2Right"/>
            <a:lightRig rig="threePt" dir="t"/>
          </a:scene3d>
        </p:spPr>
      </p:pic>
      <p:grpSp>
        <p:nvGrpSpPr>
          <p:cNvPr id="4" name="Group 3">
            <a:extLst>
              <a:ext uri="{FF2B5EF4-FFF2-40B4-BE49-F238E27FC236}">
                <a16:creationId xmlns:a16="http://schemas.microsoft.com/office/drawing/2014/main" id="{FA0DE6A5-A4B7-3BFC-BF40-33ACBC7D463A}"/>
              </a:ext>
            </a:extLst>
          </p:cNvPr>
          <p:cNvGrpSpPr/>
          <p:nvPr/>
        </p:nvGrpSpPr>
        <p:grpSpPr>
          <a:xfrm>
            <a:off x="2590537" y="1719418"/>
            <a:ext cx="7139133" cy="4647516"/>
            <a:chOff x="2110543" y="1289563"/>
            <a:chExt cx="5092927" cy="3361961"/>
          </a:xfrm>
        </p:grpSpPr>
        <p:grpSp>
          <p:nvGrpSpPr>
            <p:cNvPr id="5" name="Group 4">
              <a:extLst>
                <a:ext uri="{FF2B5EF4-FFF2-40B4-BE49-F238E27FC236}">
                  <a16:creationId xmlns:a16="http://schemas.microsoft.com/office/drawing/2014/main" id="{2302E3F4-DB24-9DBC-6A20-1A71E6B3DA3A}"/>
                </a:ext>
              </a:extLst>
            </p:cNvPr>
            <p:cNvGrpSpPr/>
            <p:nvPr/>
          </p:nvGrpSpPr>
          <p:grpSpPr>
            <a:xfrm>
              <a:off x="2110543" y="1289563"/>
              <a:ext cx="5092927" cy="3361961"/>
              <a:chOff x="2110543" y="1295540"/>
              <a:chExt cx="5092927" cy="3341292"/>
            </a:xfrm>
            <a:solidFill>
              <a:schemeClr val="accent3">
                <a:lumMod val="20000"/>
                <a:lumOff val="80000"/>
              </a:schemeClr>
            </a:solidFill>
          </p:grpSpPr>
          <p:sp>
            <p:nvSpPr>
              <p:cNvPr id="7" name="Rectangle 6">
                <a:extLst>
                  <a:ext uri="{FF2B5EF4-FFF2-40B4-BE49-F238E27FC236}">
                    <a16:creationId xmlns:a16="http://schemas.microsoft.com/office/drawing/2014/main" id="{339FC092-ECCB-B539-A5B4-362B56E0B82C}"/>
                  </a:ext>
                </a:extLst>
              </p:cNvPr>
              <p:cNvSpPr/>
              <p:nvPr/>
            </p:nvSpPr>
            <p:spPr>
              <a:xfrm>
                <a:off x="4446399" y="1295540"/>
                <a:ext cx="412350" cy="119368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GB" sz="2400">
                  <a:solidFill>
                    <a:prstClr val="white"/>
                  </a:solidFill>
                  <a:latin typeface="Verdana"/>
                </a:endParaRPr>
              </a:p>
            </p:txBody>
          </p:sp>
          <p:sp>
            <p:nvSpPr>
              <p:cNvPr id="8" name="Trapezium 27">
                <a:extLst>
                  <a:ext uri="{FF2B5EF4-FFF2-40B4-BE49-F238E27FC236}">
                    <a16:creationId xmlns:a16="http://schemas.microsoft.com/office/drawing/2014/main" id="{A6782254-3AEB-1D51-6F69-D0654B86A867}"/>
                  </a:ext>
                </a:extLst>
              </p:cNvPr>
              <p:cNvSpPr/>
              <p:nvPr/>
            </p:nvSpPr>
            <p:spPr>
              <a:xfrm>
                <a:off x="2112738" y="2360112"/>
                <a:ext cx="5090732" cy="1170849"/>
              </a:xfrm>
              <a:prstGeom prst="trapezoid">
                <a:avLst>
                  <a:gd name="adj" fmla="val 20508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GB" sz="2400">
                  <a:solidFill>
                    <a:prstClr val="white"/>
                  </a:solidFill>
                  <a:latin typeface="Verdana"/>
                </a:endParaRPr>
              </a:p>
            </p:txBody>
          </p:sp>
          <p:sp>
            <p:nvSpPr>
              <p:cNvPr id="9" name="Rectangle 8">
                <a:extLst>
                  <a:ext uri="{FF2B5EF4-FFF2-40B4-BE49-F238E27FC236}">
                    <a16:creationId xmlns:a16="http://schemas.microsoft.com/office/drawing/2014/main" id="{07288FCE-F740-1DE2-511E-D98AC61048B5}"/>
                  </a:ext>
                </a:extLst>
              </p:cNvPr>
              <p:cNvSpPr/>
              <p:nvPr/>
            </p:nvSpPr>
            <p:spPr>
              <a:xfrm rot="16200000">
                <a:off x="4104070" y="1537434"/>
                <a:ext cx="1105871" cy="509292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GB" sz="2400">
                  <a:solidFill>
                    <a:prstClr val="white"/>
                  </a:solidFill>
                  <a:latin typeface="Verdana"/>
                </a:endParaRPr>
              </a:p>
            </p:txBody>
          </p:sp>
        </p:grpSp>
        <p:sp>
          <p:nvSpPr>
            <p:cNvPr id="6" name="Rectangle 5">
              <a:extLst>
                <a:ext uri="{FF2B5EF4-FFF2-40B4-BE49-F238E27FC236}">
                  <a16:creationId xmlns:a16="http://schemas.microsoft.com/office/drawing/2014/main" id="{5AD0526A-6B71-96FD-225C-8A20CAA3B54D}"/>
                </a:ext>
              </a:extLst>
            </p:cNvPr>
            <p:cNvSpPr/>
            <p:nvPr/>
          </p:nvSpPr>
          <p:spPr>
            <a:xfrm>
              <a:off x="3898621" y="3142527"/>
              <a:ext cx="83070" cy="1388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GB" sz="2400">
                <a:solidFill>
                  <a:prstClr val="white"/>
                </a:solidFill>
                <a:latin typeface="Verdana"/>
              </a:endParaRPr>
            </a:p>
          </p:txBody>
        </p:sp>
      </p:grpSp>
      <p:sp>
        <p:nvSpPr>
          <p:cNvPr id="10" name="Right Arrow 6">
            <a:extLst>
              <a:ext uri="{FF2B5EF4-FFF2-40B4-BE49-F238E27FC236}">
                <a16:creationId xmlns:a16="http://schemas.microsoft.com/office/drawing/2014/main" id="{27612F7C-0EDC-AA32-42E1-A6F3C6098E9C}"/>
              </a:ext>
            </a:extLst>
          </p:cNvPr>
          <p:cNvSpPr/>
          <p:nvPr/>
        </p:nvSpPr>
        <p:spPr>
          <a:xfrm>
            <a:off x="7717743" y="2690511"/>
            <a:ext cx="769633" cy="29959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GB" sz="2400">
              <a:solidFill>
                <a:prstClr val="white"/>
              </a:solidFill>
              <a:latin typeface="Verdana"/>
            </a:endParaRPr>
          </a:p>
        </p:txBody>
      </p:sp>
      <p:pic>
        <p:nvPicPr>
          <p:cNvPr id="11" name="Picture 10">
            <a:extLst>
              <a:ext uri="{FF2B5EF4-FFF2-40B4-BE49-F238E27FC236}">
                <a16:creationId xmlns:a16="http://schemas.microsoft.com/office/drawing/2014/main" id="{7890B440-027B-11A4-6902-2A97DE3E6E71}"/>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0" b="100000" l="0" r="95324">
                        <a14:foregroundMark x1="22842" y1="34274" x2="22842" y2="34274"/>
                        <a14:foregroundMark x1="89029" y1="34476" x2="88489" y2="75605"/>
                        <a14:foregroundMark x1="95504" y1="31855" x2="95324" y2="73790"/>
                        <a14:backgroundMark x1="3058" y1="84274" x2="46043" y2="99798"/>
                        <a14:backgroundMark x1="0" y1="91935" x2="2158" y2="99798"/>
                        <a14:backgroundMark x1="1619" y1="25403" x2="0" y2="91734"/>
                        <a14:backgroundMark x1="1799" y1="25403" x2="41007" y2="2823"/>
                        <a14:backgroundMark x1="39748" y1="0" x2="40827" y2="2621"/>
                        <a14:backgroundMark x1="899" y1="0" x2="0" y2="806"/>
                        <a14:backgroundMark x1="11691" y1="95565" x2="16007" y2="99798"/>
                        <a14:backgroundMark x1="11691" y1="95565" x2="38129" y2="99798"/>
                      </a14:backgroundRemoval>
                    </a14:imgEffect>
                  </a14:imgLayer>
                </a14:imgProps>
              </a:ext>
              <a:ext uri="{28A0092B-C50C-407E-A947-70E740481C1C}">
                <a14:useLocalDpi xmlns:a14="http://schemas.microsoft.com/office/drawing/2010/main"/>
              </a:ext>
            </a:extLst>
          </a:blip>
          <a:srcRect/>
          <a:stretch/>
        </p:blipFill>
        <p:spPr>
          <a:xfrm rot="182630">
            <a:off x="1147077" y="1638851"/>
            <a:ext cx="3091771" cy="2402917"/>
          </a:xfrm>
          <a:prstGeom prst="rect">
            <a:avLst/>
          </a:prstGeom>
          <a:scene3d>
            <a:camera prst="perspectiveContrastingRightFacing"/>
            <a:lightRig rig="threePt" dir="t"/>
          </a:scene3d>
        </p:spPr>
      </p:pic>
      <p:sp>
        <p:nvSpPr>
          <p:cNvPr id="12" name="Right Arrow 14">
            <a:extLst>
              <a:ext uri="{FF2B5EF4-FFF2-40B4-BE49-F238E27FC236}">
                <a16:creationId xmlns:a16="http://schemas.microsoft.com/office/drawing/2014/main" id="{24752C7D-8E74-4A57-5AEA-83E1233A5DF1}"/>
              </a:ext>
            </a:extLst>
          </p:cNvPr>
          <p:cNvSpPr/>
          <p:nvPr/>
        </p:nvSpPr>
        <p:spPr>
          <a:xfrm>
            <a:off x="4016984" y="2689521"/>
            <a:ext cx="768908" cy="29959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GB" sz="2400">
              <a:solidFill>
                <a:prstClr val="white"/>
              </a:solidFill>
              <a:latin typeface="Verdana"/>
            </a:endParaRPr>
          </a:p>
        </p:txBody>
      </p:sp>
      <p:grpSp>
        <p:nvGrpSpPr>
          <p:cNvPr id="13" name="Group 12">
            <a:extLst>
              <a:ext uri="{FF2B5EF4-FFF2-40B4-BE49-F238E27FC236}">
                <a16:creationId xmlns:a16="http://schemas.microsoft.com/office/drawing/2014/main" id="{AFE78471-16FD-A33E-FBC5-0262BE4EFA99}"/>
              </a:ext>
            </a:extLst>
          </p:cNvPr>
          <p:cNvGrpSpPr/>
          <p:nvPr/>
        </p:nvGrpSpPr>
        <p:grpSpPr>
          <a:xfrm>
            <a:off x="5240602" y="1815844"/>
            <a:ext cx="1913943" cy="2046953"/>
            <a:chOff x="3625727" y="2958410"/>
            <a:chExt cx="945544" cy="1086842"/>
          </a:xfrm>
        </p:grpSpPr>
        <p:pic>
          <p:nvPicPr>
            <p:cNvPr id="14" name="Graphic 13">
              <a:extLst>
                <a:ext uri="{FF2B5EF4-FFF2-40B4-BE49-F238E27FC236}">
                  <a16:creationId xmlns:a16="http://schemas.microsoft.com/office/drawing/2014/main" id="{4E5B904A-6F08-B5CD-3D5D-F661EB6D1CC0}"/>
                </a:ext>
              </a:extLst>
            </p:cNvPr>
            <p:cNvPicPr>
              <a:picLocks noChangeAspect="1"/>
            </p:cNvPicPr>
            <p:nvPr/>
          </p:nvPicPr>
          <p:blipFill>
            <a:blip r:embed="rId6">
              <a:extLst>
                <a:ext uri="{96DAC541-7B7A-43D3-8B79-37D633B846F1}">
                  <asvg:svgBlip xmlns:asvg="http://schemas.microsoft.com/office/drawing/2016/SVG/main" r:embed="rId7"/>
                </a:ext>
              </a:extLst>
            </a:blip>
            <a:srcRect l="9424" r="70470" b="18524"/>
            <a:stretch/>
          </p:blipFill>
          <p:spPr>
            <a:xfrm>
              <a:off x="3625727" y="2958410"/>
              <a:ext cx="468893" cy="1086840"/>
            </a:xfrm>
            <a:prstGeom prst="rect">
              <a:avLst/>
            </a:prstGeom>
          </p:spPr>
        </p:pic>
        <p:pic>
          <p:nvPicPr>
            <p:cNvPr id="15" name="Graphic 14">
              <a:extLst>
                <a:ext uri="{FF2B5EF4-FFF2-40B4-BE49-F238E27FC236}">
                  <a16:creationId xmlns:a16="http://schemas.microsoft.com/office/drawing/2014/main" id="{8C61D98E-29D3-40E2-547B-0D6A902016A4}"/>
                </a:ext>
              </a:extLst>
            </p:cNvPr>
            <p:cNvPicPr>
              <a:picLocks noChangeAspect="1"/>
            </p:cNvPicPr>
            <p:nvPr/>
          </p:nvPicPr>
          <p:blipFill>
            <a:blip r:embed="rId6">
              <a:extLst>
                <a:ext uri="{96DAC541-7B7A-43D3-8B79-37D633B846F1}">
                  <asvg:svgBlip xmlns:asvg="http://schemas.microsoft.com/office/drawing/2016/SVG/main" r:embed="rId7"/>
                </a:ext>
              </a:extLst>
            </a:blip>
            <a:srcRect l="70294" r="8878" b="18524"/>
            <a:stretch/>
          </p:blipFill>
          <p:spPr>
            <a:xfrm>
              <a:off x="4085539" y="2958412"/>
              <a:ext cx="485732" cy="1086840"/>
            </a:xfrm>
            <a:prstGeom prst="rect">
              <a:avLst/>
            </a:prstGeom>
          </p:spPr>
        </p:pic>
      </p:grpSp>
      <p:cxnSp>
        <p:nvCxnSpPr>
          <p:cNvPr id="16" name="Curved Connector 32">
            <a:extLst>
              <a:ext uri="{FF2B5EF4-FFF2-40B4-BE49-F238E27FC236}">
                <a16:creationId xmlns:a16="http://schemas.microsoft.com/office/drawing/2014/main" id="{5CE044C3-B7E4-A118-3D79-9906E138D036}"/>
              </a:ext>
            </a:extLst>
          </p:cNvPr>
          <p:cNvCxnSpPr>
            <a:cxnSpLocks/>
          </p:cNvCxnSpPr>
          <p:nvPr/>
        </p:nvCxnSpPr>
        <p:spPr>
          <a:xfrm rot="5400000">
            <a:off x="4959059" y="3962295"/>
            <a:ext cx="1295732" cy="404923"/>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6C98F6C-775E-6FB1-9E66-4C7EA5CE65E5}"/>
                  </a:ext>
                </a:extLst>
              </p:cNvPr>
              <p:cNvSpPr txBox="1"/>
              <p:nvPr/>
            </p:nvSpPr>
            <p:spPr>
              <a:xfrm>
                <a:off x="2702354" y="4771983"/>
                <a:ext cx="6918943" cy="1452321"/>
              </a:xfrm>
              <a:prstGeom prst="rect">
                <a:avLst/>
              </a:prstGeom>
              <a:noFill/>
            </p:spPr>
            <p:txBody>
              <a:bodyPr wrap="square" lIns="0" tIns="0" rIns="0" bIns="0" rtlCol="0">
                <a:spAutoFit/>
              </a:bodyPr>
              <a:lstStyle/>
              <a:p>
                <a:pPr defTabSz="609585" fontAlgn="auto">
                  <a:spcBef>
                    <a:spcPts val="0"/>
                  </a:spcBef>
                  <a:spcAft>
                    <a:spcPts val="0"/>
                  </a:spcAft>
                </a:pPr>
                <a14:m>
                  <m:oMathPara xmlns:m="http://schemas.openxmlformats.org/officeDocument/2006/math">
                    <m:oMathParaPr>
                      <m:jc m:val="centerGroup"/>
                    </m:oMathParaPr>
                    <m:oMath xmlns:m="http://schemas.openxmlformats.org/officeDocument/2006/math">
                      <m:d>
                        <m:dPr>
                          <m:begChr m:val="["/>
                          <m:endChr m:val="]"/>
                          <m:ctrlPr>
                            <a:rPr lang="en-GB" sz="2400" i="1">
                              <a:solidFill>
                                <a:srgbClr val="4D4F53">
                                  <a:lumMod val="50000"/>
                                </a:srgbClr>
                              </a:solidFill>
                              <a:latin typeface="Cambria Math" panose="02040503050406030204" pitchFamily="18" charset="0"/>
                            </a:rPr>
                          </m:ctrlPr>
                        </m:dPr>
                        <m:e>
                          <m:m>
                            <m:mPr>
                              <m:mcs>
                                <m:mc>
                                  <m:mcPr>
                                    <m:count m:val="1"/>
                                    <m:mcJc m:val="center"/>
                                  </m:mcPr>
                                </m:mc>
                              </m:mcs>
                              <m:ctrlPr>
                                <a:rPr lang="en-GB" sz="2400" i="1">
                                  <a:solidFill>
                                    <a:srgbClr val="4D4F53">
                                      <a:lumMod val="50000"/>
                                    </a:srgbClr>
                                  </a:solidFill>
                                  <a:latin typeface="Cambria Math" panose="02040503050406030204" pitchFamily="18" charset="0"/>
                                </a:rPr>
                              </m:ctrlPr>
                            </m:mPr>
                            <m:mr>
                              <m:e>
                                <m:sSub>
                                  <m:sSubPr>
                                    <m:ctrlPr>
                                      <a:rPr lang="en-GB" sz="2400" i="1">
                                        <a:solidFill>
                                          <a:srgbClr val="4D4F53">
                                            <a:lumMod val="50000"/>
                                          </a:srgbClr>
                                        </a:solidFill>
                                        <a:latin typeface="Cambria Math" panose="02040503050406030204" pitchFamily="18" charset="0"/>
                                      </a:rPr>
                                    </m:ctrlPr>
                                  </m:sSubPr>
                                  <m:e>
                                    <m:r>
                                      <a:rPr lang="en-US" sz="2400" i="1">
                                        <a:solidFill>
                                          <a:srgbClr val="4D4F53">
                                            <a:lumMod val="50000"/>
                                          </a:srgbClr>
                                        </a:solidFill>
                                        <a:latin typeface="Cambria Math" panose="02040503050406030204" pitchFamily="18" charset="0"/>
                                      </a:rPr>
                                      <m:t>𝑦</m:t>
                                    </m:r>
                                  </m:e>
                                  <m:sub>
                                    <m:r>
                                      <a:rPr lang="en-US" sz="2400" i="1">
                                        <a:solidFill>
                                          <a:srgbClr val="4D4F53">
                                            <a:lumMod val="50000"/>
                                          </a:srgbClr>
                                        </a:solidFill>
                                        <a:latin typeface="Cambria Math" panose="02040503050406030204" pitchFamily="18" charset="0"/>
                                      </a:rPr>
                                      <m:t>1</m:t>
                                    </m:r>
                                  </m:sub>
                                </m:sSub>
                              </m:e>
                            </m:mr>
                            <m:mr>
                              <m:e>
                                <m:sSub>
                                  <m:sSubPr>
                                    <m:ctrlPr>
                                      <a:rPr lang="en-GB" sz="2400" i="1">
                                        <a:solidFill>
                                          <a:srgbClr val="4D4F53">
                                            <a:lumMod val="50000"/>
                                          </a:srgbClr>
                                        </a:solidFill>
                                        <a:latin typeface="Cambria Math" panose="02040503050406030204" pitchFamily="18" charset="0"/>
                                      </a:rPr>
                                    </m:ctrlPr>
                                  </m:sSubPr>
                                  <m:e>
                                    <m:r>
                                      <a:rPr lang="en-US" sz="2400" i="1">
                                        <a:solidFill>
                                          <a:srgbClr val="4D4F53">
                                            <a:lumMod val="50000"/>
                                          </a:srgbClr>
                                        </a:solidFill>
                                        <a:latin typeface="Cambria Math" panose="02040503050406030204" pitchFamily="18" charset="0"/>
                                      </a:rPr>
                                      <m:t>𝑦</m:t>
                                    </m:r>
                                  </m:e>
                                  <m:sub>
                                    <m:r>
                                      <a:rPr lang="en-US" sz="2400" i="1">
                                        <a:solidFill>
                                          <a:srgbClr val="4D4F53">
                                            <a:lumMod val="50000"/>
                                          </a:srgbClr>
                                        </a:solidFill>
                                        <a:latin typeface="Cambria Math" panose="02040503050406030204" pitchFamily="18" charset="0"/>
                                      </a:rPr>
                                      <m:t>2</m:t>
                                    </m:r>
                                  </m:sub>
                                </m:sSub>
                              </m:e>
                            </m:mr>
                            <m:mr>
                              <m:e>
                                <m:sSub>
                                  <m:sSubPr>
                                    <m:ctrlPr>
                                      <a:rPr lang="en-GB" sz="2400" i="1">
                                        <a:solidFill>
                                          <a:srgbClr val="4D4F53">
                                            <a:lumMod val="50000"/>
                                          </a:srgbClr>
                                        </a:solidFill>
                                        <a:latin typeface="Cambria Math" panose="02040503050406030204" pitchFamily="18" charset="0"/>
                                      </a:rPr>
                                    </m:ctrlPr>
                                  </m:sSubPr>
                                  <m:e>
                                    <m:r>
                                      <a:rPr lang="en-US" sz="2400" i="1">
                                        <a:solidFill>
                                          <a:srgbClr val="4D4F53">
                                            <a:lumMod val="50000"/>
                                          </a:srgbClr>
                                        </a:solidFill>
                                        <a:latin typeface="Cambria Math" panose="02040503050406030204" pitchFamily="18" charset="0"/>
                                      </a:rPr>
                                      <m:t>𝑦</m:t>
                                    </m:r>
                                  </m:e>
                                  <m:sub>
                                    <m:r>
                                      <a:rPr lang="en-US" sz="2400" i="1">
                                        <a:solidFill>
                                          <a:srgbClr val="4D4F53">
                                            <a:lumMod val="50000"/>
                                          </a:srgbClr>
                                        </a:solidFill>
                                        <a:latin typeface="Cambria Math" panose="02040503050406030204" pitchFamily="18" charset="0"/>
                                      </a:rPr>
                                      <m:t>3</m:t>
                                    </m:r>
                                  </m:sub>
                                </m:sSub>
                              </m:e>
                            </m:mr>
                            <m:mr>
                              <m:e>
                                <m:sSub>
                                  <m:sSubPr>
                                    <m:ctrlPr>
                                      <a:rPr lang="en-GB" sz="2400" i="1">
                                        <a:solidFill>
                                          <a:srgbClr val="4D4F53">
                                            <a:lumMod val="50000"/>
                                          </a:srgbClr>
                                        </a:solidFill>
                                        <a:latin typeface="Cambria Math" panose="02040503050406030204" pitchFamily="18" charset="0"/>
                                      </a:rPr>
                                    </m:ctrlPr>
                                  </m:sSubPr>
                                  <m:e>
                                    <m:r>
                                      <a:rPr lang="en-US" sz="2400" i="1">
                                        <a:solidFill>
                                          <a:srgbClr val="4D4F53">
                                            <a:lumMod val="50000"/>
                                          </a:srgbClr>
                                        </a:solidFill>
                                        <a:latin typeface="Cambria Math" panose="02040503050406030204" pitchFamily="18" charset="0"/>
                                      </a:rPr>
                                      <m:t>𝑦</m:t>
                                    </m:r>
                                  </m:e>
                                  <m:sub>
                                    <m:r>
                                      <a:rPr lang="en-US" sz="2400" i="1">
                                        <a:solidFill>
                                          <a:srgbClr val="4D4F53">
                                            <a:lumMod val="50000"/>
                                          </a:srgbClr>
                                        </a:solidFill>
                                        <a:latin typeface="Cambria Math" panose="02040503050406030204" pitchFamily="18" charset="0"/>
                                      </a:rPr>
                                      <m:t>4</m:t>
                                    </m:r>
                                  </m:sub>
                                </m:sSub>
                              </m:e>
                            </m:mr>
                          </m:m>
                        </m:e>
                      </m:d>
                      <m:r>
                        <a:rPr lang="en-US" sz="2400" i="1">
                          <a:solidFill>
                            <a:srgbClr val="4D4F53">
                              <a:lumMod val="50000"/>
                            </a:srgbClr>
                          </a:solidFill>
                          <a:latin typeface="Cambria Math" panose="02040503050406030204" pitchFamily="18" charset="0"/>
                        </a:rPr>
                        <m:t>= </m:t>
                      </m:r>
                      <m:r>
                        <a:rPr lang="en-US" sz="2400" i="1">
                          <a:solidFill>
                            <a:srgbClr val="4D4F53">
                              <a:lumMod val="50000"/>
                            </a:srgbClr>
                          </a:solidFill>
                          <a:latin typeface="Cambria Math" panose="02040503050406030204" pitchFamily="18" charset="0"/>
                          <a:ea typeface="Cambria Math" panose="02040503050406030204" pitchFamily="18" charset="0"/>
                        </a:rPr>
                        <m:t>𝜎</m:t>
                      </m:r>
                      <m:r>
                        <a:rPr lang="en-US" sz="2400" i="1">
                          <a:solidFill>
                            <a:srgbClr val="4D4F53">
                              <a:lumMod val="50000"/>
                            </a:srgbClr>
                          </a:solidFill>
                          <a:latin typeface="Cambria Math" panose="02040503050406030204" pitchFamily="18" charset="0"/>
                          <a:ea typeface="Cambria Math" panose="02040503050406030204" pitchFamily="18" charset="0"/>
                        </a:rPr>
                        <m:t> </m:t>
                      </m:r>
                      <m:d>
                        <m:dPr>
                          <m:ctrlPr>
                            <a:rPr lang="en-US" sz="2400" i="1">
                              <a:solidFill>
                                <a:srgbClr val="4D4F53">
                                  <a:lumMod val="50000"/>
                                </a:srgbClr>
                              </a:solidFill>
                              <a:latin typeface="Cambria Math" panose="02040503050406030204" pitchFamily="18" charset="0"/>
                              <a:ea typeface="Cambria Math" panose="02040503050406030204" pitchFamily="18" charset="0"/>
                            </a:rPr>
                          </m:ctrlPr>
                        </m:dPr>
                        <m:e>
                          <m:d>
                            <m:dPr>
                              <m:begChr m:val="["/>
                              <m:endChr m:val="]"/>
                              <m:ctrlPr>
                                <a:rPr lang="en-US" sz="2400" i="1">
                                  <a:solidFill>
                                    <a:srgbClr val="4D4F53">
                                      <a:lumMod val="50000"/>
                                    </a:srgbClr>
                                  </a:solidFill>
                                  <a:latin typeface="Cambria Math" panose="02040503050406030204" pitchFamily="18" charset="0"/>
                                  <a:ea typeface="Cambria Math" panose="02040503050406030204" pitchFamily="18" charset="0"/>
                                </a:rPr>
                              </m:ctrlPr>
                            </m:dPr>
                            <m:e>
                              <m:m>
                                <m:mPr>
                                  <m:mcs>
                                    <m:mc>
                                      <m:mcPr>
                                        <m:count m:val="3"/>
                                        <m:mcJc m:val="center"/>
                                      </m:mcPr>
                                    </m:mc>
                                  </m:mcs>
                                  <m:ctrlPr>
                                    <a:rPr lang="en-GB" sz="2400" i="1">
                                      <a:solidFill>
                                        <a:srgbClr val="4D4F53">
                                          <a:lumMod val="50000"/>
                                        </a:srgbClr>
                                      </a:solidFill>
                                      <a:latin typeface="Cambria Math" panose="02040503050406030204" pitchFamily="18" charset="0"/>
                                      <a:ea typeface="Cambria Math" panose="02040503050406030204" pitchFamily="18" charset="0"/>
                                    </a:rPr>
                                  </m:ctrlPr>
                                </m:mPr>
                                <m:mr>
                                  <m:e>
                                    <m:sSub>
                                      <m:sSubPr>
                                        <m:ctrlPr>
                                          <a:rPr lang="en-GB" sz="2400" i="1">
                                            <a:solidFill>
                                              <a:srgbClr val="4D4F53">
                                                <a:lumMod val="50000"/>
                                              </a:srgbClr>
                                            </a:solidFill>
                                            <a:latin typeface="Cambria Math" panose="02040503050406030204" pitchFamily="18" charset="0"/>
                                            <a:ea typeface="Cambria Math" panose="02040503050406030204" pitchFamily="18" charset="0"/>
                                          </a:rPr>
                                        </m:ctrlPr>
                                      </m:sSubPr>
                                      <m:e>
                                        <m:r>
                                          <a:rPr lang="en-US" sz="2400" i="1">
                                            <a:solidFill>
                                              <a:srgbClr val="4D4F53">
                                                <a:lumMod val="50000"/>
                                              </a:srgbClr>
                                            </a:solidFill>
                                            <a:latin typeface="Cambria Math" panose="02040503050406030204" pitchFamily="18" charset="0"/>
                                          </a:rPr>
                                          <m:t>𝑤</m:t>
                                        </m:r>
                                      </m:e>
                                      <m:sub>
                                        <m:r>
                                          <a:rPr lang="en-US" sz="2400" i="1">
                                            <a:solidFill>
                                              <a:srgbClr val="4D4F53">
                                                <a:lumMod val="50000"/>
                                              </a:srgbClr>
                                            </a:solidFill>
                                            <a:latin typeface="Cambria Math" panose="02040503050406030204" pitchFamily="18" charset="0"/>
                                          </a:rPr>
                                          <m:t>11</m:t>
                                        </m:r>
                                      </m:sub>
                                    </m:sSub>
                                  </m:e>
                                  <m:e>
                                    <m:sSub>
                                      <m:sSubPr>
                                        <m:ctrlPr>
                                          <a:rPr lang="en-GB" sz="2400" i="1">
                                            <a:solidFill>
                                              <a:srgbClr val="4D4F53">
                                                <a:lumMod val="50000"/>
                                              </a:srgbClr>
                                            </a:solidFill>
                                            <a:latin typeface="Cambria Math" panose="02040503050406030204" pitchFamily="18" charset="0"/>
                                          </a:rPr>
                                        </m:ctrlPr>
                                      </m:sSubPr>
                                      <m:e>
                                        <m:r>
                                          <a:rPr lang="en-US" sz="2400" i="1">
                                            <a:solidFill>
                                              <a:srgbClr val="4D4F53">
                                                <a:lumMod val="50000"/>
                                              </a:srgbClr>
                                            </a:solidFill>
                                            <a:latin typeface="Cambria Math" panose="02040503050406030204" pitchFamily="18" charset="0"/>
                                          </a:rPr>
                                          <m:t>𝑤</m:t>
                                        </m:r>
                                      </m:e>
                                      <m:sub>
                                        <m:r>
                                          <a:rPr lang="en-US" sz="2400" i="1">
                                            <a:solidFill>
                                              <a:srgbClr val="4D4F53">
                                                <a:lumMod val="50000"/>
                                              </a:srgbClr>
                                            </a:solidFill>
                                            <a:latin typeface="Cambria Math" panose="02040503050406030204" pitchFamily="18" charset="0"/>
                                          </a:rPr>
                                          <m:t>12</m:t>
                                        </m:r>
                                      </m:sub>
                                    </m:sSub>
                                  </m:e>
                                  <m:e>
                                    <m:sSub>
                                      <m:sSubPr>
                                        <m:ctrlPr>
                                          <a:rPr lang="en-GB" sz="2400" i="1">
                                            <a:solidFill>
                                              <a:srgbClr val="4D4F53">
                                                <a:lumMod val="50000"/>
                                              </a:srgbClr>
                                            </a:solidFill>
                                            <a:latin typeface="Cambria Math" panose="02040503050406030204" pitchFamily="18" charset="0"/>
                                          </a:rPr>
                                        </m:ctrlPr>
                                      </m:sSubPr>
                                      <m:e>
                                        <m:r>
                                          <a:rPr lang="en-US" sz="2400" i="1">
                                            <a:solidFill>
                                              <a:srgbClr val="4D4F53">
                                                <a:lumMod val="50000"/>
                                              </a:srgbClr>
                                            </a:solidFill>
                                            <a:latin typeface="Cambria Math" panose="02040503050406030204" pitchFamily="18" charset="0"/>
                                          </a:rPr>
                                          <m:t>𝑤</m:t>
                                        </m:r>
                                      </m:e>
                                      <m:sub>
                                        <m:r>
                                          <a:rPr lang="en-US" sz="2400" i="1">
                                            <a:solidFill>
                                              <a:srgbClr val="4D4F53">
                                                <a:lumMod val="50000"/>
                                              </a:srgbClr>
                                            </a:solidFill>
                                            <a:latin typeface="Cambria Math" panose="02040503050406030204" pitchFamily="18" charset="0"/>
                                          </a:rPr>
                                          <m:t>13</m:t>
                                        </m:r>
                                      </m:sub>
                                    </m:sSub>
                                  </m:e>
                                </m:mr>
                                <m:mr>
                                  <m:e>
                                    <m:sSub>
                                      <m:sSubPr>
                                        <m:ctrlPr>
                                          <a:rPr lang="en-GB" sz="2400" i="1">
                                            <a:solidFill>
                                              <a:srgbClr val="4D4F53">
                                                <a:lumMod val="50000"/>
                                              </a:srgbClr>
                                            </a:solidFill>
                                            <a:latin typeface="Cambria Math" panose="02040503050406030204" pitchFamily="18" charset="0"/>
                                          </a:rPr>
                                        </m:ctrlPr>
                                      </m:sSubPr>
                                      <m:e>
                                        <m:r>
                                          <a:rPr lang="en-US" sz="2400" i="1">
                                            <a:solidFill>
                                              <a:srgbClr val="4D4F53">
                                                <a:lumMod val="50000"/>
                                              </a:srgbClr>
                                            </a:solidFill>
                                            <a:latin typeface="Cambria Math" panose="02040503050406030204" pitchFamily="18" charset="0"/>
                                          </a:rPr>
                                          <m:t>𝑤</m:t>
                                        </m:r>
                                      </m:e>
                                      <m:sub>
                                        <m:r>
                                          <a:rPr lang="en-US" sz="2400" i="1">
                                            <a:solidFill>
                                              <a:srgbClr val="4D4F53">
                                                <a:lumMod val="50000"/>
                                              </a:srgbClr>
                                            </a:solidFill>
                                            <a:latin typeface="Cambria Math" panose="02040503050406030204" pitchFamily="18" charset="0"/>
                                          </a:rPr>
                                          <m:t>21</m:t>
                                        </m:r>
                                      </m:sub>
                                    </m:sSub>
                                  </m:e>
                                  <m:e>
                                    <m:sSub>
                                      <m:sSubPr>
                                        <m:ctrlPr>
                                          <a:rPr lang="en-GB" sz="2400" i="1">
                                            <a:solidFill>
                                              <a:srgbClr val="4D4F53">
                                                <a:lumMod val="50000"/>
                                              </a:srgbClr>
                                            </a:solidFill>
                                            <a:latin typeface="Cambria Math" panose="02040503050406030204" pitchFamily="18" charset="0"/>
                                          </a:rPr>
                                        </m:ctrlPr>
                                      </m:sSubPr>
                                      <m:e>
                                        <m:r>
                                          <a:rPr lang="en-US" sz="2400" i="1">
                                            <a:solidFill>
                                              <a:srgbClr val="4D4F53">
                                                <a:lumMod val="50000"/>
                                              </a:srgbClr>
                                            </a:solidFill>
                                            <a:latin typeface="Cambria Math" panose="02040503050406030204" pitchFamily="18" charset="0"/>
                                          </a:rPr>
                                          <m:t>𝑤</m:t>
                                        </m:r>
                                      </m:e>
                                      <m:sub>
                                        <m:r>
                                          <a:rPr lang="en-US" sz="2400" i="1">
                                            <a:solidFill>
                                              <a:srgbClr val="4D4F53">
                                                <a:lumMod val="50000"/>
                                              </a:srgbClr>
                                            </a:solidFill>
                                            <a:latin typeface="Cambria Math" panose="02040503050406030204" pitchFamily="18" charset="0"/>
                                          </a:rPr>
                                          <m:t>22</m:t>
                                        </m:r>
                                      </m:sub>
                                    </m:sSub>
                                  </m:e>
                                  <m:e>
                                    <m:sSub>
                                      <m:sSubPr>
                                        <m:ctrlPr>
                                          <a:rPr lang="en-GB" sz="2400" i="1">
                                            <a:solidFill>
                                              <a:srgbClr val="4D4F53">
                                                <a:lumMod val="50000"/>
                                              </a:srgbClr>
                                            </a:solidFill>
                                            <a:latin typeface="Cambria Math" panose="02040503050406030204" pitchFamily="18" charset="0"/>
                                          </a:rPr>
                                        </m:ctrlPr>
                                      </m:sSubPr>
                                      <m:e>
                                        <m:r>
                                          <a:rPr lang="en-US" sz="2400" i="1">
                                            <a:solidFill>
                                              <a:srgbClr val="4D4F53">
                                                <a:lumMod val="50000"/>
                                              </a:srgbClr>
                                            </a:solidFill>
                                            <a:latin typeface="Cambria Math" panose="02040503050406030204" pitchFamily="18" charset="0"/>
                                          </a:rPr>
                                          <m:t>𝑤</m:t>
                                        </m:r>
                                      </m:e>
                                      <m:sub>
                                        <m:r>
                                          <a:rPr lang="en-US" sz="2400" i="1">
                                            <a:solidFill>
                                              <a:srgbClr val="4D4F53">
                                                <a:lumMod val="50000"/>
                                              </a:srgbClr>
                                            </a:solidFill>
                                            <a:latin typeface="Cambria Math" panose="02040503050406030204" pitchFamily="18" charset="0"/>
                                          </a:rPr>
                                          <m:t>23</m:t>
                                        </m:r>
                                      </m:sub>
                                    </m:sSub>
                                  </m:e>
                                </m:mr>
                                <m:mr>
                                  <m:e>
                                    <m:sSub>
                                      <m:sSubPr>
                                        <m:ctrlPr>
                                          <a:rPr lang="en-GB" sz="2400" i="1">
                                            <a:solidFill>
                                              <a:srgbClr val="4D4F53">
                                                <a:lumMod val="50000"/>
                                              </a:srgbClr>
                                            </a:solidFill>
                                            <a:latin typeface="Cambria Math" panose="02040503050406030204" pitchFamily="18" charset="0"/>
                                          </a:rPr>
                                        </m:ctrlPr>
                                      </m:sSubPr>
                                      <m:e>
                                        <m:r>
                                          <a:rPr lang="en-US" sz="2400" i="1">
                                            <a:solidFill>
                                              <a:srgbClr val="4D4F53">
                                                <a:lumMod val="50000"/>
                                              </a:srgbClr>
                                            </a:solidFill>
                                            <a:latin typeface="Cambria Math" panose="02040503050406030204" pitchFamily="18" charset="0"/>
                                          </a:rPr>
                                          <m:t>𝑤</m:t>
                                        </m:r>
                                      </m:e>
                                      <m:sub>
                                        <m:r>
                                          <a:rPr lang="en-US" sz="2400" i="1">
                                            <a:solidFill>
                                              <a:srgbClr val="4D4F53">
                                                <a:lumMod val="50000"/>
                                              </a:srgbClr>
                                            </a:solidFill>
                                            <a:latin typeface="Cambria Math" panose="02040503050406030204" pitchFamily="18" charset="0"/>
                                          </a:rPr>
                                          <m:t>31</m:t>
                                        </m:r>
                                      </m:sub>
                                    </m:sSub>
                                  </m:e>
                                  <m:e>
                                    <m:sSub>
                                      <m:sSubPr>
                                        <m:ctrlPr>
                                          <a:rPr lang="en-GB" sz="2400" i="1">
                                            <a:solidFill>
                                              <a:srgbClr val="4D4F53">
                                                <a:lumMod val="50000"/>
                                              </a:srgbClr>
                                            </a:solidFill>
                                            <a:latin typeface="Cambria Math" panose="02040503050406030204" pitchFamily="18" charset="0"/>
                                          </a:rPr>
                                        </m:ctrlPr>
                                      </m:sSubPr>
                                      <m:e>
                                        <m:r>
                                          <a:rPr lang="en-US" sz="2400" i="1">
                                            <a:solidFill>
                                              <a:srgbClr val="4D4F53">
                                                <a:lumMod val="50000"/>
                                              </a:srgbClr>
                                            </a:solidFill>
                                            <a:latin typeface="Cambria Math" panose="02040503050406030204" pitchFamily="18" charset="0"/>
                                          </a:rPr>
                                          <m:t>𝑤</m:t>
                                        </m:r>
                                      </m:e>
                                      <m:sub>
                                        <m:r>
                                          <a:rPr lang="en-US" sz="2400" i="1">
                                            <a:solidFill>
                                              <a:srgbClr val="4D4F53">
                                                <a:lumMod val="50000"/>
                                              </a:srgbClr>
                                            </a:solidFill>
                                            <a:latin typeface="Cambria Math" panose="02040503050406030204" pitchFamily="18" charset="0"/>
                                          </a:rPr>
                                          <m:t>32</m:t>
                                        </m:r>
                                      </m:sub>
                                    </m:sSub>
                                  </m:e>
                                  <m:e>
                                    <m:sSub>
                                      <m:sSubPr>
                                        <m:ctrlPr>
                                          <a:rPr lang="en-GB" sz="2400" i="1">
                                            <a:solidFill>
                                              <a:srgbClr val="4D4F53">
                                                <a:lumMod val="50000"/>
                                              </a:srgbClr>
                                            </a:solidFill>
                                            <a:latin typeface="Cambria Math" panose="02040503050406030204" pitchFamily="18" charset="0"/>
                                          </a:rPr>
                                        </m:ctrlPr>
                                      </m:sSubPr>
                                      <m:e>
                                        <m:r>
                                          <a:rPr lang="en-US" sz="2400" i="1">
                                            <a:solidFill>
                                              <a:srgbClr val="4D4F53">
                                                <a:lumMod val="50000"/>
                                              </a:srgbClr>
                                            </a:solidFill>
                                            <a:latin typeface="Cambria Math" panose="02040503050406030204" pitchFamily="18" charset="0"/>
                                          </a:rPr>
                                          <m:t>𝑤</m:t>
                                        </m:r>
                                      </m:e>
                                      <m:sub>
                                        <m:r>
                                          <a:rPr lang="en-US" sz="2400" i="1">
                                            <a:solidFill>
                                              <a:srgbClr val="4D4F53">
                                                <a:lumMod val="50000"/>
                                              </a:srgbClr>
                                            </a:solidFill>
                                            <a:latin typeface="Cambria Math" panose="02040503050406030204" pitchFamily="18" charset="0"/>
                                          </a:rPr>
                                          <m:t>33</m:t>
                                        </m:r>
                                      </m:sub>
                                    </m:sSub>
                                  </m:e>
                                </m:mr>
                                <m:mr>
                                  <m:e>
                                    <m:sSub>
                                      <m:sSubPr>
                                        <m:ctrlPr>
                                          <a:rPr lang="en-GB" sz="2400" i="1">
                                            <a:solidFill>
                                              <a:srgbClr val="4D4F53">
                                                <a:lumMod val="50000"/>
                                              </a:srgbClr>
                                            </a:solidFill>
                                            <a:latin typeface="Cambria Math" panose="02040503050406030204" pitchFamily="18" charset="0"/>
                                          </a:rPr>
                                        </m:ctrlPr>
                                      </m:sSubPr>
                                      <m:e>
                                        <m:r>
                                          <a:rPr lang="en-US" sz="2400" i="1">
                                            <a:solidFill>
                                              <a:srgbClr val="4D4F53">
                                                <a:lumMod val="50000"/>
                                              </a:srgbClr>
                                            </a:solidFill>
                                            <a:latin typeface="Cambria Math" panose="02040503050406030204" pitchFamily="18" charset="0"/>
                                          </a:rPr>
                                          <m:t>𝑤</m:t>
                                        </m:r>
                                      </m:e>
                                      <m:sub>
                                        <m:r>
                                          <a:rPr lang="en-US" sz="2400" i="1">
                                            <a:solidFill>
                                              <a:srgbClr val="4D4F53">
                                                <a:lumMod val="50000"/>
                                              </a:srgbClr>
                                            </a:solidFill>
                                            <a:latin typeface="Cambria Math" panose="02040503050406030204" pitchFamily="18" charset="0"/>
                                          </a:rPr>
                                          <m:t>41</m:t>
                                        </m:r>
                                      </m:sub>
                                    </m:sSub>
                                  </m:e>
                                  <m:e>
                                    <m:sSub>
                                      <m:sSubPr>
                                        <m:ctrlPr>
                                          <a:rPr lang="en-GB" sz="2400" i="1">
                                            <a:solidFill>
                                              <a:srgbClr val="4D4F53">
                                                <a:lumMod val="50000"/>
                                              </a:srgbClr>
                                            </a:solidFill>
                                            <a:latin typeface="Cambria Math" panose="02040503050406030204" pitchFamily="18" charset="0"/>
                                          </a:rPr>
                                        </m:ctrlPr>
                                      </m:sSubPr>
                                      <m:e>
                                        <m:r>
                                          <a:rPr lang="en-US" sz="2400" i="1">
                                            <a:solidFill>
                                              <a:srgbClr val="4D4F53">
                                                <a:lumMod val="50000"/>
                                              </a:srgbClr>
                                            </a:solidFill>
                                            <a:latin typeface="Cambria Math" panose="02040503050406030204" pitchFamily="18" charset="0"/>
                                          </a:rPr>
                                          <m:t>𝑤</m:t>
                                        </m:r>
                                      </m:e>
                                      <m:sub>
                                        <m:r>
                                          <a:rPr lang="en-US" sz="2400" i="1">
                                            <a:solidFill>
                                              <a:srgbClr val="4D4F53">
                                                <a:lumMod val="50000"/>
                                              </a:srgbClr>
                                            </a:solidFill>
                                            <a:latin typeface="Cambria Math" panose="02040503050406030204" pitchFamily="18" charset="0"/>
                                          </a:rPr>
                                          <m:t>42</m:t>
                                        </m:r>
                                      </m:sub>
                                    </m:sSub>
                                  </m:e>
                                  <m:e>
                                    <m:sSub>
                                      <m:sSubPr>
                                        <m:ctrlPr>
                                          <a:rPr lang="en-GB" sz="2400" i="1">
                                            <a:solidFill>
                                              <a:srgbClr val="4D4F53">
                                                <a:lumMod val="50000"/>
                                              </a:srgbClr>
                                            </a:solidFill>
                                            <a:latin typeface="Cambria Math" panose="02040503050406030204" pitchFamily="18" charset="0"/>
                                          </a:rPr>
                                        </m:ctrlPr>
                                      </m:sSubPr>
                                      <m:e>
                                        <m:r>
                                          <a:rPr lang="en-US" sz="2400" i="1">
                                            <a:solidFill>
                                              <a:srgbClr val="4D4F53">
                                                <a:lumMod val="50000"/>
                                              </a:srgbClr>
                                            </a:solidFill>
                                            <a:latin typeface="Cambria Math" panose="02040503050406030204" pitchFamily="18" charset="0"/>
                                          </a:rPr>
                                          <m:t>𝑤</m:t>
                                        </m:r>
                                      </m:e>
                                      <m:sub>
                                        <m:r>
                                          <a:rPr lang="en-US" sz="2400" i="1">
                                            <a:solidFill>
                                              <a:srgbClr val="4D4F53">
                                                <a:lumMod val="50000"/>
                                              </a:srgbClr>
                                            </a:solidFill>
                                            <a:latin typeface="Cambria Math" panose="02040503050406030204" pitchFamily="18" charset="0"/>
                                          </a:rPr>
                                          <m:t>41</m:t>
                                        </m:r>
                                      </m:sub>
                                    </m:sSub>
                                  </m:e>
                                </m:mr>
                              </m:m>
                            </m:e>
                          </m:d>
                          <m:r>
                            <a:rPr lang="en-US" sz="2400" i="1">
                              <a:solidFill>
                                <a:srgbClr val="4D4F53">
                                  <a:lumMod val="50000"/>
                                </a:srgbClr>
                              </a:solidFill>
                              <a:latin typeface="Cambria Math" panose="02040503050406030204" pitchFamily="18" charset="0"/>
                            </a:rPr>
                            <m:t>∗                       +</m:t>
                          </m:r>
                          <m:d>
                            <m:dPr>
                              <m:begChr m:val="["/>
                              <m:endChr m:val="]"/>
                              <m:ctrlPr>
                                <a:rPr lang="en-GB" sz="2400" i="1">
                                  <a:solidFill>
                                    <a:srgbClr val="4D4F53">
                                      <a:lumMod val="50000"/>
                                    </a:srgbClr>
                                  </a:solidFill>
                                  <a:latin typeface="Cambria Math" panose="02040503050406030204" pitchFamily="18" charset="0"/>
                                </a:rPr>
                              </m:ctrlPr>
                            </m:dPr>
                            <m:e>
                              <m:m>
                                <m:mPr>
                                  <m:mcs>
                                    <m:mc>
                                      <m:mcPr>
                                        <m:count m:val="1"/>
                                        <m:mcJc m:val="center"/>
                                      </m:mcPr>
                                    </m:mc>
                                  </m:mcs>
                                  <m:ctrlPr>
                                    <a:rPr lang="en-GB" sz="2400" i="1">
                                      <a:solidFill>
                                        <a:srgbClr val="4D4F53">
                                          <a:lumMod val="50000"/>
                                        </a:srgbClr>
                                      </a:solidFill>
                                      <a:latin typeface="Cambria Math" panose="02040503050406030204" pitchFamily="18" charset="0"/>
                                    </a:rPr>
                                  </m:ctrlPr>
                                </m:mPr>
                                <m:mr>
                                  <m:e>
                                    <m:sSub>
                                      <m:sSubPr>
                                        <m:ctrlPr>
                                          <a:rPr lang="en-GB" sz="2400" i="1">
                                            <a:solidFill>
                                              <a:srgbClr val="4D4F53">
                                                <a:lumMod val="50000"/>
                                              </a:srgbClr>
                                            </a:solidFill>
                                            <a:latin typeface="Cambria Math" panose="02040503050406030204" pitchFamily="18" charset="0"/>
                                          </a:rPr>
                                        </m:ctrlPr>
                                      </m:sSubPr>
                                      <m:e>
                                        <m:r>
                                          <a:rPr lang="en-US" sz="2400" i="1">
                                            <a:solidFill>
                                              <a:srgbClr val="4D4F53">
                                                <a:lumMod val="50000"/>
                                              </a:srgbClr>
                                            </a:solidFill>
                                            <a:latin typeface="Cambria Math" panose="02040503050406030204" pitchFamily="18" charset="0"/>
                                          </a:rPr>
                                          <m:t>𝑏</m:t>
                                        </m:r>
                                      </m:e>
                                      <m:sub>
                                        <m:r>
                                          <a:rPr lang="en-US" sz="2400" i="1">
                                            <a:solidFill>
                                              <a:srgbClr val="4D4F53">
                                                <a:lumMod val="50000"/>
                                              </a:srgbClr>
                                            </a:solidFill>
                                            <a:latin typeface="Cambria Math" panose="02040503050406030204" pitchFamily="18" charset="0"/>
                                          </a:rPr>
                                          <m:t>1</m:t>
                                        </m:r>
                                      </m:sub>
                                    </m:sSub>
                                  </m:e>
                                </m:mr>
                                <m:mr>
                                  <m:e>
                                    <m:sSub>
                                      <m:sSubPr>
                                        <m:ctrlPr>
                                          <a:rPr lang="en-GB" sz="2400" i="1">
                                            <a:solidFill>
                                              <a:srgbClr val="4D4F53">
                                                <a:lumMod val="50000"/>
                                              </a:srgbClr>
                                            </a:solidFill>
                                            <a:latin typeface="Cambria Math" panose="02040503050406030204" pitchFamily="18" charset="0"/>
                                          </a:rPr>
                                        </m:ctrlPr>
                                      </m:sSubPr>
                                      <m:e>
                                        <m:r>
                                          <a:rPr lang="en-US" sz="2400" i="1">
                                            <a:solidFill>
                                              <a:srgbClr val="4D4F53">
                                                <a:lumMod val="50000"/>
                                              </a:srgbClr>
                                            </a:solidFill>
                                            <a:latin typeface="Cambria Math" panose="02040503050406030204" pitchFamily="18" charset="0"/>
                                          </a:rPr>
                                          <m:t>𝑏</m:t>
                                        </m:r>
                                      </m:e>
                                      <m:sub>
                                        <m:r>
                                          <a:rPr lang="en-US" sz="2400" i="1">
                                            <a:solidFill>
                                              <a:srgbClr val="4D4F53">
                                                <a:lumMod val="50000"/>
                                              </a:srgbClr>
                                            </a:solidFill>
                                            <a:latin typeface="Cambria Math" panose="02040503050406030204" pitchFamily="18" charset="0"/>
                                          </a:rPr>
                                          <m:t>2</m:t>
                                        </m:r>
                                      </m:sub>
                                    </m:sSub>
                                  </m:e>
                                </m:mr>
                                <m:mr>
                                  <m:e>
                                    <m:sSub>
                                      <m:sSubPr>
                                        <m:ctrlPr>
                                          <a:rPr lang="en-GB" sz="2400" i="1">
                                            <a:solidFill>
                                              <a:srgbClr val="4D4F53">
                                                <a:lumMod val="50000"/>
                                              </a:srgbClr>
                                            </a:solidFill>
                                            <a:latin typeface="Cambria Math" panose="02040503050406030204" pitchFamily="18" charset="0"/>
                                          </a:rPr>
                                        </m:ctrlPr>
                                      </m:sSubPr>
                                      <m:e>
                                        <m:r>
                                          <a:rPr lang="en-US" sz="2400" i="1">
                                            <a:solidFill>
                                              <a:srgbClr val="4D4F53">
                                                <a:lumMod val="50000"/>
                                              </a:srgbClr>
                                            </a:solidFill>
                                            <a:latin typeface="Cambria Math" panose="02040503050406030204" pitchFamily="18" charset="0"/>
                                          </a:rPr>
                                          <m:t>𝑏</m:t>
                                        </m:r>
                                      </m:e>
                                      <m:sub>
                                        <m:r>
                                          <a:rPr lang="en-US" sz="2400" i="1">
                                            <a:solidFill>
                                              <a:srgbClr val="4D4F53">
                                                <a:lumMod val="50000"/>
                                              </a:srgbClr>
                                            </a:solidFill>
                                            <a:latin typeface="Cambria Math" panose="02040503050406030204" pitchFamily="18" charset="0"/>
                                          </a:rPr>
                                          <m:t>3</m:t>
                                        </m:r>
                                      </m:sub>
                                    </m:sSub>
                                  </m:e>
                                </m:mr>
                                <m:mr>
                                  <m:e>
                                    <m:sSub>
                                      <m:sSubPr>
                                        <m:ctrlPr>
                                          <a:rPr lang="en-GB" sz="2400" i="1">
                                            <a:solidFill>
                                              <a:srgbClr val="4D4F53">
                                                <a:lumMod val="50000"/>
                                              </a:srgbClr>
                                            </a:solidFill>
                                            <a:latin typeface="Cambria Math" panose="02040503050406030204" pitchFamily="18" charset="0"/>
                                          </a:rPr>
                                        </m:ctrlPr>
                                      </m:sSubPr>
                                      <m:e>
                                        <m:r>
                                          <a:rPr lang="en-US" sz="2400" i="1">
                                            <a:solidFill>
                                              <a:srgbClr val="4D4F53">
                                                <a:lumMod val="50000"/>
                                              </a:srgbClr>
                                            </a:solidFill>
                                            <a:latin typeface="Cambria Math" panose="02040503050406030204" pitchFamily="18" charset="0"/>
                                          </a:rPr>
                                          <m:t>𝑏</m:t>
                                        </m:r>
                                      </m:e>
                                      <m:sub>
                                        <m:r>
                                          <a:rPr lang="en-US" sz="2400" i="1">
                                            <a:solidFill>
                                              <a:srgbClr val="4D4F53">
                                                <a:lumMod val="50000"/>
                                              </a:srgbClr>
                                            </a:solidFill>
                                            <a:latin typeface="Cambria Math" panose="02040503050406030204" pitchFamily="18" charset="0"/>
                                          </a:rPr>
                                          <m:t>4</m:t>
                                        </m:r>
                                      </m:sub>
                                    </m:sSub>
                                  </m:e>
                                </m:mr>
                              </m:m>
                            </m:e>
                          </m:d>
                        </m:e>
                      </m:d>
                    </m:oMath>
                  </m:oMathPara>
                </a14:m>
                <a:endParaRPr lang="en-GB" sz="2400" dirty="0">
                  <a:solidFill>
                    <a:srgbClr val="4D4F53">
                      <a:lumMod val="50000"/>
                    </a:srgbClr>
                  </a:solidFill>
                  <a:latin typeface="Verdana"/>
                </a:endParaRPr>
              </a:p>
            </p:txBody>
          </p:sp>
        </mc:Choice>
        <mc:Fallback xmlns="">
          <p:sp>
            <p:nvSpPr>
              <p:cNvPr id="17" name="TextBox 16">
                <a:extLst>
                  <a:ext uri="{FF2B5EF4-FFF2-40B4-BE49-F238E27FC236}">
                    <a16:creationId xmlns:a16="http://schemas.microsoft.com/office/drawing/2014/main" id="{F6C98F6C-775E-6FB1-9E66-4C7EA5CE65E5}"/>
                  </a:ext>
                </a:extLst>
              </p:cNvPr>
              <p:cNvSpPr txBox="1">
                <a:spLocks noRot="1" noChangeAspect="1" noMove="1" noResize="1" noEditPoints="1" noAdjustHandles="1" noChangeArrowheads="1" noChangeShapeType="1" noTextEdit="1"/>
              </p:cNvSpPr>
              <p:nvPr/>
            </p:nvSpPr>
            <p:spPr>
              <a:xfrm>
                <a:off x="2702354" y="4771983"/>
                <a:ext cx="6918943" cy="1452321"/>
              </a:xfrm>
              <a:prstGeom prst="rect">
                <a:avLst/>
              </a:prstGeom>
              <a:blipFill>
                <a:blip r:embed="rId8"/>
                <a:stretch>
                  <a:fillRect/>
                </a:stretch>
              </a:blipFill>
            </p:spPr>
            <p:txBody>
              <a:bodyPr/>
              <a:lstStyle/>
              <a:p>
                <a:r>
                  <a:rPr lang="en-GB">
                    <a:noFill/>
                  </a:rPr>
                  <a:t> </a:t>
                </a:r>
              </a:p>
            </p:txBody>
          </p:sp>
        </mc:Fallback>
      </mc:AlternateContent>
      <p:sp>
        <p:nvSpPr>
          <p:cNvPr id="19" name="Rectangle 18">
            <a:extLst>
              <a:ext uri="{FF2B5EF4-FFF2-40B4-BE49-F238E27FC236}">
                <a16:creationId xmlns:a16="http://schemas.microsoft.com/office/drawing/2014/main" id="{9717CFBF-4159-FFC2-6140-96B58D80E47C}"/>
              </a:ext>
            </a:extLst>
          </p:cNvPr>
          <p:cNvSpPr/>
          <p:nvPr/>
        </p:nvSpPr>
        <p:spPr>
          <a:xfrm>
            <a:off x="5006358" y="4190036"/>
            <a:ext cx="398104" cy="18519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GB" sz="2400">
              <a:solidFill>
                <a:prstClr val="white"/>
              </a:solidFill>
              <a:latin typeface="Verdana"/>
            </a:endParaRPr>
          </a:p>
        </p:txBody>
      </p:sp>
      <p:pic>
        <p:nvPicPr>
          <p:cNvPr id="20" name="Content Placeholder 4">
            <a:extLst>
              <a:ext uri="{FF2B5EF4-FFF2-40B4-BE49-F238E27FC236}">
                <a16:creationId xmlns:a16="http://schemas.microsoft.com/office/drawing/2014/main" id="{DE9D2B93-DFBE-0B15-7347-14E4F979CA2A}"/>
              </a:ext>
            </a:extLst>
          </p:cNvPr>
          <p:cNvPicPr>
            <a:picLocks noChangeAspect="1"/>
          </p:cNvPicPr>
          <p:nvPr/>
        </p:nvPicPr>
        <p:blipFill>
          <a:blip r:embed="rId9"/>
          <a:srcRect/>
          <a:stretch/>
        </p:blipFill>
        <p:spPr>
          <a:xfrm>
            <a:off x="9260460" y="1793544"/>
            <a:ext cx="1603996" cy="1824992"/>
          </a:xfrm>
          <a:prstGeom prst="rect">
            <a:avLst/>
          </a:prstGeom>
          <a:scene3d>
            <a:camera prst="isometricOffAxis2Right"/>
            <a:lightRig rig="threePt" dir="t"/>
          </a:scene3d>
        </p:spPr>
      </p:pic>
      <p:pic>
        <p:nvPicPr>
          <p:cNvPr id="21" name="Picture 20">
            <a:extLst>
              <a:ext uri="{FF2B5EF4-FFF2-40B4-BE49-F238E27FC236}">
                <a16:creationId xmlns:a16="http://schemas.microsoft.com/office/drawing/2014/main" id="{5DFA3874-124C-8FEF-2117-5DBFE0F5DB75}"/>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0" b="100000" l="0" r="95324">
                        <a14:foregroundMark x1="22842" y1="34274" x2="22842" y2="34274"/>
                        <a14:foregroundMark x1="89029" y1="34476" x2="88489" y2="75605"/>
                        <a14:foregroundMark x1="95504" y1="31855" x2="95324" y2="73790"/>
                        <a14:backgroundMark x1="3058" y1="84274" x2="46043" y2="99798"/>
                        <a14:backgroundMark x1="0" y1="91935" x2="2158" y2="99798"/>
                        <a14:backgroundMark x1="1619" y1="25403" x2="0" y2="91734"/>
                        <a14:backgroundMark x1="1799" y1="25403" x2="41007" y2="2823"/>
                        <a14:backgroundMark x1="39748" y1="0" x2="40827" y2="2621"/>
                        <a14:backgroundMark x1="899" y1="0" x2="0" y2="806"/>
                        <a14:backgroundMark x1="11691" y1="95565" x2="16007" y2="99798"/>
                        <a14:backgroundMark x1="11691" y1="95565" x2="38129" y2="99798"/>
                      </a14:backgroundRemoval>
                    </a14:imgEffect>
                  </a14:imgLayer>
                </a14:imgProps>
              </a:ext>
              <a:ext uri="{28A0092B-C50C-407E-A947-70E740481C1C}">
                <a14:useLocalDpi xmlns:a14="http://schemas.microsoft.com/office/drawing/2010/main"/>
              </a:ext>
            </a:extLst>
          </a:blip>
          <a:srcRect/>
          <a:stretch/>
        </p:blipFill>
        <p:spPr>
          <a:xfrm rot="182630">
            <a:off x="6586140" y="4508159"/>
            <a:ext cx="2244971" cy="1744787"/>
          </a:xfrm>
          <a:prstGeom prst="rect">
            <a:avLst/>
          </a:prstGeom>
          <a:scene3d>
            <a:camera prst="perspectiveContrastingRightFacing"/>
            <a:lightRig rig="threePt" dir="t"/>
          </a:scene3d>
        </p:spPr>
      </p:pic>
    </p:spTree>
    <p:extLst>
      <p:ext uri="{BB962C8B-B14F-4D97-AF65-F5344CB8AC3E}">
        <p14:creationId xmlns:p14="http://schemas.microsoft.com/office/powerpoint/2010/main" val="11044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E3211-3E3F-6BC9-B95B-3FDD46D2977E}"/>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70BB3DC6-3F05-6773-501E-C723A8B14878}"/>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Neural networks (short recap)</a:t>
            </a:r>
            <a:endParaRPr lang="en-US" sz="3200" dirty="0">
              <a:solidFill>
                <a:schemeClr val="bg1"/>
              </a:solidFill>
            </a:endParaRPr>
          </a:p>
        </p:txBody>
      </p:sp>
      <p:grpSp>
        <p:nvGrpSpPr>
          <p:cNvPr id="3" name="Group 2">
            <a:extLst>
              <a:ext uri="{FF2B5EF4-FFF2-40B4-BE49-F238E27FC236}">
                <a16:creationId xmlns:a16="http://schemas.microsoft.com/office/drawing/2014/main" id="{8876CE43-FF95-194F-7445-4D769DBD6DE8}"/>
              </a:ext>
            </a:extLst>
          </p:cNvPr>
          <p:cNvGrpSpPr/>
          <p:nvPr/>
        </p:nvGrpSpPr>
        <p:grpSpPr>
          <a:xfrm rot="10800000">
            <a:off x="4961188" y="1081871"/>
            <a:ext cx="2478259" cy="3228516"/>
            <a:chOff x="2110543" y="1295540"/>
            <a:chExt cx="5092930" cy="3341292"/>
          </a:xfrm>
          <a:solidFill>
            <a:schemeClr val="accent3">
              <a:lumMod val="20000"/>
              <a:lumOff val="80000"/>
            </a:schemeClr>
          </a:solidFill>
        </p:grpSpPr>
        <p:sp>
          <p:nvSpPr>
            <p:cNvPr id="22" name="Rectangle 21">
              <a:extLst>
                <a:ext uri="{FF2B5EF4-FFF2-40B4-BE49-F238E27FC236}">
                  <a16:creationId xmlns:a16="http://schemas.microsoft.com/office/drawing/2014/main" id="{E2691DF4-8FEA-465D-E2C4-0889E628C9E9}"/>
                </a:ext>
              </a:extLst>
            </p:cNvPr>
            <p:cNvSpPr/>
            <p:nvPr/>
          </p:nvSpPr>
          <p:spPr>
            <a:xfrm rot="16200000">
              <a:off x="4104070" y="1537434"/>
              <a:ext cx="1105871" cy="509292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GB" sz="2400">
                <a:solidFill>
                  <a:prstClr val="white"/>
                </a:solidFill>
                <a:latin typeface="Verdana"/>
              </a:endParaRPr>
            </a:p>
          </p:txBody>
        </p:sp>
        <p:sp>
          <p:nvSpPr>
            <p:cNvPr id="23" name="Rectangle 22">
              <a:extLst>
                <a:ext uri="{FF2B5EF4-FFF2-40B4-BE49-F238E27FC236}">
                  <a16:creationId xmlns:a16="http://schemas.microsoft.com/office/drawing/2014/main" id="{7FF697FE-053C-3C77-A400-9D6F36243C66}"/>
                </a:ext>
              </a:extLst>
            </p:cNvPr>
            <p:cNvSpPr/>
            <p:nvPr/>
          </p:nvSpPr>
          <p:spPr>
            <a:xfrm>
              <a:off x="4193428" y="1295540"/>
              <a:ext cx="914094" cy="183285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GB" sz="2400">
                <a:solidFill>
                  <a:prstClr val="white"/>
                </a:solidFill>
                <a:latin typeface="Verdana"/>
              </a:endParaRPr>
            </a:p>
          </p:txBody>
        </p:sp>
        <p:sp>
          <p:nvSpPr>
            <p:cNvPr id="24" name="Trapezium 64">
              <a:extLst>
                <a:ext uri="{FF2B5EF4-FFF2-40B4-BE49-F238E27FC236}">
                  <a16:creationId xmlns:a16="http://schemas.microsoft.com/office/drawing/2014/main" id="{31B3921B-2659-42C7-8069-85C7051DC1CA}"/>
                </a:ext>
              </a:extLst>
            </p:cNvPr>
            <p:cNvSpPr/>
            <p:nvPr/>
          </p:nvSpPr>
          <p:spPr>
            <a:xfrm>
              <a:off x="2110546" y="2961983"/>
              <a:ext cx="5092927" cy="568978"/>
            </a:xfrm>
            <a:prstGeom prst="trapezoid">
              <a:avLst>
                <a:gd name="adj" fmla="val 20508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GB" sz="2400" dirty="0">
                <a:solidFill>
                  <a:prstClr val="white"/>
                </a:solidFill>
                <a:latin typeface="Verdana"/>
              </a:endParaRPr>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4804420-0927-CB01-0DA6-2A1AD13BA9D3}"/>
                  </a:ext>
                </a:extLst>
              </p:cNvPr>
              <p:cNvSpPr txBox="1"/>
              <p:nvPr/>
            </p:nvSpPr>
            <p:spPr>
              <a:xfrm>
                <a:off x="4874112" y="1105069"/>
                <a:ext cx="2652408" cy="999441"/>
              </a:xfrm>
              <a:prstGeom prst="rect">
                <a:avLst/>
              </a:prstGeom>
              <a:noFill/>
            </p:spPr>
            <p:txBody>
              <a:bodyPr wrap="square">
                <a:spAutoFit/>
              </a:bodyPr>
              <a:lstStyle/>
              <a:p>
                <a:pPr defTabSz="609585" fontAlgn="auto">
                  <a:spcBef>
                    <a:spcPts val="0"/>
                  </a:spcBef>
                  <a:spcAft>
                    <a:spcPts val="0"/>
                  </a:spcAft>
                </a:pPr>
                <a14:m>
                  <m:oMathPara xmlns:m="http://schemas.openxmlformats.org/officeDocument/2006/math">
                    <m:oMathParaPr>
                      <m:jc m:val="centerGroup"/>
                    </m:oMathParaPr>
                    <m:oMath xmlns:m="http://schemas.openxmlformats.org/officeDocument/2006/math">
                      <m:d>
                        <m:dPr>
                          <m:begChr m:val="["/>
                          <m:endChr m:val="]"/>
                          <m:ctrlPr>
                            <a:rPr lang="en-US" sz="1600" i="1">
                              <a:solidFill>
                                <a:srgbClr val="4D4F53">
                                  <a:lumMod val="50000"/>
                                </a:srgbClr>
                              </a:solidFill>
                              <a:latin typeface="Cambria Math" panose="02040503050406030204" pitchFamily="18" charset="0"/>
                              <a:ea typeface="Cambria Math" panose="02040503050406030204" pitchFamily="18" charset="0"/>
                            </a:rPr>
                          </m:ctrlPr>
                        </m:dPr>
                        <m:e>
                          <m:m>
                            <m:mPr>
                              <m:mcs>
                                <m:mc>
                                  <m:mcPr>
                                    <m:count m:val="3"/>
                                    <m:mcJc m:val="center"/>
                                  </m:mcPr>
                                </m:mc>
                              </m:mcs>
                              <m:ctrlPr>
                                <a:rPr lang="en-GB" sz="1600" i="1">
                                  <a:solidFill>
                                    <a:srgbClr val="4D4F53">
                                      <a:lumMod val="50000"/>
                                    </a:srgbClr>
                                  </a:solidFill>
                                  <a:latin typeface="Cambria Math" panose="02040503050406030204" pitchFamily="18" charset="0"/>
                                  <a:ea typeface="Cambria Math" panose="02040503050406030204" pitchFamily="18" charset="0"/>
                                </a:rPr>
                              </m:ctrlPr>
                            </m:mPr>
                            <m:mr>
                              <m:e>
                                <m:sSub>
                                  <m:sSubPr>
                                    <m:ctrlPr>
                                      <a:rPr lang="en-GB" sz="1600" i="1">
                                        <a:solidFill>
                                          <a:srgbClr val="4D4F53">
                                            <a:lumMod val="50000"/>
                                          </a:srgbClr>
                                        </a:solidFill>
                                        <a:latin typeface="Cambria Math" panose="02040503050406030204" pitchFamily="18" charset="0"/>
                                        <a:ea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11</m:t>
                                    </m:r>
                                  </m:sub>
                                </m:sSub>
                              </m:e>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12</m:t>
                                    </m:r>
                                  </m:sub>
                                </m:sSub>
                              </m:e>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13</m:t>
                                    </m:r>
                                  </m:sub>
                                </m:sSub>
                              </m:e>
                            </m:mr>
                            <m:mr>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21</m:t>
                                    </m:r>
                                  </m:sub>
                                </m:sSub>
                              </m:e>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22</m:t>
                                    </m:r>
                                  </m:sub>
                                </m:sSub>
                              </m:e>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23</m:t>
                                    </m:r>
                                  </m:sub>
                                </m:sSub>
                              </m:e>
                            </m:mr>
                            <m:mr>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31</m:t>
                                    </m:r>
                                  </m:sub>
                                </m:sSub>
                              </m:e>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32</m:t>
                                    </m:r>
                                  </m:sub>
                                </m:sSub>
                              </m:e>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33</m:t>
                                    </m:r>
                                  </m:sub>
                                </m:sSub>
                              </m:e>
                            </m:mr>
                            <m:mr>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41</m:t>
                                    </m:r>
                                  </m:sub>
                                </m:sSub>
                              </m:e>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42</m:t>
                                    </m:r>
                                  </m:sub>
                                </m:sSub>
                              </m:e>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41</m:t>
                                    </m:r>
                                  </m:sub>
                                </m:sSub>
                              </m:e>
                            </m:mr>
                          </m:m>
                        </m:e>
                      </m:d>
                    </m:oMath>
                  </m:oMathPara>
                </a14:m>
                <a:endParaRPr lang="en-GB" sz="1600" dirty="0">
                  <a:solidFill>
                    <a:srgbClr val="4D4F53"/>
                  </a:solidFill>
                  <a:latin typeface="Verdana"/>
                </a:endParaRPr>
              </a:p>
            </p:txBody>
          </p:sp>
        </mc:Choice>
        <mc:Fallback xmlns="">
          <p:sp>
            <p:nvSpPr>
              <p:cNvPr id="25" name="TextBox 24">
                <a:extLst>
                  <a:ext uri="{FF2B5EF4-FFF2-40B4-BE49-F238E27FC236}">
                    <a16:creationId xmlns:a16="http://schemas.microsoft.com/office/drawing/2014/main" id="{74804420-0927-CB01-0DA6-2A1AD13BA9D3}"/>
                  </a:ext>
                </a:extLst>
              </p:cNvPr>
              <p:cNvSpPr txBox="1">
                <a:spLocks noRot="1" noChangeAspect="1" noMove="1" noResize="1" noEditPoints="1" noAdjustHandles="1" noChangeArrowheads="1" noChangeShapeType="1" noTextEdit="1"/>
              </p:cNvSpPr>
              <p:nvPr/>
            </p:nvSpPr>
            <p:spPr>
              <a:xfrm>
                <a:off x="4874112" y="1105069"/>
                <a:ext cx="2652408" cy="999441"/>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3AB5E44-FF66-E3DC-9300-FA921E8A6921}"/>
                  </a:ext>
                </a:extLst>
              </p:cNvPr>
              <p:cNvSpPr txBox="1"/>
              <p:nvPr/>
            </p:nvSpPr>
            <p:spPr>
              <a:xfrm>
                <a:off x="4874112" y="1105069"/>
                <a:ext cx="2652408" cy="999441"/>
              </a:xfrm>
              <a:prstGeom prst="rect">
                <a:avLst/>
              </a:prstGeom>
              <a:noFill/>
            </p:spPr>
            <p:txBody>
              <a:bodyPr wrap="square">
                <a:spAutoFit/>
              </a:bodyPr>
              <a:lstStyle/>
              <a:p>
                <a:pPr defTabSz="609585" fontAlgn="auto">
                  <a:spcBef>
                    <a:spcPts val="0"/>
                  </a:spcBef>
                  <a:spcAft>
                    <a:spcPts val="0"/>
                  </a:spcAft>
                </a:pPr>
                <a14:m>
                  <m:oMathPara xmlns:m="http://schemas.openxmlformats.org/officeDocument/2006/math">
                    <m:oMathParaPr>
                      <m:jc m:val="centerGroup"/>
                    </m:oMathParaPr>
                    <m:oMath xmlns:m="http://schemas.openxmlformats.org/officeDocument/2006/math">
                      <m:d>
                        <m:dPr>
                          <m:begChr m:val="["/>
                          <m:endChr m:val="]"/>
                          <m:ctrlPr>
                            <a:rPr lang="en-US" sz="1600" i="1">
                              <a:solidFill>
                                <a:srgbClr val="4D4F53">
                                  <a:lumMod val="50000"/>
                                </a:srgbClr>
                              </a:solidFill>
                              <a:latin typeface="Cambria Math" panose="02040503050406030204" pitchFamily="18" charset="0"/>
                              <a:ea typeface="Cambria Math" panose="02040503050406030204" pitchFamily="18" charset="0"/>
                            </a:rPr>
                          </m:ctrlPr>
                        </m:dPr>
                        <m:e>
                          <m:m>
                            <m:mPr>
                              <m:mcs>
                                <m:mc>
                                  <m:mcPr>
                                    <m:count m:val="3"/>
                                    <m:mcJc m:val="center"/>
                                  </m:mcPr>
                                </m:mc>
                              </m:mcs>
                              <m:ctrlPr>
                                <a:rPr lang="en-GB" sz="1600" i="1">
                                  <a:solidFill>
                                    <a:srgbClr val="4D4F53">
                                      <a:lumMod val="50000"/>
                                    </a:srgbClr>
                                  </a:solidFill>
                                  <a:latin typeface="Cambria Math" panose="02040503050406030204" pitchFamily="18" charset="0"/>
                                  <a:ea typeface="Cambria Math" panose="02040503050406030204" pitchFamily="18" charset="0"/>
                                </a:rPr>
                              </m:ctrlPr>
                            </m:mPr>
                            <m:mr>
                              <m:e>
                                <m:sSub>
                                  <m:sSubPr>
                                    <m:ctrlPr>
                                      <a:rPr lang="en-GB" sz="1600" i="1">
                                        <a:solidFill>
                                          <a:srgbClr val="FF0000"/>
                                        </a:solidFill>
                                        <a:latin typeface="Cambria Math" panose="02040503050406030204" pitchFamily="18" charset="0"/>
                                        <a:ea typeface="Cambria Math" panose="02040503050406030204" pitchFamily="18" charset="0"/>
                                      </a:rPr>
                                    </m:ctrlPr>
                                  </m:sSubPr>
                                  <m:e>
                                    <m:r>
                                      <a:rPr lang="en-US" sz="1600" i="1">
                                        <a:solidFill>
                                          <a:srgbClr val="FF0000"/>
                                        </a:solidFill>
                                        <a:latin typeface="Cambria Math" panose="02040503050406030204" pitchFamily="18" charset="0"/>
                                      </a:rPr>
                                      <m:t>𝑤</m:t>
                                    </m:r>
                                  </m:e>
                                  <m:sub>
                                    <m:r>
                                      <a:rPr lang="en-US" sz="1600" i="1">
                                        <a:solidFill>
                                          <a:srgbClr val="FF0000"/>
                                        </a:solidFill>
                                        <a:latin typeface="Cambria Math" panose="02040503050406030204" pitchFamily="18" charset="0"/>
                                      </a:rPr>
                                      <m:t>11</m:t>
                                    </m:r>
                                  </m:sub>
                                </m:sSub>
                              </m:e>
                              <m:e>
                                <m:sSub>
                                  <m:sSubPr>
                                    <m:ctrlPr>
                                      <a:rPr lang="en-GB" sz="1600" i="1">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𝑤</m:t>
                                    </m:r>
                                  </m:e>
                                  <m:sub>
                                    <m:r>
                                      <a:rPr lang="en-US" sz="1600" i="1">
                                        <a:solidFill>
                                          <a:srgbClr val="FF0000"/>
                                        </a:solidFill>
                                        <a:latin typeface="Cambria Math" panose="02040503050406030204" pitchFamily="18" charset="0"/>
                                      </a:rPr>
                                      <m:t>12</m:t>
                                    </m:r>
                                  </m:sub>
                                </m:sSub>
                              </m:e>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13</m:t>
                                    </m:r>
                                  </m:sub>
                                </m:sSub>
                              </m:e>
                            </m:mr>
                            <m:mr>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21</m:t>
                                    </m:r>
                                  </m:sub>
                                </m:sSub>
                              </m:e>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22</m:t>
                                    </m:r>
                                  </m:sub>
                                </m:sSub>
                              </m:e>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23</m:t>
                                    </m:r>
                                  </m:sub>
                                </m:sSub>
                              </m:e>
                            </m:mr>
                            <m:mr>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31</m:t>
                                    </m:r>
                                  </m:sub>
                                </m:sSub>
                              </m:e>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32</m:t>
                                    </m:r>
                                  </m:sub>
                                </m:sSub>
                              </m:e>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33</m:t>
                                    </m:r>
                                  </m:sub>
                                </m:sSub>
                              </m:e>
                            </m:mr>
                            <m:mr>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41</m:t>
                                    </m:r>
                                  </m:sub>
                                </m:sSub>
                              </m:e>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42</m:t>
                                    </m:r>
                                  </m:sub>
                                </m:sSub>
                              </m:e>
                              <m:e>
                                <m:sSub>
                                  <m:sSubPr>
                                    <m:ctrlPr>
                                      <a:rPr lang="en-GB" sz="1600" i="1">
                                        <a:solidFill>
                                          <a:srgbClr val="4D4F53">
                                            <a:lumMod val="50000"/>
                                          </a:srgbClr>
                                        </a:solidFill>
                                        <a:latin typeface="Cambria Math" panose="02040503050406030204" pitchFamily="18" charset="0"/>
                                      </a:rPr>
                                    </m:ctrlPr>
                                  </m:sSubPr>
                                  <m:e>
                                    <m:r>
                                      <a:rPr lang="en-US" sz="1600" i="1">
                                        <a:solidFill>
                                          <a:srgbClr val="4D4F53">
                                            <a:lumMod val="50000"/>
                                          </a:srgbClr>
                                        </a:solidFill>
                                        <a:latin typeface="Cambria Math" panose="02040503050406030204" pitchFamily="18" charset="0"/>
                                      </a:rPr>
                                      <m:t>𝑤</m:t>
                                    </m:r>
                                  </m:e>
                                  <m:sub>
                                    <m:r>
                                      <a:rPr lang="en-US" sz="1600" i="1">
                                        <a:solidFill>
                                          <a:srgbClr val="4D4F53">
                                            <a:lumMod val="50000"/>
                                          </a:srgbClr>
                                        </a:solidFill>
                                        <a:latin typeface="Cambria Math" panose="02040503050406030204" pitchFamily="18" charset="0"/>
                                      </a:rPr>
                                      <m:t>41</m:t>
                                    </m:r>
                                  </m:sub>
                                </m:sSub>
                              </m:e>
                            </m:mr>
                          </m:m>
                        </m:e>
                      </m:d>
                    </m:oMath>
                  </m:oMathPara>
                </a14:m>
                <a:endParaRPr lang="en-GB" sz="1600" dirty="0">
                  <a:solidFill>
                    <a:srgbClr val="4D4F53"/>
                  </a:solidFill>
                  <a:latin typeface="Verdana"/>
                </a:endParaRPr>
              </a:p>
            </p:txBody>
          </p:sp>
        </mc:Choice>
        <mc:Fallback xmlns="">
          <p:sp>
            <p:nvSpPr>
              <p:cNvPr id="26" name="TextBox 25">
                <a:extLst>
                  <a:ext uri="{FF2B5EF4-FFF2-40B4-BE49-F238E27FC236}">
                    <a16:creationId xmlns:a16="http://schemas.microsoft.com/office/drawing/2014/main" id="{53AB5E44-FF66-E3DC-9300-FA921E8A6921}"/>
                  </a:ext>
                </a:extLst>
              </p:cNvPr>
              <p:cNvSpPr txBox="1">
                <a:spLocks noRot="1" noChangeAspect="1" noMove="1" noResize="1" noEditPoints="1" noAdjustHandles="1" noChangeArrowheads="1" noChangeShapeType="1" noTextEdit="1"/>
              </p:cNvSpPr>
              <p:nvPr/>
            </p:nvSpPr>
            <p:spPr>
              <a:xfrm>
                <a:off x="4874112" y="1105069"/>
                <a:ext cx="2652408" cy="999441"/>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C53EF2E-BAA9-87FF-03FA-B9C51C394F97}"/>
                  </a:ext>
                </a:extLst>
              </p:cNvPr>
              <p:cNvSpPr txBox="1"/>
              <p:nvPr/>
            </p:nvSpPr>
            <p:spPr>
              <a:xfrm>
                <a:off x="4874112" y="1103541"/>
                <a:ext cx="2652408" cy="999441"/>
              </a:xfrm>
              <a:prstGeom prst="rect">
                <a:avLst/>
              </a:prstGeom>
              <a:noFill/>
            </p:spPr>
            <p:txBody>
              <a:bodyPr wrap="square">
                <a:spAutoFit/>
              </a:bodyPr>
              <a:lstStyle/>
              <a:p>
                <a:pPr defTabSz="609585" fontAlgn="auto">
                  <a:spcBef>
                    <a:spcPts val="0"/>
                  </a:spcBef>
                  <a:spcAft>
                    <a:spcPts val="0"/>
                  </a:spcAft>
                </a:pPr>
                <a14:m>
                  <m:oMathPara xmlns:m="http://schemas.openxmlformats.org/officeDocument/2006/math">
                    <m:oMathParaPr>
                      <m:jc m:val="centerGroup"/>
                    </m:oMathParaPr>
                    <m:oMath xmlns:m="http://schemas.openxmlformats.org/officeDocument/2006/math">
                      <m:d>
                        <m:dPr>
                          <m:begChr m:val="["/>
                          <m:endChr m:val="]"/>
                          <m:ctrlPr>
                            <a:rPr lang="en-US" sz="1600" i="1">
                              <a:solidFill>
                                <a:srgbClr val="4D4F53"/>
                              </a:solidFill>
                              <a:latin typeface="Cambria Math" panose="02040503050406030204" pitchFamily="18" charset="0"/>
                              <a:ea typeface="Cambria Math" panose="02040503050406030204" pitchFamily="18" charset="0"/>
                            </a:rPr>
                          </m:ctrlPr>
                        </m:dPr>
                        <m:e>
                          <m:m>
                            <m:mPr>
                              <m:mcs>
                                <m:mc>
                                  <m:mcPr>
                                    <m:count m:val="3"/>
                                    <m:mcJc m:val="center"/>
                                  </m:mcPr>
                                </m:mc>
                              </m:mcs>
                              <m:ctrlPr>
                                <a:rPr lang="en-GB" sz="1600" i="1">
                                  <a:solidFill>
                                    <a:srgbClr val="4D4F53"/>
                                  </a:solidFill>
                                  <a:latin typeface="Cambria Math" panose="02040503050406030204" pitchFamily="18" charset="0"/>
                                  <a:ea typeface="Cambria Math" panose="02040503050406030204" pitchFamily="18" charset="0"/>
                                </a:rPr>
                              </m:ctrlPr>
                            </m:mPr>
                            <m:mr>
                              <m:e>
                                <m:sSub>
                                  <m:sSubPr>
                                    <m:ctrlPr>
                                      <a:rPr lang="en-GB" sz="1600" i="1">
                                        <a:solidFill>
                                          <a:srgbClr val="4D4F53"/>
                                        </a:solidFill>
                                        <a:latin typeface="Cambria Math" panose="02040503050406030204" pitchFamily="18" charset="0"/>
                                        <a:ea typeface="Cambria Math" panose="02040503050406030204" pitchFamily="18" charset="0"/>
                                      </a:rPr>
                                    </m:ctrlPr>
                                  </m:sSubPr>
                                  <m:e>
                                    <m:r>
                                      <a:rPr lang="en-US" sz="1600" i="1">
                                        <a:solidFill>
                                          <a:srgbClr val="4D4F53"/>
                                        </a:solidFill>
                                        <a:latin typeface="Cambria Math" panose="02040503050406030204" pitchFamily="18" charset="0"/>
                                      </a:rPr>
                                      <m:t>𝑤</m:t>
                                    </m:r>
                                  </m:e>
                                  <m:sub>
                                    <m:r>
                                      <a:rPr lang="en-US" sz="1600" i="1">
                                        <a:solidFill>
                                          <a:srgbClr val="4D4F53"/>
                                        </a:solidFill>
                                        <a:latin typeface="Cambria Math" panose="02040503050406030204" pitchFamily="18" charset="0"/>
                                      </a:rPr>
                                      <m:t>11</m:t>
                                    </m:r>
                                  </m:sub>
                                </m:sSub>
                              </m:e>
                              <m:e>
                                <m:sSub>
                                  <m:sSubPr>
                                    <m:ctrlPr>
                                      <a:rPr lang="en-GB" sz="1600" i="1">
                                        <a:solidFill>
                                          <a:srgbClr val="4D4F53"/>
                                        </a:solidFill>
                                        <a:latin typeface="Cambria Math" panose="02040503050406030204" pitchFamily="18" charset="0"/>
                                      </a:rPr>
                                    </m:ctrlPr>
                                  </m:sSubPr>
                                  <m:e>
                                    <m:r>
                                      <a:rPr lang="en-US" sz="1600" i="1">
                                        <a:solidFill>
                                          <a:srgbClr val="4D4F53"/>
                                        </a:solidFill>
                                        <a:latin typeface="Cambria Math" panose="02040503050406030204" pitchFamily="18" charset="0"/>
                                      </a:rPr>
                                      <m:t>𝑤</m:t>
                                    </m:r>
                                  </m:e>
                                  <m:sub>
                                    <m:r>
                                      <a:rPr lang="en-US" sz="1600" i="1">
                                        <a:solidFill>
                                          <a:srgbClr val="4D4F53"/>
                                        </a:solidFill>
                                        <a:latin typeface="Cambria Math" panose="02040503050406030204" pitchFamily="18" charset="0"/>
                                      </a:rPr>
                                      <m:t>12</m:t>
                                    </m:r>
                                  </m:sub>
                                </m:sSub>
                              </m:e>
                              <m:e>
                                <m:sSub>
                                  <m:sSubPr>
                                    <m:ctrlPr>
                                      <a:rPr lang="en-GB" sz="1600" i="1">
                                        <a:solidFill>
                                          <a:srgbClr val="4D4F53"/>
                                        </a:solidFill>
                                        <a:latin typeface="Cambria Math" panose="02040503050406030204" pitchFamily="18" charset="0"/>
                                      </a:rPr>
                                    </m:ctrlPr>
                                  </m:sSubPr>
                                  <m:e>
                                    <m:r>
                                      <a:rPr lang="en-US" sz="1600" i="1">
                                        <a:solidFill>
                                          <a:srgbClr val="4D4F53"/>
                                        </a:solidFill>
                                        <a:latin typeface="Cambria Math" panose="02040503050406030204" pitchFamily="18" charset="0"/>
                                      </a:rPr>
                                      <m:t>𝑤</m:t>
                                    </m:r>
                                  </m:e>
                                  <m:sub>
                                    <m:r>
                                      <a:rPr lang="en-US" sz="1600" i="1">
                                        <a:solidFill>
                                          <a:srgbClr val="4D4F53"/>
                                        </a:solidFill>
                                        <a:latin typeface="Cambria Math" panose="02040503050406030204" pitchFamily="18" charset="0"/>
                                      </a:rPr>
                                      <m:t>13</m:t>
                                    </m:r>
                                  </m:sub>
                                </m:sSub>
                              </m:e>
                            </m:mr>
                            <m:mr>
                              <m:e>
                                <m:sSub>
                                  <m:sSubPr>
                                    <m:ctrlPr>
                                      <a:rPr lang="en-GB" sz="1600" i="1">
                                        <a:solidFill>
                                          <a:srgbClr val="4D4F53"/>
                                        </a:solidFill>
                                        <a:latin typeface="Cambria Math" panose="02040503050406030204" pitchFamily="18" charset="0"/>
                                      </a:rPr>
                                    </m:ctrlPr>
                                  </m:sSubPr>
                                  <m:e>
                                    <m:r>
                                      <a:rPr lang="en-US" sz="1600" i="1">
                                        <a:solidFill>
                                          <a:srgbClr val="4D4F53"/>
                                        </a:solidFill>
                                        <a:latin typeface="Cambria Math" panose="02040503050406030204" pitchFamily="18" charset="0"/>
                                      </a:rPr>
                                      <m:t>𝑤</m:t>
                                    </m:r>
                                  </m:e>
                                  <m:sub>
                                    <m:r>
                                      <a:rPr lang="en-US" sz="1600" i="1">
                                        <a:solidFill>
                                          <a:srgbClr val="4D4F53"/>
                                        </a:solidFill>
                                        <a:latin typeface="Cambria Math" panose="02040503050406030204" pitchFamily="18" charset="0"/>
                                      </a:rPr>
                                      <m:t>21</m:t>
                                    </m:r>
                                  </m:sub>
                                </m:sSub>
                              </m:e>
                              <m:e>
                                <m:sSub>
                                  <m:sSubPr>
                                    <m:ctrlPr>
                                      <a:rPr lang="en-GB" sz="1600" i="1">
                                        <a:solidFill>
                                          <a:srgbClr val="4D4F53"/>
                                        </a:solidFill>
                                        <a:latin typeface="Cambria Math" panose="02040503050406030204" pitchFamily="18" charset="0"/>
                                      </a:rPr>
                                    </m:ctrlPr>
                                  </m:sSubPr>
                                  <m:e>
                                    <m:r>
                                      <a:rPr lang="en-US" sz="1600" i="1">
                                        <a:solidFill>
                                          <a:srgbClr val="4D4F53"/>
                                        </a:solidFill>
                                        <a:latin typeface="Cambria Math" panose="02040503050406030204" pitchFamily="18" charset="0"/>
                                      </a:rPr>
                                      <m:t>𝑤</m:t>
                                    </m:r>
                                  </m:e>
                                  <m:sub>
                                    <m:r>
                                      <a:rPr lang="en-US" sz="1600" i="1">
                                        <a:solidFill>
                                          <a:srgbClr val="4D4F53"/>
                                        </a:solidFill>
                                        <a:latin typeface="Cambria Math" panose="02040503050406030204" pitchFamily="18" charset="0"/>
                                      </a:rPr>
                                      <m:t>22</m:t>
                                    </m:r>
                                  </m:sub>
                                </m:sSub>
                              </m:e>
                              <m:e>
                                <m:sSub>
                                  <m:sSubPr>
                                    <m:ctrlPr>
                                      <a:rPr lang="en-GB" sz="1600" i="1">
                                        <a:solidFill>
                                          <a:srgbClr val="4D4F53"/>
                                        </a:solidFill>
                                        <a:latin typeface="Cambria Math" panose="02040503050406030204" pitchFamily="18" charset="0"/>
                                      </a:rPr>
                                    </m:ctrlPr>
                                  </m:sSubPr>
                                  <m:e>
                                    <m:r>
                                      <a:rPr lang="en-US" sz="1600" i="1">
                                        <a:solidFill>
                                          <a:srgbClr val="4D4F53"/>
                                        </a:solidFill>
                                        <a:latin typeface="Cambria Math" panose="02040503050406030204" pitchFamily="18" charset="0"/>
                                      </a:rPr>
                                      <m:t>𝑤</m:t>
                                    </m:r>
                                  </m:e>
                                  <m:sub>
                                    <m:r>
                                      <a:rPr lang="en-US" sz="1600" i="1">
                                        <a:solidFill>
                                          <a:srgbClr val="4D4F53"/>
                                        </a:solidFill>
                                        <a:latin typeface="Cambria Math" panose="02040503050406030204" pitchFamily="18" charset="0"/>
                                      </a:rPr>
                                      <m:t>23</m:t>
                                    </m:r>
                                  </m:sub>
                                </m:sSub>
                              </m:e>
                            </m:mr>
                            <m:mr>
                              <m:e>
                                <m:sSub>
                                  <m:sSubPr>
                                    <m:ctrlPr>
                                      <a:rPr lang="en-GB" sz="1600" i="1">
                                        <a:solidFill>
                                          <a:srgbClr val="4D4F53"/>
                                        </a:solidFill>
                                        <a:latin typeface="Cambria Math" panose="02040503050406030204" pitchFamily="18" charset="0"/>
                                      </a:rPr>
                                    </m:ctrlPr>
                                  </m:sSubPr>
                                  <m:e>
                                    <m:r>
                                      <a:rPr lang="en-US" sz="1600" i="1">
                                        <a:solidFill>
                                          <a:srgbClr val="4D4F53"/>
                                        </a:solidFill>
                                        <a:latin typeface="Cambria Math" panose="02040503050406030204" pitchFamily="18" charset="0"/>
                                      </a:rPr>
                                      <m:t>𝑤</m:t>
                                    </m:r>
                                  </m:e>
                                  <m:sub>
                                    <m:r>
                                      <a:rPr lang="en-US" sz="1600" i="1">
                                        <a:solidFill>
                                          <a:srgbClr val="4D4F53"/>
                                        </a:solidFill>
                                        <a:latin typeface="Cambria Math" panose="02040503050406030204" pitchFamily="18" charset="0"/>
                                      </a:rPr>
                                      <m:t>31</m:t>
                                    </m:r>
                                  </m:sub>
                                </m:sSub>
                              </m:e>
                              <m:e>
                                <m:sSub>
                                  <m:sSubPr>
                                    <m:ctrlPr>
                                      <a:rPr lang="en-GB" sz="1600" i="1">
                                        <a:solidFill>
                                          <a:srgbClr val="4D4F53"/>
                                        </a:solidFill>
                                        <a:latin typeface="Cambria Math" panose="02040503050406030204" pitchFamily="18" charset="0"/>
                                      </a:rPr>
                                    </m:ctrlPr>
                                  </m:sSubPr>
                                  <m:e>
                                    <m:r>
                                      <a:rPr lang="en-US" sz="1600" i="1">
                                        <a:solidFill>
                                          <a:srgbClr val="4D4F53"/>
                                        </a:solidFill>
                                        <a:latin typeface="Cambria Math" panose="02040503050406030204" pitchFamily="18" charset="0"/>
                                      </a:rPr>
                                      <m:t>𝑤</m:t>
                                    </m:r>
                                  </m:e>
                                  <m:sub>
                                    <m:r>
                                      <a:rPr lang="en-US" sz="1600" i="1">
                                        <a:solidFill>
                                          <a:srgbClr val="4D4F53"/>
                                        </a:solidFill>
                                        <a:latin typeface="Cambria Math" panose="02040503050406030204" pitchFamily="18" charset="0"/>
                                      </a:rPr>
                                      <m:t>32</m:t>
                                    </m:r>
                                  </m:sub>
                                </m:sSub>
                              </m:e>
                              <m:e>
                                <m:sSub>
                                  <m:sSubPr>
                                    <m:ctrlPr>
                                      <a:rPr lang="en-GB" sz="1600" i="1">
                                        <a:solidFill>
                                          <a:srgbClr val="4D4F53"/>
                                        </a:solidFill>
                                        <a:latin typeface="Cambria Math" panose="02040503050406030204" pitchFamily="18" charset="0"/>
                                      </a:rPr>
                                    </m:ctrlPr>
                                  </m:sSubPr>
                                  <m:e>
                                    <m:r>
                                      <a:rPr lang="en-US" sz="1600" i="1">
                                        <a:solidFill>
                                          <a:srgbClr val="4D4F53"/>
                                        </a:solidFill>
                                        <a:latin typeface="Cambria Math" panose="02040503050406030204" pitchFamily="18" charset="0"/>
                                      </a:rPr>
                                      <m:t>𝑤</m:t>
                                    </m:r>
                                  </m:e>
                                  <m:sub>
                                    <m:r>
                                      <a:rPr lang="en-US" sz="1600" i="1">
                                        <a:solidFill>
                                          <a:srgbClr val="4D4F53"/>
                                        </a:solidFill>
                                        <a:latin typeface="Cambria Math" panose="02040503050406030204" pitchFamily="18" charset="0"/>
                                      </a:rPr>
                                      <m:t>33</m:t>
                                    </m:r>
                                  </m:sub>
                                </m:sSub>
                              </m:e>
                            </m:mr>
                            <m:mr>
                              <m:e>
                                <m:sSub>
                                  <m:sSubPr>
                                    <m:ctrlPr>
                                      <a:rPr lang="en-GB" sz="1600" i="1">
                                        <a:solidFill>
                                          <a:srgbClr val="4D4F53"/>
                                        </a:solidFill>
                                        <a:latin typeface="Cambria Math" panose="02040503050406030204" pitchFamily="18" charset="0"/>
                                      </a:rPr>
                                    </m:ctrlPr>
                                  </m:sSubPr>
                                  <m:e>
                                    <m:r>
                                      <a:rPr lang="en-US" sz="1600" i="1">
                                        <a:solidFill>
                                          <a:srgbClr val="4D4F53"/>
                                        </a:solidFill>
                                        <a:latin typeface="Cambria Math" panose="02040503050406030204" pitchFamily="18" charset="0"/>
                                      </a:rPr>
                                      <m:t>𝑤</m:t>
                                    </m:r>
                                  </m:e>
                                  <m:sub>
                                    <m:r>
                                      <a:rPr lang="en-US" sz="1600" i="1">
                                        <a:solidFill>
                                          <a:srgbClr val="4D4F53"/>
                                        </a:solidFill>
                                        <a:latin typeface="Cambria Math" panose="02040503050406030204" pitchFamily="18" charset="0"/>
                                      </a:rPr>
                                      <m:t>41</m:t>
                                    </m:r>
                                  </m:sub>
                                </m:sSub>
                              </m:e>
                              <m:e>
                                <m:sSub>
                                  <m:sSubPr>
                                    <m:ctrlPr>
                                      <a:rPr lang="en-GB" sz="1600" i="1">
                                        <a:solidFill>
                                          <a:srgbClr val="4D4F53"/>
                                        </a:solidFill>
                                        <a:latin typeface="Cambria Math" panose="02040503050406030204" pitchFamily="18" charset="0"/>
                                      </a:rPr>
                                    </m:ctrlPr>
                                  </m:sSubPr>
                                  <m:e>
                                    <m:r>
                                      <a:rPr lang="en-US" sz="1600" i="1">
                                        <a:solidFill>
                                          <a:srgbClr val="4D4F53"/>
                                        </a:solidFill>
                                        <a:latin typeface="Cambria Math" panose="02040503050406030204" pitchFamily="18" charset="0"/>
                                      </a:rPr>
                                      <m:t>𝑤</m:t>
                                    </m:r>
                                  </m:e>
                                  <m:sub>
                                    <m:r>
                                      <a:rPr lang="en-US" sz="1600" i="1">
                                        <a:solidFill>
                                          <a:srgbClr val="4D4F53"/>
                                        </a:solidFill>
                                        <a:latin typeface="Cambria Math" panose="02040503050406030204" pitchFamily="18" charset="0"/>
                                      </a:rPr>
                                      <m:t>42</m:t>
                                    </m:r>
                                  </m:sub>
                                </m:sSub>
                              </m:e>
                              <m:e>
                                <m:sSub>
                                  <m:sSubPr>
                                    <m:ctrlPr>
                                      <a:rPr lang="en-GB" sz="1600" i="1">
                                        <a:solidFill>
                                          <a:srgbClr val="4D4F53"/>
                                        </a:solidFill>
                                        <a:latin typeface="Cambria Math" panose="02040503050406030204" pitchFamily="18" charset="0"/>
                                      </a:rPr>
                                    </m:ctrlPr>
                                  </m:sSubPr>
                                  <m:e>
                                    <m:r>
                                      <a:rPr lang="en-US" sz="1600" i="1">
                                        <a:solidFill>
                                          <a:srgbClr val="4D4F53"/>
                                        </a:solidFill>
                                        <a:latin typeface="Cambria Math" panose="02040503050406030204" pitchFamily="18" charset="0"/>
                                      </a:rPr>
                                      <m:t>𝑤</m:t>
                                    </m:r>
                                  </m:e>
                                  <m:sub>
                                    <m:r>
                                      <a:rPr lang="en-US" sz="1600" i="1">
                                        <a:solidFill>
                                          <a:srgbClr val="4D4F53"/>
                                        </a:solidFill>
                                        <a:latin typeface="Cambria Math" panose="02040503050406030204" pitchFamily="18" charset="0"/>
                                      </a:rPr>
                                      <m:t>41</m:t>
                                    </m:r>
                                  </m:sub>
                                </m:sSub>
                              </m:e>
                            </m:mr>
                          </m:m>
                        </m:e>
                      </m:d>
                    </m:oMath>
                  </m:oMathPara>
                </a14:m>
                <a:endParaRPr lang="en-GB" sz="1600" dirty="0">
                  <a:solidFill>
                    <a:srgbClr val="4D4F53"/>
                  </a:solidFill>
                  <a:latin typeface="Verdana"/>
                </a:endParaRPr>
              </a:p>
            </p:txBody>
          </p:sp>
        </mc:Choice>
        <mc:Fallback xmlns="">
          <p:sp>
            <p:nvSpPr>
              <p:cNvPr id="27" name="TextBox 26">
                <a:extLst>
                  <a:ext uri="{FF2B5EF4-FFF2-40B4-BE49-F238E27FC236}">
                    <a16:creationId xmlns:a16="http://schemas.microsoft.com/office/drawing/2014/main" id="{EC53EF2E-BAA9-87FF-03FA-B9C51C394F97}"/>
                  </a:ext>
                </a:extLst>
              </p:cNvPr>
              <p:cNvSpPr txBox="1">
                <a:spLocks noRot="1" noChangeAspect="1" noMove="1" noResize="1" noEditPoints="1" noAdjustHandles="1" noChangeArrowheads="1" noChangeShapeType="1" noTextEdit="1"/>
              </p:cNvSpPr>
              <p:nvPr/>
            </p:nvSpPr>
            <p:spPr>
              <a:xfrm>
                <a:off x="4874112" y="1103541"/>
                <a:ext cx="2652408" cy="999441"/>
              </a:xfrm>
              <a:prstGeom prst="rect">
                <a:avLst/>
              </a:prstGeom>
              <a:blipFill>
                <a:blip r:embed="rId4"/>
                <a:stretch>
                  <a:fillRect/>
                </a:stretch>
              </a:blipFill>
            </p:spPr>
            <p:txBody>
              <a:bodyPr/>
              <a:lstStyle/>
              <a:p>
                <a:r>
                  <a:rPr lang="en-GB">
                    <a:noFill/>
                  </a:rPr>
                  <a:t> </a:t>
                </a:r>
              </a:p>
            </p:txBody>
          </p:sp>
        </mc:Fallback>
      </mc:AlternateContent>
      <p:sp>
        <p:nvSpPr>
          <p:cNvPr id="28" name="Right Arrow 6">
            <a:extLst>
              <a:ext uri="{FF2B5EF4-FFF2-40B4-BE49-F238E27FC236}">
                <a16:creationId xmlns:a16="http://schemas.microsoft.com/office/drawing/2014/main" id="{F39BC907-EA84-99CF-7EBB-D7571B7227DB}"/>
              </a:ext>
            </a:extLst>
          </p:cNvPr>
          <p:cNvSpPr/>
          <p:nvPr/>
        </p:nvSpPr>
        <p:spPr>
          <a:xfrm>
            <a:off x="7717743" y="3138109"/>
            <a:ext cx="769633" cy="29959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GB" sz="2400">
              <a:solidFill>
                <a:prstClr val="white"/>
              </a:solidFill>
              <a:latin typeface="Verdana"/>
            </a:endParaRPr>
          </a:p>
        </p:txBody>
      </p:sp>
      <p:pic>
        <p:nvPicPr>
          <p:cNvPr id="29" name="Picture 28">
            <a:extLst>
              <a:ext uri="{FF2B5EF4-FFF2-40B4-BE49-F238E27FC236}">
                <a16:creationId xmlns:a16="http://schemas.microsoft.com/office/drawing/2014/main" id="{2172FC98-EB17-7462-52A0-E6A1547D59DD}"/>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0" b="100000" l="0" r="95324">
                        <a14:foregroundMark x1="22842" y1="34274" x2="22842" y2="34274"/>
                        <a14:foregroundMark x1="89029" y1="34476" x2="88489" y2="75605"/>
                        <a14:foregroundMark x1="95504" y1="31855" x2="95324" y2="73790"/>
                        <a14:backgroundMark x1="3058" y1="84274" x2="46043" y2="99798"/>
                        <a14:backgroundMark x1="0" y1="91935" x2="2158" y2="99798"/>
                        <a14:backgroundMark x1="1619" y1="25403" x2="0" y2="91734"/>
                        <a14:backgroundMark x1="1799" y1="25403" x2="41007" y2="2823"/>
                        <a14:backgroundMark x1="39748" y1="0" x2="40827" y2="2621"/>
                        <a14:backgroundMark x1="899" y1="0" x2="0" y2="806"/>
                        <a14:backgroundMark x1="11691" y1="95565" x2="16007" y2="99798"/>
                        <a14:backgroundMark x1="11691" y1="95565" x2="38129" y2="99798"/>
                      </a14:backgroundRemoval>
                    </a14:imgEffect>
                  </a14:imgLayer>
                </a14:imgProps>
              </a:ext>
              <a:ext uri="{28A0092B-C50C-407E-A947-70E740481C1C}">
                <a14:useLocalDpi xmlns:a14="http://schemas.microsoft.com/office/drawing/2010/main"/>
              </a:ext>
            </a:extLst>
          </a:blip>
          <a:srcRect/>
          <a:stretch/>
        </p:blipFill>
        <p:spPr>
          <a:xfrm rot="182630">
            <a:off x="1147077" y="2086449"/>
            <a:ext cx="3091771" cy="2402917"/>
          </a:xfrm>
          <a:prstGeom prst="rect">
            <a:avLst/>
          </a:prstGeom>
          <a:scene3d>
            <a:camera prst="perspectiveContrastingRightFacing"/>
            <a:lightRig rig="threePt" dir="t"/>
          </a:scene3d>
        </p:spPr>
      </p:pic>
      <p:sp>
        <p:nvSpPr>
          <p:cNvPr id="30" name="Right Arrow 14">
            <a:extLst>
              <a:ext uri="{FF2B5EF4-FFF2-40B4-BE49-F238E27FC236}">
                <a16:creationId xmlns:a16="http://schemas.microsoft.com/office/drawing/2014/main" id="{B37EBFF1-B40D-D8FE-2DE6-EE9FCA220805}"/>
              </a:ext>
            </a:extLst>
          </p:cNvPr>
          <p:cNvSpPr/>
          <p:nvPr/>
        </p:nvSpPr>
        <p:spPr>
          <a:xfrm>
            <a:off x="4016984" y="3137119"/>
            <a:ext cx="768908" cy="29959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GB" sz="2400">
              <a:solidFill>
                <a:prstClr val="white"/>
              </a:solidFill>
              <a:latin typeface="Verdana"/>
            </a:endParaRPr>
          </a:p>
        </p:txBody>
      </p:sp>
      <p:grpSp>
        <p:nvGrpSpPr>
          <p:cNvPr id="31" name="Group 30">
            <a:extLst>
              <a:ext uri="{FF2B5EF4-FFF2-40B4-BE49-F238E27FC236}">
                <a16:creationId xmlns:a16="http://schemas.microsoft.com/office/drawing/2014/main" id="{7842DCD7-0A40-17DE-1421-6D533F9335A5}"/>
              </a:ext>
            </a:extLst>
          </p:cNvPr>
          <p:cNvGrpSpPr/>
          <p:nvPr/>
        </p:nvGrpSpPr>
        <p:grpSpPr>
          <a:xfrm>
            <a:off x="8446510" y="3491297"/>
            <a:ext cx="3760321" cy="3157193"/>
            <a:chOff x="6322380" y="2289259"/>
            <a:chExt cx="2820241" cy="2367895"/>
          </a:xfrm>
        </p:grpSpPr>
        <p:pic>
          <p:nvPicPr>
            <p:cNvPr id="32" name="Picture 31">
              <a:extLst>
                <a:ext uri="{FF2B5EF4-FFF2-40B4-BE49-F238E27FC236}">
                  <a16:creationId xmlns:a16="http://schemas.microsoft.com/office/drawing/2014/main" id="{EF7440B7-2B37-A24B-DE1B-C6E40DD585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90303" y="2289259"/>
              <a:ext cx="2552318" cy="2367895"/>
            </a:xfrm>
            <a:prstGeom prst="rect">
              <a:avLst/>
            </a:prstGeom>
          </p:spPr>
        </p:pic>
        <p:grpSp>
          <p:nvGrpSpPr>
            <p:cNvPr id="33" name="Group 32">
              <a:extLst>
                <a:ext uri="{FF2B5EF4-FFF2-40B4-BE49-F238E27FC236}">
                  <a16:creationId xmlns:a16="http://schemas.microsoft.com/office/drawing/2014/main" id="{BC07FBD9-D00E-EA46-615C-DBCAAECF9C55}"/>
                </a:ext>
              </a:extLst>
            </p:cNvPr>
            <p:cNvGrpSpPr/>
            <p:nvPr/>
          </p:nvGrpSpPr>
          <p:grpSpPr>
            <a:xfrm>
              <a:off x="6753225" y="2835322"/>
              <a:ext cx="1994601" cy="1663154"/>
              <a:chOff x="6753225" y="2835322"/>
              <a:chExt cx="1994601" cy="1663154"/>
            </a:xfrm>
          </p:grpSpPr>
          <p:cxnSp>
            <p:nvCxnSpPr>
              <p:cNvPr id="37" name="Straight Arrow Connector 36">
                <a:extLst>
                  <a:ext uri="{FF2B5EF4-FFF2-40B4-BE49-F238E27FC236}">
                    <a16:creationId xmlns:a16="http://schemas.microsoft.com/office/drawing/2014/main" id="{AA442783-AC02-5616-05FC-C1910A0508A6}"/>
                  </a:ext>
                </a:extLst>
              </p:cNvPr>
              <p:cNvCxnSpPr>
                <a:cxnSpLocks/>
              </p:cNvCxnSpPr>
              <p:nvPr/>
            </p:nvCxnSpPr>
            <p:spPr>
              <a:xfrm flipH="1" flipV="1">
                <a:off x="6753225" y="2835322"/>
                <a:ext cx="50602" cy="150835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D8C923A-259D-E61C-FCB7-DC814DF6E6A5}"/>
                  </a:ext>
                </a:extLst>
              </p:cNvPr>
              <p:cNvCxnSpPr>
                <a:cxnSpLocks/>
              </p:cNvCxnSpPr>
              <p:nvPr/>
            </p:nvCxnSpPr>
            <p:spPr>
              <a:xfrm>
                <a:off x="6803826" y="4343676"/>
                <a:ext cx="1944000" cy="15480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7C47313-1978-AE0D-2579-2FF7F9740B16}"/>
                  </a:ext>
                </a:extLst>
              </p:cNvPr>
              <p:cNvCxnSpPr>
                <a:cxnSpLocks/>
              </p:cNvCxnSpPr>
              <p:nvPr/>
            </p:nvCxnSpPr>
            <p:spPr>
              <a:xfrm flipV="1">
                <a:off x="6803825" y="3746339"/>
                <a:ext cx="499800" cy="59733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7BEB240-182F-7551-538F-A08082C6A3F0}"/>
                    </a:ext>
                  </a:extLst>
                </p:cNvPr>
                <p:cNvSpPr txBox="1"/>
                <p:nvPr/>
              </p:nvSpPr>
              <p:spPr>
                <a:xfrm>
                  <a:off x="6322380" y="2783843"/>
                  <a:ext cx="349384" cy="284742"/>
                </a:xfrm>
                <a:prstGeom prst="rect">
                  <a:avLst/>
                </a:prstGeom>
                <a:noFill/>
              </p:spPr>
              <p:txBody>
                <a:bodyPr wrap="square">
                  <a:spAutoFit/>
                </a:bodyPr>
                <a:lstStyle/>
                <a:p>
                  <a:pPr defTabSz="609585" fontAlgn="auto">
                    <a:spcBef>
                      <a:spcPts val="0"/>
                    </a:spcBef>
                    <a:spcAft>
                      <a:spcPts val="0"/>
                    </a:spcAft>
                  </a:pPr>
                  <a14:m>
                    <m:oMathPara xmlns:m="http://schemas.openxmlformats.org/officeDocument/2006/math">
                      <m:oMathParaPr>
                        <m:jc m:val="centerGroup"/>
                      </m:oMathParaPr>
                      <m:oMath xmlns:m="http://schemas.openxmlformats.org/officeDocument/2006/math">
                        <m:r>
                          <a:rPr lang="en-US" sz="1867" i="1">
                            <a:solidFill>
                              <a:srgbClr val="FFFFFF"/>
                            </a:solidFill>
                            <a:latin typeface="Cambria Math" panose="02040503050406030204" pitchFamily="18" charset="0"/>
                          </a:rPr>
                          <m:t>𝐿</m:t>
                        </m:r>
                      </m:oMath>
                    </m:oMathPara>
                  </a14:m>
                  <a:endParaRPr lang="en-GB" sz="2400" dirty="0">
                    <a:solidFill>
                      <a:srgbClr val="FFFFFF"/>
                    </a:solidFill>
                    <a:latin typeface="Verdana"/>
                  </a:endParaRPr>
                </a:p>
              </p:txBody>
            </p:sp>
          </mc:Choice>
          <mc:Fallback xmlns="">
            <p:sp>
              <p:nvSpPr>
                <p:cNvPr id="34" name="TextBox 33">
                  <a:extLst>
                    <a:ext uri="{FF2B5EF4-FFF2-40B4-BE49-F238E27FC236}">
                      <a16:creationId xmlns:a16="http://schemas.microsoft.com/office/drawing/2014/main" id="{87BEB240-182F-7551-538F-A08082C6A3F0}"/>
                    </a:ext>
                  </a:extLst>
                </p:cNvPr>
                <p:cNvSpPr txBox="1">
                  <a:spLocks noRot="1" noChangeAspect="1" noMove="1" noResize="1" noEditPoints="1" noAdjustHandles="1" noChangeArrowheads="1" noChangeShapeType="1" noTextEdit="1"/>
                </p:cNvSpPr>
                <p:nvPr/>
              </p:nvSpPr>
              <p:spPr>
                <a:xfrm>
                  <a:off x="6322380" y="2783843"/>
                  <a:ext cx="349384" cy="28474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E3BDF70-D53C-4EE3-CAC1-1462A063BBE4}"/>
                    </a:ext>
                  </a:extLst>
                </p:cNvPr>
                <p:cNvSpPr txBox="1"/>
                <p:nvPr/>
              </p:nvSpPr>
              <p:spPr>
                <a:xfrm>
                  <a:off x="6820485" y="3625358"/>
                  <a:ext cx="349384" cy="284742"/>
                </a:xfrm>
                <a:prstGeom prst="rect">
                  <a:avLst/>
                </a:prstGeom>
                <a:noFill/>
              </p:spPr>
              <p:txBody>
                <a:bodyPr wrap="square">
                  <a:spAutoFit/>
                </a:bodyPr>
                <a:lstStyle/>
                <a:p>
                  <a:pPr defTabSz="609585"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67" i="1">
                                <a:solidFill>
                                  <a:srgbClr val="FFFFFF"/>
                                </a:solidFill>
                                <a:latin typeface="Cambria Math" panose="02040503050406030204" pitchFamily="18" charset="0"/>
                              </a:rPr>
                            </m:ctrlPr>
                          </m:sSubPr>
                          <m:e>
                            <m:r>
                              <a:rPr lang="en-US" sz="1867" i="1">
                                <a:solidFill>
                                  <a:srgbClr val="FFFFFF"/>
                                </a:solidFill>
                                <a:latin typeface="Cambria Math" panose="02040503050406030204" pitchFamily="18" charset="0"/>
                              </a:rPr>
                              <m:t>𝑤</m:t>
                            </m:r>
                          </m:e>
                          <m:sub>
                            <m:r>
                              <a:rPr lang="en-US" sz="1867" i="1">
                                <a:solidFill>
                                  <a:srgbClr val="FFFFFF"/>
                                </a:solidFill>
                                <a:latin typeface="Cambria Math" panose="02040503050406030204" pitchFamily="18" charset="0"/>
                              </a:rPr>
                              <m:t>11</m:t>
                            </m:r>
                          </m:sub>
                        </m:sSub>
                      </m:oMath>
                    </m:oMathPara>
                  </a14:m>
                  <a:endParaRPr lang="en-GB" sz="2400" dirty="0">
                    <a:solidFill>
                      <a:srgbClr val="FFFFFF"/>
                    </a:solidFill>
                    <a:latin typeface="Verdana"/>
                  </a:endParaRPr>
                </a:p>
              </p:txBody>
            </p:sp>
          </mc:Choice>
          <mc:Fallback xmlns="">
            <p:sp>
              <p:nvSpPr>
                <p:cNvPr id="35" name="TextBox 34">
                  <a:extLst>
                    <a:ext uri="{FF2B5EF4-FFF2-40B4-BE49-F238E27FC236}">
                      <a16:creationId xmlns:a16="http://schemas.microsoft.com/office/drawing/2014/main" id="{CE3BDF70-D53C-4EE3-CAC1-1462A063BBE4}"/>
                    </a:ext>
                  </a:extLst>
                </p:cNvPr>
                <p:cNvSpPr txBox="1">
                  <a:spLocks noRot="1" noChangeAspect="1" noMove="1" noResize="1" noEditPoints="1" noAdjustHandles="1" noChangeArrowheads="1" noChangeShapeType="1" noTextEdit="1"/>
                </p:cNvSpPr>
                <p:nvPr/>
              </p:nvSpPr>
              <p:spPr>
                <a:xfrm>
                  <a:off x="6820485" y="3625358"/>
                  <a:ext cx="349384" cy="284742"/>
                </a:xfrm>
                <a:prstGeom prst="rect">
                  <a:avLst/>
                </a:prstGeom>
                <a:blipFill>
                  <a:blip r:embed="rId9"/>
                  <a:stretch>
                    <a:fillRect r="-9211" b="-16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89EFAD5-40BC-63A6-574A-26BAF862612B}"/>
                    </a:ext>
                  </a:extLst>
                </p:cNvPr>
                <p:cNvSpPr txBox="1"/>
                <p:nvPr/>
              </p:nvSpPr>
              <p:spPr>
                <a:xfrm>
                  <a:off x="8770305" y="4332640"/>
                  <a:ext cx="349384" cy="284742"/>
                </a:xfrm>
                <a:prstGeom prst="rect">
                  <a:avLst/>
                </a:prstGeom>
                <a:noFill/>
              </p:spPr>
              <p:txBody>
                <a:bodyPr wrap="square">
                  <a:spAutoFit/>
                </a:bodyPr>
                <a:lstStyle/>
                <a:p>
                  <a:pPr defTabSz="609585"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67" i="1">
                                <a:solidFill>
                                  <a:srgbClr val="FFFFFF"/>
                                </a:solidFill>
                                <a:latin typeface="Cambria Math" panose="02040503050406030204" pitchFamily="18" charset="0"/>
                              </a:rPr>
                            </m:ctrlPr>
                          </m:sSubPr>
                          <m:e>
                            <m:r>
                              <a:rPr lang="en-US" sz="1867" i="1">
                                <a:solidFill>
                                  <a:srgbClr val="FFFFFF"/>
                                </a:solidFill>
                                <a:latin typeface="Cambria Math" panose="02040503050406030204" pitchFamily="18" charset="0"/>
                              </a:rPr>
                              <m:t>𝑤</m:t>
                            </m:r>
                          </m:e>
                          <m:sub>
                            <m:r>
                              <a:rPr lang="en-US" sz="1867" i="1">
                                <a:solidFill>
                                  <a:srgbClr val="FFFFFF"/>
                                </a:solidFill>
                                <a:latin typeface="Cambria Math" panose="02040503050406030204" pitchFamily="18" charset="0"/>
                              </a:rPr>
                              <m:t>12</m:t>
                            </m:r>
                          </m:sub>
                        </m:sSub>
                      </m:oMath>
                    </m:oMathPara>
                  </a14:m>
                  <a:endParaRPr lang="en-GB" sz="2400" dirty="0">
                    <a:solidFill>
                      <a:srgbClr val="FFFFFF"/>
                    </a:solidFill>
                    <a:latin typeface="Verdana"/>
                  </a:endParaRPr>
                </a:p>
              </p:txBody>
            </p:sp>
          </mc:Choice>
          <mc:Fallback xmlns="">
            <p:sp>
              <p:nvSpPr>
                <p:cNvPr id="36" name="TextBox 35">
                  <a:extLst>
                    <a:ext uri="{FF2B5EF4-FFF2-40B4-BE49-F238E27FC236}">
                      <a16:creationId xmlns:a16="http://schemas.microsoft.com/office/drawing/2014/main" id="{189EFAD5-40BC-63A6-574A-26BAF862612B}"/>
                    </a:ext>
                  </a:extLst>
                </p:cNvPr>
                <p:cNvSpPr txBox="1">
                  <a:spLocks noRot="1" noChangeAspect="1" noMove="1" noResize="1" noEditPoints="1" noAdjustHandles="1" noChangeArrowheads="1" noChangeShapeType="1" noTextEdit="1"/>
                </p:cNvSpPr>
                <p:nvPr/>
              </p:nvSpPr>
              <p:spPr>
                <a:xfrm>
                  <a:off x="8770305" y="4332640"/>
                  <a:ext cx="349384" cy="284742"/>
                </a:xfrm>
                <a:prstGeom prst="rect">
                  <a:avLst/>
                </a:prstGeom>
                <a:blipFill>
                  <a:blip r:embed="rId10"/>
                  <a:stretch>
                    <a:fillRect r="-9211" b="-1613"/>
                  </a:stretch>
                </a:blipFill>
              </p:spPr>
              <p:txBody>
                <a:bodyPr/>
                <a:lstStyle/>
                <a:p>
                  <a:r>
                    <a:rPr lang="en-GB">
                      <a:noFill/>
                    </a:rPr>
                    <a:t> </a:t>
                  </a:r>
                </a:p>
              </p:txBody>
            </p:sp>
          </mc:Fallback>
        </mc:AlternateContent>
      </p:grpSp>
      <p:sp>
        <p:nvSpPr>
          <p:cNvPr id="40" name="TextBox 39">
            <a:extLst>
              <a:ext uri="{FF2B5EF4-FFF2-40B4-BE49-F238E27FC236}">
                <a16:creationId xmlns:a16="http://schemas.microsoft.com/office/drawing/2014/main" id="{301FB856-2387-B14D-9E08-DCF94AE4251D}"/>
              </a:ext>
            </a:extLst>
          </p:cNvPr>
          <p:cNvSpPr txBox="1"/>
          <p:nvPr/>
        </p:nvSpPr>
        <p:spPr>
          <a:xfrm>
            <a:off x="9822303" y="5751642"/>
            <a:ext cx="367408" cy="461665"/>
          </a:xfrm>
          <a:prstGeom prst="rect">
            <a:avLst/>
          </a:prstGeom>
          <a:noFill/>
        </p:spPr>
        <p:txBody>
          <a:bodyPr wrap="none" rtlCol="0">
            <a:spAutoFit/>
          </a:bodyPr>
          <a:lstStyle/>
          <a:p>
            <a:pPr defTabSz="609585" fontAlgn="auto">
              <a:spcBef>
                <a:spcPts val="0"/>
              </a:spcBef>
              <a:spcAft>
                <a:spcPts val="0"/>
              </a:spcAft>
            </a:pPr>
            <a:r>
              <a:rPr lang="en-GB" sz="2400" dirty="0">
                <a:solidFill>
                  <a:srgbClr val="FF0000"/>
                </a:solidFill>
                <a:latin typeface="Verdana"/>
              </a:rPr>
              <a:t>x</a:t>
            </a:r>
          </a:p>
        </p:txBody>
      </p:sp>
      <p:sp>
        <p:nvSpPr>
          <p:cNvPr id="41" name="TextBox 40">
            <a:extLst>
              <a:ext uri="{FF2B5EF4-FFF2-40B4-BE49-F238E27FC236}">
                <a16:creationId xmlns:a16="http://schemas.microsoft.com/office/drawing/2014/main" id="{7250B7ED-D6B1-7DB4-E014-70DD2CAB9E76}"/>
              </a:ext>
            </a:extLst>
          </p:cNvPr>
          <p:cNvSpPr txBox="1"/>
          <p:nvPr/>
        </p:nvSpPr>
        <p:spPr>
          <a:xfrm>
            <a:off x="10264483" y="5891679"/>
            <a:ext cx="367408" cy="461665"/>
          </a:xfrm>
          <a:prstGeom prst="rect">
            <a:avLst/>
          </a:prstGeom>
          <a:noFill/>
        </p:spPr>
        <p:txBody>
          <a:bodyPr wrap="none" rtlCol="0">
            <a:spAutoFit/>
          </a:bodyPr>
          <a:lstStyle/>
          <a:p>
            <a:pPr defTabSz="609585" fontAlgn="auto">
              <a:spcBef>
                <a:spcPts val="0"/>
              </a:spcBef>
              <a:spcAft>
                <a:spcPts val="0"/>
              </a:spcAft>
            </a:pPr>
            <a:r>
              <a:rPr lang="en-GB" sz="2400" dirty="0">
                <a:solidFill>
                  <a:srgbClr val="00B050"/>
                </a:solidFill>
                <a:latin typeface="Verdana"/>
              </a:rPr>
              <a:t>x</a:t>
            </a: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C3AE849-28CE-F7A9-C9CC-DE93C800105E}"/>
                  </a:ext>
                </a:extLst>
              </p:cNvPr>
              <p:cNvSpPr txBox="1"/>
              <p:nvPr/>
            </p:nvSpPr>
            <p:spPr>
              <a:xfrm>
                <a:off x="7540149" y="6341321"/>
                <a:ext cx="2036345" cy="318100"/>
              </a:xfrm>
              <a:prstGeom prst="rect">
                <a:avLst/>
              </a:prstGeom>
              <a:noFill/>
            </p:spPr>
            <p:txBody>
              <a:bodyPr wrap="square" rtlCol="0">
                <a:spAutoFit/>
              </a:bodyPr>
              <a:lstStyle/>
              <a:p>
                <a:pPr defTabSz="609585" fontAlgn="auto">
                  <a:spcBef>
                    <a:spcPts val="0"/>
                  </a:spcBef>
                  <a:spcAft>
                    <a:spcPts val="0"/>
                  </a:spcAft>
                </a:pPr>
                <a:r>
                  <a:rPr lang="en-GB" sz="1467" dirty="0">
                    <a:solidFill>
                      <a:srgbClr val="4D4F53"/>
                    </a:solidFill>
                    <a:latin typeface="Verdana"/>
                  </a:rPr>
                  <a:t>Current </a:t>
                </a:r>
                <a14:m>
                  <m:oMath xmlns:m="http://schemas.openxmlformats.org/officeDocument/2006/math">
                    <m:r>
                      <a:rPr lang="en-US" sz="1467" i="1">
                        <a:solidFill>
                          <a:srgbClr val="4D4F53"/>
                        </a:solidFill>
                        <a:latin typeface="Cambria Math" panose="02040503050406030204" pitchFamily="18" charset="0"/>
                      </a:rPr>
                      <m:t>𝑤</m:t>
                    </m:r>
                  </m:oMath>
                </a14:m>
                <a:r>
                  <a:rPr lang="en-GB" sz="1467" dirty="0">
                    <a:solidFill>
                      <a:srgbClr val="4D4F53"/>
                    </a:solidFill>
                    <a:latin typeface="Verdana"/>
                  </a:rPr>
                  <a:t> values</a:t>
                </a:r>
              </a:p>
            </p:txBody>
          </p:sp>
        </mc:Choice>
        <mc:Fallback xmlns="">
          <p:sp>
            <p:nvSpPr>
              <p:cNvPr id="42" name="TextBox 41">
                <a:extLst>
                  <a:ext uri="{FF2B5EF4-FFF2-40B4-BE49-F238E27FC236}">
                    <a16:creationId xmlns:a16="http://schemas.microsoft.com/office/drawing/2014/main" id="{4C3AE849-28CE-F7A9-C9CC-DE93C800105E}"/>
                  </a:ext>
                </a:extLst>
              </p:cNvPr>
              <p:cNvSpPr txBox="1">
                <a:spLocks noRot="1" noChangeAspect="1" noMove="1" noResize="1" noEditPoints="1" noAdjustHandles="1" noChangeArrowheads="1" noChangeShapeType="1" noTextEdit="1"/>
              </p:cNvSpPr>
              <p:nvPr/>
            </p:nvSpPr>
            <p:spPr>
              <a:xfrm>
                <a:off x="7540149" y="6341321"/>
                <a:ext cx="2036345" cy="318100"/>
              </a:xfrm>
              <a:prstGeom prst="rect">
                <a:avLst/>
              </a:prstGeom>
              <a:blipFill>
                <a:blip r:embed="rId11"/>
                <a:stretch>
                  <a:fillRect l="-1198" t="-3846" b="-23077"/>
                </a:stretch>
              </a:blipFill>
            </p:spPr>
            <p:txBody>
              <a:bodyPr/>
              <a:lstStyle/>
              <a:p>
                <a:r>
                  <a:rPr lang="en-GB">
                    <a:noFill/>
                  </a:rPr>
                  <a:t> </a:t>
                </a:r>
              </a:p>
            </p:txBody>
          </p:sp>
        </mc:Fallback>
      </mc:AlternateContent>
      <p:grpSp>
        <p:nvGrpSpPr>
          <p:cNvPr id="43" name="Group 42">
            <a:extLst>
              <a:ext uri="{FF2B5EF4-FFF2-40B4-BE49-F238E27FC236}">
                <a16:creationId xmlns:a16="http://schemas.microsoft.com/office/drawing/2014/main" id="{6498FD49-555A-9022-D7D2-610FEA7D913E}"/>
              </a:ext>
            </a:extLst>
          </p:cNvPr>
          <p:cNvGrpSpPr/>
          <p:nvPr/>
        </p:nvGrpSpPr>
        <p:grpSpPr>
          <a:xfrm>
            <a:off x="5240602" y="2263442"/>
            <a:ext cx="1913943" cy="2046953"/>
            <a:chOff x="3625727" y="2958410"/>
            <a:chExt cx="945544" cy="1086842"/>
          </a:xfrm>
        </p:grpSpPr>
        <p:pic>
          <p:nvPicPr>
            <p:cNvPr id="44" name="Graphic 43">
              <a:extLst>
                <a:ext uri="{FF2B5EF4-FFF2-40B4-BE49-F238E27FC236}">
                  <a16:creationId xmlns:a16="http://schemas.microsoft.com/office/drawing/2014/main" id="{17A30EBF-A022-30E6-983E-82092B890DDF}"/>
                </a:ext>
              </a:extLst>
            </p:cNvPr>
            <p:cNvPicPr>
              <a:picLocks noChangeAspect="1"/>
            </p:cNvPicPr>
            <p:nvPr/>
          </p:nvPicPr>
          <p:blipFill>
            <a:blip r:embed="rId12">
              <a:extLst>
                <a:ext uri="{96DAC541-7B7A-43D3-8B79-37D633B846F1}">
                  <asvg:svgBlip xmlns:asvg="http://schemas.microsoft.com/office/drawing/2016/SVG/main" r:embed="rId13"/>
                </a:ext>
              </a:extLst>
            </a:blip>
            <a:srcRect l="9424" r="70470" b="18524"/>
            <a:stretch/>
          </p:blipFill>
          <p:spPr>
            <a:xfrm>
              <a:off x="3625727" y="2958410"/>
              <a:ext cx="468893" cy="1086840"/>
            </a:xfrm>
            <a:prstGeom prst="rect">
              <a:avLst/>
            </a:prstGeom>
          </p:spPr>
        </p:pic>
        <p:pic>
          <p:nvPicPr>
            <p:cNvPr id="45" name="Graphic 44">
              <a:extLst>
                <a:ext uri="{FF2B5EF4-FFF2-40B4-BE49-F238E27FC236}">
                  <a16:creationId xmlns:a16="http://schemas.microsoft.com/office/drawing/2014/main" id="{12A5AA80-48FC-7DD1-2432-6E9AD13D0F70}"/>
                </a:ext>
              </a:extLst>
            </p:cNvPr>
            <p:cNvPicPr>
              <a:picLocks noChangeAspect="1"/>
            </p:cNvPicPr>
            <p:nvPr/>
          </p:nvPicPr>
          <p:blipFill>
            <a:blip r:embed="rId12">
              <a:extLst>
                <a:ext uri="{96DAC541-7B7A-43D3-8B79-37D633B846F1}">
                  <asvg:svgBlip xmlns:asvg="http://schemas.microsoft.com/office/drawing/2016/SVG/main" r:embed="rId13"/>
                </a:ext>
              </a:extLst>
            </a:blip>
            <a:srcRect l="70294" r="8878" b="18524"/>
            <a:stretch/>
          </p:blipFill>
          <p:spPr>
            <a:xfrm>
              <a:off x="4085539" y="2958412"/>
              <a:ext cx="485732" cy="1086840"/>
            </a:xfrm>
            <a:prstGeom prst="rect">
              <a:avLst/>
            </a:prstGeom>
          </p:spPr>
        </p:pic>
      </p:grpSp>
      <p:grpSp>
        <p:nvGrpSpPr>
          <p:cNvPr id="46" name="Group 45">
            <a:extLst>
              <a:ext uri="{FF2B5EF4-FFF2-40B4-BE49-F238E27FC236}">
                <a16:creationId xmlns:a16="http://schemas.microsoft.com/office/drawing/2014/main" id="{D518BE36-D782-0157-29F0-3A7A49FDAD60}"/>
              </a:ext>
            </a:extLst>
          </p:cNvPr>
          <p:cNvGrpSpPr/>
          <p:nvPr/>
        </p:nvGrpSpPr>
        <p:grpSpPr>
          <a:xfrm>
            <a:off x="1792637" y="4845705"/>
            <a:ext cx="6405843" cy="1347908"/>
            <a:chOff x="1331976" y="3298580"/>
            <a:chExt cx="4804382" cy="1010931"/>
          </a:xfrm>
        </p:grpSpPr>
        <p:grpSp>
          <p:nvGrpSpPr>
            <p:cNvPr id="47" name="Group 46">
              <a:extLst>
                <a:ext uri="{FF2B5EF4-FFF2-40B4-BE49-F238E27FC236}">
                  <a16:creationId xmlns:a16="http://schemas.microsoft.com/office/drawing/2014/main" id="{894F8C0F-5AC3-544F-A87F-5FBB8C964E6F}"/>
                </a:ext>
              </a:extLst>
            </p:cNvPr>
            <p:cNvGrpSpPr/>
            <p:nvPr/>
          </p:nvGrpSpPr>
          <p:grpSpPr>
            <a:xfrm>
              <a:off x="1331976" y="3298580"/>
              <a:ext cx="4804382" cy="1010931"/>
              <a:chOff x="2198668" y="3298580"/>
              <a:chExt cx="4804382" cy="1010931"/>
            </a:xfrm>
          </p:grpSpPr>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76A35C6A-9B30-A6E1-4CC0-0674931EF2A3}"/>
                      </a:ext>
                    </a:extLst>
                  </p:cNvPr>
                  <p:cNvSpPr/>
                  <p:nvPr/>
                </p:nvSpPr>
                <p:spPr>
                  <a:xfrm>
                    <a:off x="2198668" y="3298580"/>
                    <a:ext cx="4804382" cy="1010931"/>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r>
                      <a:rPr lang="en-GB" sz="2133" dirty="0">
                        <a:solidFill>
                          <a:srgbClr val="4D4F53"/>
                        </a:solidFill>
                        <a:latin typeface="Verdana"/>
                      </a:rPr>
                      <a:t>Objective function:</a:t>
                    </a:r>
                  </a:p>
                  <a:p>
                    <a:pPr algn="ctr" defTabSz="609585" fontAlgn="auto">
                      <a:spcBef>
                        <a:spcPts val="0"/>
                      </a:spcBef>
                      <a:spcAft>
                        <a:spcPts val="0"/>
                      </a:spcAft>
                    </a:pPr>
                    <a:endParaRPr lang="en-GB" sz="2133" dirty="0">
                      <a:solidFill>
                        <a:srgbClr val="4D4F53"/>
                      </a:solidFill>
                      <a:latin typeface="Verdana"/>
                    </a:endParaRPr>
                  </a:p>
                  <a:p>
                    <a:pPr algn="ctr" defTabSz="609585" fontAlgn="auto">
                      <a:spcBef>
                        <a:spcPts val="0"/>
                      </a:spcBef>
                      <a:spcAft>
                        <a:spcPts val="0"/>
                      </a:spcAft>
                    </a:pPr>
                    <a14:m>
                      <m:oMath xmlns:m="http://schemas.openxmlformats.org/officeDocument/2006/math">
                        <m:r>
                          <a:rPr lang="en-US" sz="2400" i="1">
                            <a:solidFill>
                              <a:srgbClr val="4D4F53"/>
                            </a:solidFill>
                            <a:latin typeface="Cambria Math" panose="02040503050406030204" pitchFamily="18" charset="0"/>
                          </a:rPr>
                          <m:t>𝐿</m:t>
                        </m:r>
                        <m:r>
                          <a:rPr lang="en-US" sz="2400" i="1">
                            <a:solidFill>
                              <a:srgbClr val="4D4F53"/>
                            </a:solidFill>
                            <a:latin typeface="Cambria Math" panose="02040503050406030204" pitchFamily="18" charset="0"/>
                          </a:rPr>
                          <m:t>(                      ,                 </m:t>
                        </m:r>
                        <m:r>
                          <a:rPr lang="en-GB" sz="2400">
                            <a:solidFill>
                              <a:srgbClr val="4D4F53"/>
                            </a:solidFill>
                            <a:latin typeface="Cambria Math" panose="02040503050406030204" pitchFamily="18" charset="0"/>
                          </a:rPr>
                          <m:t>           </m:t>
                        </m:r>
                      </m:oMath>
                    </a14:m>
                    <a:r>
                      <a:rPr lang="en-GB" sz="1600" dirty="0">
                        <a:solidFill>
                          <a:srgbClr val="4D4F53"/>
                        </a:solidFill>
                        <a:latin typeface="Verdana"/>
                      </a:rPr>
                      <a:t> </a:t>
                    </a:r>
                    <a14:m>
                      <m:oMath xmlns:m="http://schemas.openxmlformats.org/officeDocument/2006/math">
                        <m:r>
                          <a:rPr lang="en-US" sz="2400">
                            <a:solidFill>
                              <a:srgbClr val="4D4F53"/>
                            </a:solidFill>
                            <a:latin typeface="Cambria Math" panose="02040503050406030204" pitchFamily="18" charset="0"/>
                          </a:rPr>
                          <m:t>)</m:t>
                        </m:r>
                        <m:r>
                          <a:rPr lang="en-US" sz="2400" i="1">
                            <a:solidFill>
                              <a:srgbClr val="4D4F53"/>
                            </a:solidFill>
                            <a:latin typeface="Cambria Math" panose="02040503050406030204" pitchFamily="18" charset="0"/>
                          </a:rPr>
                          <m:t>=</m:t>
                        </m:r>
                        <m:r>
                          <a:rPr lang="en-US" sz="2400" i="1">
                            <a:solidFill>
                              <a:srgbClr val="FF0000"/>
                            </a:solidFill>
                            <a:latin typeface="Cambria Math" panose="02040503050406030204" pitchFamily="18" charset="0"/>
                          </a:rPr>
                          <m:t>2</m:t>
                        </m:r>
                        <m:r>
                          <a:rPr lang="en-US" sz="2400" i="1">
                            <a:solidFill>
                              <a:srgbClr val="FF0000"/>
                            </a:solidFill>
                            <a:latin typeface="Cambria Math" panose="02040503050406030204" pitchFamily="18" charset="0"/>
                          </a:rPr>
                          <m:t>.</m:t>
                        </m:r>
                        <m:r>
                          <a:rPr lang="en-US" sz="2400" i="1">
                            <a:solidFill>
                              <a:srgbClr val="FF0000"/>
                            </a:solidFill>
                            <a:latin typeface="Cambria Math" panose="02040503050406030204" pitchFamily="18" charset="0"/>
                          </a:rPr>
                          <m:t>4</m:t>
                        </m:r>
                        <m:r>
                          <a:rPr lang="en-US" sz="2400" i="1">
                            <a:solidFill>
                              <a:srgbClr val="FF0000"/>
                            </a:solidFill>
                            <a:latin typeface="Cambria Math" panose="02040503050406030204" pitchFamily="18" charset="0"/>
                          </a:rPr>
                          <m:t> </m:t>
                        </m:r>
                        <m:r>
                          <a:rPr lang="en-US" sz="2400" i="1">
                            <a:solidFill>
                              <a:srgbClr val="4D4F53"/>
                            </a:solidFill>
                            <a:latin typeface="Cambria Math" panose="02040503050406030204" pitchFamily="18" charset="0"/>
                          </a:rPr>
                          <m:t>❌</m:t>
                        </m:r>
                      </m:oMath>
                    </a14:m>
                    <a:endParaRPr lang="en-GB" sz="2400" dirty="0">
                      <a:solidFill>
                        <a:srgbClr val="4D4F53"/>
                      </a:solidFill>
                      <a:latin typeface="Verdana"/>
                    </a:endParaRPr>
                  </a:p>
                </p:txBody>
              </p:sp>
            </mc:Choice>
            <mc:Fallback xmlns="">
              <p:sp>
                <p:nvSpPr>
                  <p:cNvPr id="55" name="Rectangle 54">
                    <a:extLst>
                      <a:ext uri="{FF2B5EF4-FFF2-40B4-BE49-F238E27FC236}">
                        <a16:creationId xmlns:a16="http://schemas.microsoft.com/office/drawing/2014/main" id="{E2A58825-BBCF-7E1D-D645-0969D0AA0AD1}"/>
                      </a:ext>
                    </a:extLst>
                  </p:cNvPr>
                  <p:cNvSpPr>
                    <a:spLocks noRot="1" noChangeAspect="1" noMove="1" noResize="1" noEditPoints="1" noAdjustHandles="1" noChangeArrowheads="1" noChangeShapeType="1" noTextEdit="1"/>
                  </p:cNvSpPr>
                  <p:nvPr/>
                </p:nvSpPr>
                <p:spPr>
                  <a:xfrm>
                    <a:off x="2198668" y="3298580"/>
                    <a:ext cx="4804382" cy="1010931"/>
                  </a:xfrm>
                  <a:prstGeom prst="rect">
                    <a:avLst/>
                  </a:prstGeom>
                  <a:blipFill>
                    <a:blip r:embed="rId16"/>
                    <a:stretch>
                      <a:fillRect/>
                    </a:stretch>
                  </a:blipFill>
                  <a:ln w="9525">
                    <a:noFill/>
                  </a:ln>
                </p:spPr>
                <p:txBody>
                  <a:bodyPr/>
                  <a:lstStyle/>
                  <a:p>
                    <a:r>
                      <a:rPr lang="en-GB">
                        <a:noFill/>
                      </a:rPr>
                      <a:t> </a:t>
                    </a:r>
                  </a:p>
                </p:txBody>
              </p:sp>
            </mc:Fallback>
          </mc:AlternateContent>
          <p:sp>
            <p:nvSpPr>
              <p:cNvPr id="52" name="Right Arrow 50">
                <a:extLst>
                  <a:ext uri="{FF2B5EF4-FFF2-40B4-BE49-F238E27FC236}">
                    <a16:creationId xmlns:a16="http://schemas.microsoft.com/office/drawing/2014/main" id="{0A6130C6-F6C9-4B85-678F-D001FA60B71B}"/>
                  </a:ext>
                </a:extLst>
              </p:cNvPr>
              <p:cNvSpPr/>
              <p:nvPr/>
            </p:nvSpPr>
            <p:spPr>
              <a:xfrm>
                <a:off x="4570796" y="3959286"/>
                <a:ext cx="143854" cy="8698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GB" sz="2400">
                  <a:solidFill>
                    <a:prstClr val="white"/>
                  </a:solidFill>
                  <a:latin typeface="Verdana"/>
                </a:endParaRPr>
              </a:p>
            </p:txBody>
          </p:sp>
        </p:grpSp>
        <p:grpSp>
          <p:nvGrpSpPr>
            <p:cNvPr id="48" name="Group 47">
              <a:extLst>
                <a:ext uri="{FF2B5EF4-FFF2-40B4-BE49-F238E27FC236}">
                  <a16:creationId xmlns:a16="http://schemas.microsoft.com/office/drawing/2014/main" id="{583EEFBD-C779-8973-C9EB-E761392B96C7}"/>
                </a:ext>
              </a:extLst>
            </p:cNvPr>
            <p:cNvGrpSpPr/>
            <p:nvPr/>
          </p:nvGrpSpPr>
          <p:grpSpPr>
            <a:xfrm>
              <a:off x="3290712" y="3803435"/>
              <a:ext cx="360964" cy="401088"/>
              <a:chOff x="3758797" y="2765696"/>
              <a:chExt cx="945540" cy="1086840"/>
            </a:xfrm>
          </p:grpSpPr>
          <p:pic>
            <p:nvPicPr>
              <p:cNvPr id="49" name="Graphic 48">
                <a:extLst>
                  <a:ext uri="{FF2B5EF4-FFF2-40B4-BE49-F238E27FC236}">
                    <a16:creationId xmlns:a16="http://schemas.microsoft.com/office/drawing/2014/main" id="{EF6ACB8A-97E4-82D3-F26E-4CF8E2C32BC3}"/>
                  </a:ext>
                </a:extLst>
              </p:cNvPr>
              <p:cNvPicPr>
                <a:picLocks noChangeAspect="1"/>
              </p:cNvPicPr>
              <p:nvPr/>
            </p:nvPicPr>
            <p:blipFill>
              <a:blip r:embed="rId12">
                <a:extLst>
                  <a:ext uri="{96DAC541-7B7A-43D3-8B79-37D633B846F1}">
                    <asvg:svgBlip xmlns:asvg="http://schemas.microsoft.com/office/drawing/2016/SVG/main" r:embed="rId13"/>
                  </a:ext>
                </a:extLst>
              </a:blip>
              <a:srcRect l="9424" r="70470" b="18524"/>
              <a:stretch/>
            </p:blipFill>
            <p:spPr>
              <a:xfrm>
                <a:off x="3758797" y="2765696"/>
                <a:ext cx="468893" cy="1086840"/>
              </a:xfrm>
              <a:prstGeom prst="rect">
                <a:avLst/>
              </a:prstGeom>
            </p:spPr>
          </p:pic>
          <p:pic>
            <p:nvPicPr>
              <p:cNvPr id="50" name="Graphic 49">
                <a:extLst>
                  <a:ext uri="{FF2B5EF4-FFF2-40B4-BE49-F238E27FC236}">
                    <a16:creationId xmlns:a16="http://schemas.microsoft.com/office/drawing/2014/main" id="{A97B8CB6-F63B-C21F-49DE-638519C0172C}"/>
                  </a:ext>
                </a:extLst>
              </p:cNvPr>
              <p:cNvPicPr>
                <a:picLocks noChangeAspect="1"/>
              </p:cNvPicPr>
              <p:nvPr/>
            </p:nvPicPr>
            <p:blipFill>
              <a:blip r:embed="rId12">
                <a:extLst>
                  <a:ext uri="{96DAC541-7B7A-43D3-8B79-37D633B846F1}">
                    <asvg:svgBlip xmlns:asvg="http://schemas.microsoft.com/office/drawing/2016/SVG/main" r:embed="rId13"/>
                  </a:ext>
                </a:extLst>
              </a:blip>
              <a:srcRect l="70294" r="8878" b="18524"/>
              <a:stretch/>
            </p:blipFill>
            <p:spPr>
              <a:xfrm>
                <a:off x="4218606" y="2765696"/>
                <a:ext cx="485731" cy="1086840"/>
              </a:xfrm>
              <a:prstGeom prst="rect">
                <a:avLst/>
              </a:prstGeom>
            </p:spPr>
          </p:pic>
        </p:grpSp>
      </p:grpSp>
      <p:cxnSp>
        <p:nvCxnSpPr>
          <p:cNvPr id="53" name="Curved Connector 77">
            <a:extLst>
              <a:ext uri="{FF2B5EF4-FFF2-40B4-BE49-F238E27FC236}">
                <a16:creationId xmlns:a16="http://schemas.microsoft.com/office/drawing/2014/main" id="{5BE8DFE8-F9EE-A249-7FFA-FF79C9CA3142}"/>
              </a:ext>
            </a:extLst>
          </p:cNvPr>
          <p:cNvCxnSpPr>
            <a:cxnSpLocks/>
            <a:stCxn id="42" idx="3"/>
            <a:endCxn id="40" idx="2"/>
          </p:cNvCxnSpPr>
          <p:nvPr/>
        </p:nvCxnSpPr>
        <p:spPr>
          <a:xfrm flipV="1">
            <a:off x="9576494" y="6213307"/>
            <a:ext cx="429513" cy="287064"/>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2C52D9B5-8615-41BE-FF35-1DDB3617F7E6}"/>
                  </a:ext>
                </a:extLst>
              </p:cNvPr>
              <p:cNvSpPr txBox="1"/>
              <p:nvPr/>
            </p:nvSpPr>
            <p:spPr>
              <a:xfrm>
                <a:off x="7894182" y="6584628"/>
                <a:ext cx="2036345" cy="318100"/>
              </a:xfrm>
              <a:prstGeom prst="rect">
                <a:avLst/>
              </a:prstGeom>
              <a:noFill/>
            </p:spPr>
            <p:txBody>
              <a:bodyPr wrap="square" rtlCol="0">
                <a:spAutoFit/>
              </a:bodyPr>
              <a:lstStyle/>
              <a:p>
                <a:pPr defTabSz="609585" fontAlgn="auto">
                  <a:spcBef>
                    <a:spcPts val="0"/>
                  </a:spcBef>
                  <a:spcAft>
                    <a:spcPts val="0"/>
                  </a:spcAft>
                </a:pPr>
                <a:r>
                  <a:rPr lang="en-GB" sz="1467" dirty="0">
                    <a:solidFill>
                      <a:srgbClr val="4D4F53"/>
                    </a:solidFill>
                    <a:latin typeface="Verdana"/>
                  </a:rPr>
                  <a:t>Better </a:t>
                </a:r>
                <a14:m>
                  <m:oMath xmlns:m="http://schemas.openxmlformats.org/officeDocument/2006/math">
                    <m:r>
                      <a:rPr lang="en-US" sz="1467" i="1">
                        <a:solidFill>
                          <a:srgbClr val="4D4F53"/>
                        </a:solidFill>
                        <a:latin typeface="Cambria Math" panose="02040503050406030204" pitchFamily="18" charset="0"/>
                      </a:rPr>
                      <m:t>𝑤</m:t>
                    </m:r>
                  </m:oMath>
                </a14:m>
                <a:r>
                  <a:rPr lang="en-GB" sz="1467" dirty="0">
                    <a:solidFill>
                      <a:srgbClr val="4D4F53"/>
                    </a:solidFill>
                    <a:latin typeface="Verdana"/>
                  </a:rPr>
                  <a:t> values</a:t>
                </a:r>
              </a:p>
            </p:txBody>
          </p:sp>
        </mc:Choice>
        <mc:Fallback xmlns="">
          <p:sp>
            <p:nvSpPr>
              <p:cNvPr id="54" name="TextBox 53">
                <a:extLst>
                  <a:ext uri="{FF2B5EF4-FFF2-40B4-BE49-F238E27FC236}">
                    <a16:creationId xmlns:a16="http://schemas.microsoft.com/office/drawing/2014/main" id="{2C52D9B5-8615-41BE-FF35-1DDB3617F7E6}"/>
                  </a:ext>
                </a:extLst>
              </p:cNvPr>
              <p:cNvSpPr txBox="1">
                <a:spLocks noRot="1" noChangeAspect="1" noMove="1" noResize="1" noEditPoints="1" noAdjustHandles="1" noChangeArrowheads="1" noChangeShapeType="1" noTextEdit="1"/>
              </p:cNvSpPr>
              <p:nvPr/>
            </p:nvSpPr>
            <p:spPr>
              <a:xfrm>
                <a:off x="7894182" y="6584628"/>
                <a:ext cx="2036345" cy="318100"/>
              </a:xfrm>
              <a:prstGeom prst="rect">
                <a:avLst/>
              </a:prstGeom>
              <a:blipFill>
                <a:blip r:embed="rId17"/>
                <a:stretch>
                  <a:fillRect l="-1198" t="-3846" b="-23077"/>
                </a:stretch>
              </a:blipFill>
            </p:spPr>
            <p:txBody>
              <a:bodyPr/>
              <a:lstStyle/>
              <a:p>
                <a:r>
                  <a:rPr lang="en-GB">
                    <a:noFill/>
                  </a:rPr>
                  <a:t> </a:t>
                </a:r>
              </a:p>
            </p:txBody>
          </p:sp>
        </mc:Fallback>
      </mc:AlternateContent>
      <p:cxnSp>
        <p:nvCxnSpPr>
          <p:cNvPr id="55" name="Curved Connector 84">
            <a:extLst>
              <a:ext uri="{FF2B5EF4-FFF2-40B4-BE49-F238E27FC236}">
                <a16:creationId xmlns:a16="http://schemas.microsoft.com/office/drawing/2014/main" id="{7FB3A522-7F56-05D6-1E35-4C0EADC766D8}"/>
              </a:ext>
            </a:extLst>
          </p:cNvPr>
          <p:cNvCxnSpPr>
            <a:cxnSpLocks/>
            <a:stCxn id="54" idx="3"/>
            <a:endCxn id="41" idx="2"/>
          </p:cNvCxnSpPr>
          <p:nvPr/>
        </p:nvCxnSpPr>
        <p:spPr>
          <a:xfrm flipV="1">
            <a:off x="9930527" y="6353344"/>
            <a:ext cx="517660" cy="390334"/>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6" name="Content Placeholder 4">
            <a:extLst>
              <a:ext uri="{FF2B5EF4-FFF2-40B4-BE49-F238E27FC236}">
                <a16:creationId xmlns:a16="http://schemas.microsoft.com/office/drawing/2014/main" id="{8E553F3C-635E-3AFD-1BB4-8E7AB3C059AB}"/>
              </a:ext>
            </a:extLst>
          </p:cNvPr>
          <p:cNvPicPr>
            <a:picLocks noChangeAspect="1"/>
          </p:cNvPicPr>
          <p:nvPr/>
        </p:nvPicPr>
        <p:blipFill>
          <a:blip r:embed="rId18"/>
          <a:srcRect/>
          <a:stretch/>
        </p:blipFill>
        <p:spPr>
          <a:xfrm>
            <a:off x="348868" y="2374823"/>
            <a:ext cx="1607560" cy="1824992"/>
          </a:xfrm>
          <a:prstGeom prst="rect">
            <a:avLst/>
          </a:prstGeom>
          <a:scene3d>
            <a:camera prst="isometricOffAxis2Right"/>
            <a:lightRig rig="threePt" dir="t"/>
          </a:scene3d>
        </p:spPr>
      </p:pic>
      <p:pic>
        <p:nvPicPr>
          <p:cNvPr id="57" name="Content Placeholder 4">
            <a:extLst>
              <a:ext uri="{FF2B5EF4-FFF2-40B4-BE49-F238E27FC236}">
                <a16:creationId xmlns:a16="http://schemas.microsoft.com/office/drawing/2014/main" id="{FAC9C355-DDD1-6B58-1D16-96DA023F26CA}"/>
              </a:ext>
            </a:extLst>
          </p:cNvPr>
          <p:cNvPicPr>
            <a:picLocks noChangeAspect="1"/>
          </p:cNvPicPr>
          <p:nvPr/>
        </p:nvPicPr>
        <p:blipFill>
          <a:blip r:embed="rId19"/>
          <a:srcRect/>
          <a:stretch/>
        </p:blipFill>
        <p:spPr>
          <a:xfrm>
            <a:off x="9260460" y="2241142"/>
            <a:ext cx="1603996" cy="1824992"/>
          </a:xfrm>
          <a:prstGeom prst="rect">
            <a:avLst/>
          </a:prstGeom>
          <a:scene3d>
            <a:camera prst="isometricOffAxis2Right"/>
            <a:lightRig rig="threePt" dir="t"/>
          </a:scene3d>
        </p:spPr>
      </p:pic>
      <p:pic>
        <p:nvPicPr>
          <p:cNvPr id="58" name="Content Placeholder 4">
            <a:extLst>
              <a:ext uri="{FF2B5EF4-FFF2-40B4-BE49-F238E27FC236}">
                <a16:creationId xmlns:a16="http://schemas.microsoft.com/office/drawing/2014/main" id="{664F7DD4-3236-CB35-6C0B-AF08588E6B94}"/>
              </a:ext>
            </a:extLst>
          </p:cNvPr>
          <p:cNvPicPr>
            <a:picLocks noChangeAspect="1"/>
          </p:cNvPicPr>
          <p:nvPr/>
        </p:nvPicPr>
        <p:blipFill>
          <a:blip r:embed="rId19"/>
          <a:srcRect/>
          <a:stretch/>
        </p:blipFill>
        <p:spPr>
          <a:xfrm>
            <a:off x="5315494" y="5496449"/>
            <a:ext cx="645179" cy="734071"/>
          </a:xfrm>
          <a:prstGeom prst="rect">
            <a:avLst/>
          </a:prstGeom>
        </p:spPr>
      </p:pic>
      <p:pic>
        <p:nvPicPr>
          <p:cNvPr id="59" name="Content Placeholder 4">
            <a:extLst>
              <a:ext uri="{FF2B5EF4-FFF2-40B4-BE49-F238E27FC236}">
                <a16:creationId xmlns:a16="http://schemas.microsoft.com/office/drawing/2014/main" id="{96A583EA-96DF-3D1B-5EC4-68F1C8F9C9CC}"/>
              </a:ext>
            </a:extLst>
          </p:cNvPr>
          <p:cNvPicPr>
            <a:picLocks noChangeAspect="1"/>
          </p:cNvPicPr>
          <p:nvPr/>
        </p:nvPicPr>
        <p:blipFill>
          <a:blip r:embed="rId19"/>
          <a:srcRect/>
          <a:stretch/>
        </p:blipFill>
        <p:spPr>
          <a:xfrm>
            <a:off x="3501104" y="5528347"/>
            <a:ext cx="645179" cy="734071"/>
          </a:xfrm>
          <a:prstGeom prst="rect">
            <a:avLst/>
          </a:prstGeom>
        </p:spPr>
      </p:pic>
      <p:pic>
        <p:nvPicPr>
          <p:cNvPr id="60" name="Content Placeholder 4">
            <a:extLst>
              <a:ext uri="{FF2B5EF4-FFF2-40B4-BE49-F238E27FC236}">
                <a16:creationId xmlns:a16="http://schemas.microsoft.com/office/drawing/2014/main" id="{3E2A0FCF-1975-A12B-0C6E-B765CB530CAB}"/>
              </a:ext>
            </a:extLst>
          </p:cNvPr>
          <p:cNvPicPr>
            <a:picLocks noChangeAspect="1"/>
          </p:cNvPicPr>
          <p:nvPr/>
        </p:nvPicPr>
        <p:blipFill>
          <a:blip r:embed="rId18"/>
          <a:srcRect/>
          <a:stretch/>
        </p:blipFill>
        <p:spPr>
          <a:xfrm>
            <a:off x="2810322" y="5528346"/>
            <a:ext cx="632739" cy="718320"/>
          </a:xfrm>
          <a:prstGeom prst="rect">
            <a:avLst/>
          </a:prstGeom>
        </p:spPr>
      </p:pic>
    </p:spTree>
    <p:extLst>
      <p:ext uri="{BB962C8B-B14F-4D97-AF65-F5344CB8AC3E}">
        <p14:creationId xmlns:p14="http://schemas.microsoft.com/office/powerpoint/2010/main" val="385710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6" grpId="0"/>
      <p:bldP spid="26" grpId="1"/>
      <p:bldP spid="27" grpId="0"/>
      <p:bldP spid="40" grpId="0"/>
      <p:bldP spid="41" grpId="0"/>
      <p:bldP spid="42" grpId="0"/>
      <p:bldP spid="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5910B-D921-4B90-9BDE-2C74BADEBD33}"/>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EF30145B-B124-AB25-2222-A72E2B63C08C}"/>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Neural networks need a lot of data</a:t>
            </a:r>
            <a:endParaRPr lang="en-US" sz="3200" dirty="0">
              <a:solidFill>
                <a:schemeClr val="bg1"/>
              </a:solidFill>
            </a:endParaRPr>
          </a:p>
        </p:txBody>
      </p:sp>
      <p:pic>
        <p:nvPicPr>
          <p:cNvPr id="2" name="Picture 1">
            <a:extLst>
              <a:ext uri="{FF2B5EF4-FFF2-40B4-BE49-F238E27FC236}">
                <a16:creationId xmlns:a16="http://schemas.microsoft.com/office/drawing/2014/main" id="{52F39E0B-F226-23A1-6CBC-6F0E910F10CD}"/>
              </a:ext>
            </a:extLst>
          </p:cNvPr>
          <p:cNvPicPr>
            <a:picLocks noChangeAspect="1"/>
          </p:cNvPicPr>
          <p:nvPr/>
        </p:nvPicPr>
        <p:blipFill>
          <a:blip r:embed="rId3"/>
          <a:stretch>
            <a:fillRect/>
          </a:stretch>
        </p:blipFill>
        <p:spPr>
          <a:xfrm>
            <a:off x="16669" y="2256695"/>
            <a:ext cx="12192000" cy="4064000"/>
          </a:xfrm>
          <a:prstGeom prst="rect">
            <a:avLst/>
          </a:prstGeom>
        </p:spPr>
      </p:pic>
      <p:pic>
        <p:nvPicPr>
          <p:cNvPr id="4" name="Picture 3">
            <a:extLst>
              <a:ext uri="{FF2B5EF4-FFF2-40B4-BE49-F238E27FC236}">
                <a16:creationId xmlns:a16="http://schemas.microsoft.com/office/drawing/2014/main" id="{F5E5838E-09A4-C53C-292B-396C6A8A1DDA}"/>
              </a:ext>
            </a:extLst>
          </p:cNvPr>
          <p:cNvPicPr>
            <a:picLocks noChangeAspect="1"/>
          </p:cNvPicPr>
          <p:nvPr/>
        </p:nvPicPr>
        <p:blipFill>
          <a:blip r:embed="rId4"/>
          <a:stretch>
            <a:fillRect/>
          </a:stretch>
        </p:blipFill>
        <p:spPr>
          <a:xfrm>
            <a:off x="1764189" y="1255391"/>
            <a:ext cx="8573995" cy="1366088"/>
          </a:xfrm>
          <a:prstGeom prst="rect">
            <a:avLst/>
          </a:prstGeom>
        </p:spPr>
      </p:pic>
      <p:sp>
        <p:nvSpPr>
          <p:cNvPr id="5" name="TextBox 4">
            <a:extLst>
              <a:ext uri="{FF2B5EF4-FFF2-40B4-BE49-F238E27FC236}">
                <a16:creationId xmlns:a16="http://schemas.microsoft.com/office/drawing/2014/main" id="{B6B15FC7-7CE3-2D1D-1D94-4B7C7FFDD022}"/>
              </a:ext>
            </a:extLst>
          </p:cNvPr>
          <p:cNvSpPr txBox="1"/>
          <p:nvPr/>
        </p:nvSpPr>
        <p:spPr>
          <a:xfrm>
            <a:off x="2805829" y="6320695"/>
            <a:ext cx="7411003" cy="256545"/>
          </a:xfrm>
          <a:prstGeom prst="rect">
            <a:avLst/>
          </a:prstGeom>
          <a:noFill/>
        </p:spPr>
        <p:txBody>
          <a:bodyPr wrap="none" rtlCol="0">
            <a:spAutoFit/>
          </a:bodyPr>
          <a:lstStyle/>
          <a:p>
            <a:pPr defTabSz="609585" fontAlgn="auto">
              <a:spcBef>
                <a:spcPts val="0"/>
              </a:spcBef>
              <a:spcAft>
                <a:spcPts val="0"/>
              </a:spcAft>
            </a:pPr>
            <a:r>
              <a:rPr lang="en-GB" sz="1067" dirty="0">
                <a:solidFill>
                  <a:srgbClr val="4D4F53"/>
                </a:solidFill>
                <a:latin typeface="Verdana"/>
              </a:rPr>
              <a:t>Kaplan, Jared, et al. "Scaling laws for neural language models." </a:t>
            </a:r>
            <a:r>
              <a:rPr lang="en-GB" sz="1067" dirty="0" err="1">
                <a:solidFill>
                  <a:srgbClr val="4D4F53"/>
                </a:solidFill>
                <a:latin typeface="Verdana"/>
              </a:rPr>
              <a:t>arXiv</a:t>
            </a:r>
            <a:r>
              <a:rPr lang="en-GB" sz="1067" dirty="0">
                <a:solidFill>
                  <a:srgbClr val="4D4F53"/>
                </a:solidFill>
                <a:latin typeface="Verdana"/>
              </a:rPr>
              <a:t> preprint arXiv:2001.08361 (2020).</a:t>
            </a:r>
          </a:p>
        </p:txBody>
      </p:sp>
    </p:spTree>
    <p:extLst>
      <p:ext uri="{BB962C8B-B14F-4D97-AF65-F5344CB8AC3E}">
        <p14:creationId xmlns:p14="http://schemas.microsoft.com/office/powerpoint/2010/main" val="694807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DF8DF-C7E6-51B7-D3C1-593880A3F6B8}"/>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4FB82FBA-1D2A-675F-32C2-D9A5E31EFB43}"/>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(Labelled) data is expensive</a:t>
            </a:r>
            <a:endParaRPr lang="en-US" sz="3200" dirty="0">
              <a:solidFill>
                <a:schemeClr val="bg1"/>
              </a:solidFill>
            </a:endParaRPr>
          </a:p>
        </p:txBody>
      </p:sp>
      <p:pic>
        <p:nvPicPr>
          <p:cNvPr id="3" name="Picture 2" descr="A circular chart with text and numbers&#10;&#10;AI-generated content may be incorrect.">
            <a:extLst>
              <a:ext uri="{FF2B5EF4-FFF2-40B4-BE49-F238E27FC236}">
                <a16:creationId xmlns:a16="http://schemas.microsoft.com/office/drawing/2014/main" id="{1721A4DE-95D3-633B-6CE9-B846F65B2DAD}"/>
              </a:ext>
            </a:extLst>
          </p:cNvPr>
          <p:cNvPicPr>
            <a:picLocks noChangeAspect="1"/>
          </p:cNvPicPr>
          <p:nvPr/>
        </p:nvPicPr>
        <p:blipFill>
          <a:blip r:embed="rId2"/>
          <a:stretch>
            <a:fillRect/>
          </a:stretch>
        </p:blipFill>
        <p:spPr>
          <a:xfrm>
            <a:off x="2395957" y="1142153"/>
            <a:ext cx="7433425" cy="5110480"/>
          </a:xfrm>
          <a:prstGeom prst="rect">
            <a:avLst/>
          </a:prstGeom>
        </p:spPr>
      </p:pic>
      <p:sp>
        <p:nvSpPr>
          <p:cNvPr id="6" name="TextBox 5">
            <a:extLst>
              <a:ext uri="{FF2B5EF4-FFF2-40B4-BE49-F238E27FC236}">
                <a16:creationId xmlns:a16="http://schemas.microsoft.com/office/drawing/2014/main" id="{B44CCB18-1AEE-92A3-4E20-18596D426E2E}"/>
              </a:ext>
            </a:extLst>
          </p:cNvPr>
          <p:cNvSpPr txBox="1"/>
          <p:nvPr/>
        </p:nvSpPr>
        <p:spPr>
          <a:xfrm>
            <a:off x="3811398" y="6252633"/>
            <a:ext cx="4602542" cy="256545"/>
          </a:xfrm>
          <a:prstGeom prst="rect">
            <a:avLst/>
          </a:prstGeom>
          <a:noFill/>
        </p:spPr>
        <p:txBody>
          <a:bodyPr wrap="none" rtlCol="0">
            <a:spAutoFit/>
          </a:bodyPr>
          <a:lstStyle/>
          <a:p>
            <a:pPr defTabSz="609585" fontAlgn="auto">
              <a:spcBef>
                <a:spcPts val="0"/>
              </a:spcBef>
              <a:spcAft>
                <a:spcPts val="0"/>
              </a:spcAft>
            </a:pPr>
            <a:r>
              <a:rPr lang="en-GB" sz="1067" dirty="0" err="1">
                <a:solidFill>
                  <a:srgbClr val="4D4F53"/>
                </a:solidFill>
                <a:latin typeface="Verdana"/>
              </a:rPr>
              <a:t>Cognilytica</a:t>
            </a:r>
            <a:r>
              <a:rPr lang="en-GB" sz="1067" dirty="0">
                <a:solidFill>
                  <a:srgbClr val="4D4F53"/>
                </a:solidFill>
                <a:latin typeface="Verdana"/>
              </a:rPr>
              <a:t>, A. I. "Data Engineering Lifecycle Checklist." (2020).</a:t>
            </a:r>
          </a:p>
        </p:txBody>
      </p:sp>
    </p:spTree>
    <p:extLst>
      <p:ext uri="{BB962C8B-B14F-4D97-AF65-F5344CB8AC3E}">
        <p14:creationId xmlns:p14="http://schemas.microsoft.com/office/powerpoint/2010/main" val="3023518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21763AF-F0D7-C422-916B-49F7C6D8A461}"/>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B83E74E5-58C1-255D-1ADE-53B5EEF52646}"/>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Make optimal use of information contained in data</a:t>
            </a:r>
            <a:endParaRPr lang="en-US" sz="3200" dirty="0">
              <a:solidFill>
                <a:schemeClr val="bg1"/>
              </a:solidFill>
            </a:endParaRPr>
          </a:p>
        </p:txBody>
      </p:sp>
      <p:sp>
        <p:nvSpPr>
          <p:cNvPr id="6" name="TextBox 5">
            <a:extLst>
              <a:ext uri="{FF2B5EF4-FFF2-40B4-BE49-F238E27FC236}">
                <a16:creationId xmlns:a16="http://schemas.microsoft.com/office/drawing/2014/main" id="{9F9B0EC7-29F6-4C49-DFC2-10B136D6C836}"/>
              </a:ext>
            </a:extLst>
          </p:cNvPr>
          <p:cNvSpPr txBox="1"/>
          <p:nvPr/>
        </p:nvSpPr>
        <p:spPr>
          <a:xfrm>
            <a:off x="3811398" y="6448041"/>
            <a:ext cx="4602542" cy="256545"/>
          </a:xfrm>
          <a:prstGeom prst="rect">
            <a:avLst/>
          </a:prstGeom>
          <a:noFill/>
        </p:spPr>
        <p:txBody>
          <a:bodyPr wrap="none" rtlCol="0">
            <a:spAutoFit/>
          </a:bodyPr>
          <a:lstStyle/>
          <a:p>
            <a:pPr defTabSz="609585" fontAlgn="auto">
              <a:spcBef>
                <a:spcPts val="0"/>
              </a:spcBef>
              <a:spcAft>
                <a:spcPts val="0"/>
              </a:spcAft>
            </a:pPr>
            <a:r>
              <a:rPr lang="en-GB" sz="1067" dirty="0" err="1">
                <a:solidFill>
                  <a:srgbClr val="4D4F53"/>
                </a:solidFill>
                <a:latin typeface="Verdana"/>
              </a:rPr>
              <a:t>Cognilytica</a:t>
            </a:r>
            <a:r>
              <a:rPr lang="en-GB" sz="1067" dirty="0">
                <a:solidFill>
                  <a:srgbClr val="4D4F53"/>
                </a:solidFill>
                <a:latin typeface="Verdana"/>
              </a:rPr>
              <a:t>, A. I. "Data Engineering Lifecycle Checklist." (2020).</a:t>
            </a:r>
          </a:p>
        </p:txBody>
      </p:sp>
      <p:pic>
        <p:nvPicPr>
          <p:cNvPr id="2" name="Picture 1">
            <a:extLst>
              <a:ext uri="{FF2B5EF4-FFF2-40B4-BE49-F238E27FC236}">
                <a16:creationId xmlns:a16="http://schemas.microsoft.com/office/drawing/2014/main" id="{7707F445-C205-4AF2-F624-BBA97FE8FD3F}"/>
              </a:ext>
            </a:extLst>
          </p:cNvPr>
          <p:cNvPicPr>
            <a:picLocks noChangeAspect="1"/>
          </p:cNvPicPr>
          <p:nvPr/>
        </p:nvPicPr>
        <p:blipFill>
          <a:blip r:embed="rId3"/>
          <a:stretch>
            <a:fillRect/>
          </a:stretch>
        </p:blipFill>
        <p:spPr>
          <a:xfrm>
            <a:off x="1168136" y="1101111"/>
            <a:ext cx="9301283" cy="5392804"/>
          </a:xfrm>
          <a:prstGeom prst="rect">
            <a:avLst/>
          </a:prstGeom>
        </p:spPr>
      </p:pic>
    </p:spTree>
    <p:extLst>
      <p:ext uri="{BB962C8B-B14F-4D97-AF65-F5344CB8AC3E}">
        <p14:creationId xmlns:p14="http://schemas.microsoft.com/office/powerpoint/2010/main" val="1465752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0">
            <a:extLst>
              <a:ext uri="{FF2B5EF4-FFF2-40B4-BE49-F238E27FC236}">
                <a16:creationId xmlns:a16="http://schemas.microsoft.com/office/drawing/2014/main" id="{90A619B3-F56C-F75B-E986-62DFDD54F0F7}"/>
              </a:ext>
            </a:extLst>
          </p:cNvPr>
          <p:cNvSpPr/>
          <p:nvPr/>
        </p:nvSpPr>
        <p:spPr>
          <a:xfrm>
            <a:off x="231290" y="238982"/>
            <a:ext cx="8595360" cy="553212"/>
          </a:xfrm>
          <a:prstGeom prst="rect">
            <a:avLst/>
          </a:prstGeom>
          <a:noFill/>
          <a:ln/>
        </p:spPr>
        <p:txBody>
          <a:bodyPr wrap="square" rtlCol="0" anchor="ctr"/>
          <a:lstStyle/>
          <a:p>
            <a:pPr marL="0" indent="0">
              <a:buNone/>
            </a:pPr>
            <a:r>
              <a:rPr lang="en-US" sz="3200" dirty="0">
                <a:solidFill>
                  <a:schemeClr val="bg1"/>
                </a:solidFill>
                <a:latin typeface="Arial" pitchFamily="34" charset="0"/>
                <a:ea typeface="Arial" pitchFamily="34" charset="-122"/>
                <a:cs typeface="Arial" pitchFamily="34" charset="-120"/>
              </a:rPr>
              <a:t>Outline</a:t>
            </a:r>
            <a:endParaRPr lang="en-US" sz="3200" dirty="0">
              <a:solidFill>
                <a:schemeClr val="bg1"/>
              </a:solidFill>
            </a:endParaRPr>
          </a:p>
        </p:txBody>
      </p:sp>
      <p:sp>
        <p:nvSpPr>
          <p:cNvPr id="2" name="Text Placeholder 2">
            <a:extLst>
              <a:ext uri="{FF2B5EF4-FFF2-40B4-BE49-F238E27FC236}">
                <a16:creationId xmlns:a16="http://schemas.microsoft.com/office/drawing/2014/main" id="{009AFAEC-7A07-BF48-1752-77F5A8699CB0}"/>
              </a:ext>
            </a:extLst>
          </p:cNvPr>
          <p:cNvSpPr txBox="1">
            <a:spLocks/>
          </p:cNvSpPr>
          <p:nvPr/>
        </p:nvSpPr>
        <p:spPr>
          <a:xfrm>
            <a:off x="611267" y="1354667"/>
            <a:ext cx="11002804" cy="4897967"/>
          </a:xfrm>
          <a:prstGeom prst="rect">
            <a:avLst/>
          </a:prstGeom>
        </p:spPr>
        <p:txBody>
          <a:bodyPr>
            <a:normAutofit/>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Arial" panose="020B0604020202020204" pitchFamily="34" charset="0"/>
              <a:buChar char="•"/>
            </a:pPr>
            <a:r>
              <a:rPr lang="en-GB" sz="2000" kern="0" dirty="0">
                <a:solidFill>
                  <a:schemeClr val="tx1"/>
                </a:solidFill>
              </a:rPr>
              <a:t>What are Geospatial Foundation Models?</a:t>
            </a:r>
          </a:p>
          <a:p>
            <a:endParaRPr lang="en-GB" sz="2000" kern="0" dirty="0">
              <a:solidFill>
                <a:schemeClr val="tx1"/>
              </a:solidFill>
            </a:endParaRPr>
          </a:p>
          <a:p>
            <a:pPr marL="285750" indent="-285750">
              <a:buFont typeface="Arial" panose="020B0604020202020204" pitchFamily="34" charset="0"/>
              <a:buChar char="•"/>
            </a:pPr>
            <a:r>
              <a:rPr lang="en-GB" sz="2000" kern="0" dirty="0">
                <a:solidFill>
                  <a:schemeClr val="tx1"/>
                </a:solidFill>
              </a:rPr>
              <a:t>How do we obtain a GFM?</a:t>
            </a:r>
          </a:p>
          <a:p>
            <a:endParaRPr lang="en-GB" sz="2000" kern="0" dirty="0">
              <a:solidFill>
                <a:schemeClr val="tx1"/>
              </a:solidFill>
            </a:endParaRPr>
          </a:p>
          <a:p>
            <a:pPr marL="285750" indent="-285750">
              <a:buFont typeface="Arial" panose="020B0604020202020204" pitchFamily="34" charset="0"/>
              <a:buChar char="•"/>
            </a:pPr>
            <a:r>
              <a:rPr lang="en-GB" sz="2000" kern="0" dirty="0">
                <a:solidFill>
                  <a:schemeClr val="tx1"/>
                </a:solidFill>
              </a:rPr>
              <a:t>Benchmarking GFMs</a:t>
            </a:r>
          </a:p>
          <a:p>
            <a:endParaRPr lang="en-GB" sz="2000" kern="0" dirty="0">
              <a:solidFill>
                <a:schemeClr val="tx1"/>
              </a:solidFill>
            </a:endParaRPr>
          </a:p>
          <a:p>
            <a:pPr marL="285750" indent="-285750">
              <a:buFont typeface="Arial" panose="020B0604020202020204" pitchFamily="34" charset="0"/>
              <a:buChar char="•"/>
            </a:pPr>
            <a:r>
              <a:rPr lang="en-GB" sz="2000" kern="0" dirty="0">
                <a:solidFill>
                  <a:schemeClr val="tx1"/>
                </a:solidFill>
              </a:rPr>
              <a:t>Conclusion</a:t>
            </a:r>
          </a:p>
        </p:txBody>
      </p:sp>
      <p:sp>
        <p:nvSpPr>
          <p:cNvPr id="3" name="TextBox 3">
            <a:extLst>
              <a:ext uri="{FF2B5EF4-FFF2-40B4-BE49-F238E27FC236}">
                <a16:creationId xmlns:a16="http://schemas.microsoft.com/office/drawing/2014/main" id="{5C0F9398-F1E8-F2A3-0C60-9C1E310BCF36}"/>
              </a:ext>
            </a:extLst>
          </p:cNvPr>
          <p:cNvSpPr txBox="1"/>
          <p:nvPr/>
        </p:nvSpPr>
        <p:spPr>
          <a:xfrm>
            <a:off x="231290" y="5503333"/>
            <a:ext cx="11541610" cy="400110"/>
          </a:xfrm>
          <a:prstGeom prst="rect">
            <a:avLst/>
          </a:prstGeom>
          <a:noFill/>
        </p:spPr>
        <p:txBody>
          <a:bodyPr wrap="square">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r>
              <a:rPr lang="en-GB" sz="2000" dirty="0"/>
              <a:t>https://github.com/lorenzopapa5/BiDs_training_course_2025/tree/main</a:t>
            </a:r>
          </a:p>
        </p:txBody>
      </p:sp>
    </p:spTree>
    <p:extLst>
      <p:ext uri="{BB962C8B-B14F-4D97-AF65-F5344CB8AC3E}">
        <p14:creationId xmlns:p14="http://schemas.microsoft.com/office/powerpoint/2010/main" val="298192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F4206-7E24-FA48-5781-C47ED64CDA41}"/>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C6BF87FA-4A3F-BFCD-E2DC-787F35BC1945}"/>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There is a lot of EO data</a:t>
            </a:r>
          </a:p>
        </p:txBody>
      </p:sp>
      <p:sp>
        <p:nvSpPr>
          <p:cNvPr id="3" name="TextBox 2">
            <a:extLst>
              <a:ext uri="{FF2B5EF4-FFF2-40B4-BE49-F238E27FC236}">
                <a16:creationId xmlns:a16="http://schemas.microsoft.com/office/drawing/2014/main" id="{036E126C-ADC9-05F3-0269-36F6CEE9DA69}"/>
              </a:ext>
            </a:extLst>
          </p:cNvPr>
          <p:cNvSpPr txBox="1"/>
          <p:nvPr/>
        </p:nvSpPr>
        <p:spPr>
          <a:xfrm>
            <a:off x="16669" y="4582869"/>
            <a:ext cx="4171667" cy="584968"/>
          </a:xfrm>
          <a:prstGeom prst="rect">
            <a:avLst/>
          </a:prstGeom>
          <a:noFill/>
        </p:spPr>
        <p:txBody>
          <a:bodyPr wrap="square" rtlCol="0">
            <a:spAutoFit/>
          </a:bodyPr>
          <a:lstStyle/>
          <a:p>
            <a:pPr defTabSz="609585" fontAlgn="auto">
              <a:spcBef>
                <a:spcPts val="0"/>
              </a:spcBef>
              <a:spcAft>
                <a:spcPts val="0"/>
              </a:spcAft>
            </a:pPr>
            <a:r>
              <a:rPr lang="en-GB" sz="1067" dirty="0">
                <a:solidFill>
                  <a:srgbClr val="4D4F53"/>
                </a:solidFill>
                <a:latin typeface="Verdana"/>
              </a:rPr>
              <a:t>https://philab.esa.int/hello-major-tom-esa-%CF%86-lab-releases-largest-ml-ready-sentinel-2-dataset-ever-published/</a:t>
            </a:r>
          </a:p>
        </p:txBody>
      </p:sp>
      <p:pic>
        <p:nvPicPr>
          <p:cNvPr id="4" name="Picture 3" descr="A map of the world&#10;&#10;AI-generated content may be incorrect.">
            <a:extLst>
              <a:ext uri="{FF2B5EF4-FFF2-40B4-BE49-F238E27FC236}">
                <a16:creationId xmlns:a16="http://schemas.microsoft.com/office/drawing/2014/main" id="{53B0D208-FBF3-9AD6-1E27-C5A22B1B4F9A}"/>
              </a:ext>
            </a:extLst>
          </p:cNvPr>
          <p:cNvPicPr>
            <a:picLocks noChangeAspect="1"/>
          </p:cNvPicPr>
          <p:nvPr/>
        </p:nvPicPr>
        <p:blipFill>
          <a:blip r:embed="rId2"/>
          <a:stretch>
            <a:fillRect/>
          </a:stretch>
        </p:blipFill>
        <p:spPr>
          <a:xfrm>
            <a:off x="30833" y="994128"/>
            <a:ext cx="7078395" cy="3539197"/>
          </a:xfrm>
          <a:prstGeom prst="rect">
            <a:avLst/>
          </a:prstGeom>
        </p:spPr>
      </p:pic>
      <p:pic>
        <p:nvPicPr>
          <p:cNvPr id="5" name="Picture 4">
            <a:extLst>
              <a:ext uri="{FF2B5EF4-FFF2-40B4-BE49-F238E27FC236}">
                <a16:creationId xmlns:a16="http://schemas.microsoft.com/office/drawing/2014/main" id="{E0405355-E5EF-C682-F806-CF4B3491E576}"/>
              </a:ext>
            </a:extLst>
          </p:cNvPr>
          <p:cNvPicPr>
            <a:picLocks noChangeAspect="1"/>
          </p:cNvPicPr>
          <p:nvPr/>
        </p:nvPicPr>
        <p:blipFill>
          <a:blip r:embed="rId3"/>
          <a:stretch>
            <a:fillRect/>
          </a:stretch>
        </p:blipFill>
        <p:spPr>
          <a:xfrm>
            <a:off x="4282930" y="3734973"/>
            <a:ext cx="7925740" cy="3123028"/>
          </a:xfrm>
          <a:prstGeom prst="rect">
            <a:avLst/>
          </a:prstGeom>
        </p:spPr>
      </p:pic>
      <p:sp>
        <p:nvSpPr>
          <p:cNvPr id="7" name="TextBox 6">
            <a:extLst>
              <a:ext uri="{FF2B5EF4-FFF2-40B4-BE49-F238E27FC236}">
                <a16:creationId xmlns:a16="http://schemas.microsoft.com/office/drawing/2014/main" id="{84DB6D85-D4E3-9E52-8CC0-220C6C44E6BE}"/>
              </a:ext>
            </a:extLst>
          </p:cNvPr>
          <p:cNvSpPr txBox="1"/>
          <p:nvPr/>
        </p:nvSpPr>
        <p:spPr>
          <a:xfrm>
            <a:off x="7529175" y="3390425"/>
            <a:ext cx="4615366" cy="256545"/>
          </a:xfrm>
          <a:prstGeom prst="rect">
            <a:avLst/>
          </a:prstGeom>
          <a:noFill/>
        </p:spPr>
        <p:txBody>
          <a:bodyPr wrap="none" rtlCol="0">
            <a:spAutoFit/>
          </a:bodyPr>
          <a:lstStyle/>
          <a:p>
            <a:pPr defTabSz="609585" fontAlgn="auto">
              <a:spcBef>
                <a:spcPts val="0"/>
              </a:spcBef>
              <a:spcAft>
                <a:spcPts val="0"/>
              </a:spcAft>
            </a:pPr>
            <a:r>
              <a:rPr lang="en-GB" sz="1067" dirty="0">
                <a:solidFill>
                  <a:srgbClr val="4D4F53"/>
                </a:solidFill>
                <a:latin typeface="Verdana"/>
              </a:rPr>
              <a:t>https://dashboard.dataspace.copernicus.eu/#/mission-snapshot</a:t>
            </a:r>
          </a:p>
        </p:txBody>
      </p:sp>
    </p:spTree>
    <p:extLst>
      <p:ext uri="{BB962C8B-B14F-4D97-AF65-F5344CB8AC3E}">
        <p14:creationId xmlns:p14="http://schemas.microsoft.com/office/powerpoint/2010/main" val="914582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1909B-DD32-F560-2D81-6A75A80BE0C5}"/>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34C68F26-C11E-C0AE-D371-395DBE43A300}"/>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Self-supervised learning</a:t>
            </a:r>
          </a:p>
        </p:txBody>
      </p:sp>
      <p:pic>
        <p:nvPicPr>
          <p:cNvPr id="2" name="Picture 1" descr="A diagram of a person skiing&#10;&#10;AI-generated content may be incorrect.">
            <a:extLst>
              <a:ext uri="{FF2B5EF4-FFF2-40B4-BE49-F238E27FC236}">
                <a16:creationId xmlns:a16="http://schemas.microsoft.com/office/drawing/2014/main" id="{D756EC88-0790-78E6-CED6-0681E11C0E3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18376" y="1228858"/>
            <a:ext cx="8165883" cy="5007284"/>
          </a:xfrm>
          <a:prstGeom prst="rect">
            <a:avLst/>
          </a:prstGeom>
        </p:spPr>
      </p:pic>
      <p:sp>
        <p:nvSpPr>
          <p:cNvPr id="6" name="TextBox 5">
            <a:extLst>
              <a:ext uri="{FF2B5EF4-FFF2-40B4-BE49-F238E27FC236}">
                <a16:creationId xmlns:a16="http://schemas.microsoft.com/office/drawing/2014/main" id="{3DFE218B-7DC7-E92F-CA1C-16A0B9EED79F}"/>
              </a:ext>
            </a:extLst>
          </p:cNvPr>
          <p:cNvSpPr txBox="1"/>
          <p:nvPr/>
        </p:nvSpPr>
        <p:spPr>
          <a:xfrm>
            <a:off x="4159447" y="6285499"/>
            <a:ext cx="3655168" cy="256545"/>
          </a:xfrm>
          <a:prstGeom prst="rect">
            <a:avLst/>
          </a:prstGeom>
          <a:noFill/>
        </p:spPr>
        <p:txBody>
          <a:bodyPr wrap="none" rtlCol="0">
            <a:spAutoFit/>
          </a:bodyPr>
          <a:lstStyle/>
          <a:p>
            <a:pPr defTabSz="609585" fontAlgn="auto">
              <a:spcBef>
                <a:spcPts val="0"/>
              </a:spcBef>
              <a:spcAft>
                <a:spcPts val="0"/>
              </a:spcAft>
            </a:pPr>
            <a:r>
              <a:rPr lang="en-GB" sz="1067" dirty="0">
                <a:solidFill>
                  <a:srgbClr val="4D4F53"/>
                </a:solidFill>
                <a:latin typeface="Verdana"/>
              </a:rPr>
              <a:t>https://encord.com/blog/self-supervised-learning/</a:t>
            </a:r>
          </a:p>
        </p:txBody>
      </p:sp>
    </p:spTree>
    <p:extLst>
      <p:ext uri="{BB962C8B-B14F-4D97-AF65-F5344CB8AC3E}">
        <p14:creationId xmlns:p14="http://schemas.microsoft.com/office/powerpoint/2010/main" val="2336494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5A370-7EDF-D1A4-3FD6-09FEE2BD712F}"/>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116EFECE-208C-9569-A261-EE85AD6087BD}"/>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Representations are important</a:t>
            </a:r>
          </a:p>
        </p:txBody>
      </p:sp>
      <p:sp>
        <p:nvSpPr>
          <p:cNvPr id="6" name="TextBox 5">
            <a:extLst>
              <a:ext uri="{FF2B5EF4-FFF2-40B4-BE49-F238E27FC236}">
                <a16:creationId xmlns:a16="http://schemas.microsoft.com/office/drawing/2014/main" id="{0BF5211C-B3D7-11AC-D6F9-7E004B5A5B27}"/>
              </a:ext>
            </a:extLst>
          </p:cNvPr>
          <p:cNvSpPr txBox="1"/>
          <p:nvPr/>
        </p:nvSpPr>
        <p:spPr>
          <a:xfrm>
            <a:off x="4285085" y="6234293"/>
            <a:ext cx="3655168" cy="256545"/>
          </a:xfrm>
          <a:prstGeom prst="rect">
            <a:avLst/>
          </a:prstGeom>
          <a:noFill/>
        </p:spPr>
        <p:txBody>
          <a:bodyPr wrap="none" rtlCol="0">
            <a:spAutoFit/>
          </a:bodyPr>
          <a:lstStyle/>
          <a:p>
            <a:pPr defTabSz="609585" fontAlgn="auto">
              <a:spcBef>
                <a:spcPts val="0"/>
              </a:spcBef>
              <a:spcAft>
                <a:spcPts val="0"/>
              </a:spcAft>
            </a:pPr>
            <a:r>
              <a:rPr lang="en-GB" sz="1067" dirty="0">
                <a:solidFill>
                  <a:srgbClr val="4D4F53"/>
                </a:solidFill>
                <a:latin typeface="Verdana"/>
              </a:rPr>
              <a:t>https://encord.com/blog/self-supervised-learning/</a:t>
            </a:r>
          </a:p>
        </p:txBody>
      </p:sp>
      <p:pic>
        <p:nvPicPr>
          <p:cNvPr id="3" name="Picture 2">
            <a:extLst>
              <a:ext uri="{FF2B5EF4-FFF2-40B4-BE49-F238E27FC236}">
                <a16:creationId xmlns:a16="http://schemas.microsoft.com/office/drawing/2014/main" id="{2520AC65-6466-7903-97E5-FB87104BF002}"/>
              </a:ext>
            </a:extLst>
          </p:cNvPr>
          <p:cNvPicPr>
            <a:picLocks noChangeAspect="1"/>
          </p:cNvPicPr>
          <p:nvPr/>
        </p:nvPicPr>
        <p:blipFill>
          <a:blip r:embed="rId3"/>
          <a:stretch>
            <a:fillRect/>
          </a:stretch>
        </p:blipFill>
        <p:spPr>
          <a:xfrm>
            <a:off x="2056485" y="1620253"/>
            <a:ext cx="8112369" cy="4366793"/>
          </a:xfrm>
          <a:prstGeom prst="rect">
            <a:avLst/>
          </a:prstGeom>
        </p:spPr>
      </p:pic>
      <p:sp>
        <p:nvSpPr>
          <p:cNvPr id="2" name="Google Shape;138;p30">
            <a:extLst>
              <a:ext uri="{FF2B5EF4-FFF2-40B4-BE49-F238E27FC236}">
                <a16:creationId xmlns:a16="http://schemas.microsoft.com/office/drawing/2014/main" id="{66D50E49-940C-9C07-2263-A3602D593BFD}"/>
              </a:ext>
            </a:extLst>
          </p:cNvPr>
          <p:cNvSpPr txBox="1"/>
          <p:nvPr/>
        </p:nvSpPr>
        <p:spPr>
          <a:xfrm>
            <a:off x="0" y="1085800"/>
            <a:ext cx="5245600" cy="574412"/>
          </a:xfrm>
          <a:prstGeom prst="rect">
            <a:avLst/>
          </a:prstGeom>
          <a:noFill/>
          <a:ln>
            <a:noFill/>
          </a:ln>
        </p:spPr>
        <p:txBody>
          <a:bodyPr spcFirstLastPara="1" wrap="square" lIns="121900" tIns="121900" rIns="121900" bIns="121900" anchor="t" anchorCtr="0">
            <a:spAutoFit/>
          </a:bodyPr>
          <a:lstStyle/>
          <a:p>
            <a:pPr marL="609585" indent="-457189" defTabSz="609585" fontAlgn="auto">
              <a:spcBef>
                <a:spcPts val="0"/>
              </a:spcBef>
              <a:spcAft>
                <a:spcPts val="0"/>
              </a:spcAft>
              <a:buSzPts val="1800"/>
              <a:buFont typeface="Proxima Nova"/>
              <a:buChar char="●"/>
            </a:pPr>
            <a:r>
              <a:rPr lang="en-GB" sz="2133" dirty="0">
                <a:solidFill>
                  <a:srgbClr val="4D4F53"/>
                </a:solidFill>
                <a:latin typeface="Verdana"/>
                <a:ea typeface="Proxima Nova"/>
                <a:cs typeface="Proxima Nova"/>
                <a:sym typeface="Proxima Nova"/>
              </a:rPr>
              <a:t>Rotation example</a:t>
            </a:r>
          </a:p>
        </p:txBody>
      </p:sp>
    </p:spTree>
    <p:extLst>
      <p:ext uri="{BB962C8B-B14F-4D97-AF65-F5344CB8AC3E}">
        <p14:creationId xmlns:p14="http://schemas.microsoft.com/office/powerpoint/2010/main" val="2568099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A6B2F-4715-83DD-3804-6378A68FF163}"/>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C321A9DF-E007-9744-F8E2-9A986EA7CCB2}"/>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Self-supervised learning</a:t>
            </a:r>
          </a:p>
        </p:txBody>
      </p:sp>
      <mc:AlternateContent xmlns:mc="http://schemas.openxmlformats.org/markup-compatibility/2006" xmlns:a14="http://schemas.microsoft.com/office/drawing/2010/main">
        <mc:Choice Requires="a14">
          <p:sp>
            <p:nvSpPr>
              <p:cNvPr id="2" name="Text Placeholder 2">
                <a:extLst>
                  <a:ext uri="{FF2B5EF4-FFF2-40B4-BE49-F238E27FC236}">
                    <a16:creationId xmlns:a16="http://schemas.microsoft.com/office/drawing/2014/main" id="{08139C8D-2BAB-0025-5DB3-7F4A1031CB9A}"/>
                  </a:ext>
                </a:extLst>
              </p:cNvPr>
              <p:cNvSpPr txBox="1">
                <a:spLocks/>
              </p:cNvSpPr>
              <p:nvPr/>
            </p:nvSpPr>
            <p:spPr>
              <a:xfrm>
                <a:off x="611267" y="1354667"/>
                <a:ext cx="11002804" cy="4897967"/>
              </a:xfrm>
              <a:prstGeom prst="rect">
                <a:avLst/>
              </a:prstGeom>
            </p:spPr>
            <p:txBody>
              <a:bodyPr>
                <a:normAutofit/>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Arial" panose="020B0604020202020204" pitchFamily="34" charset="0"/>
                  <a:buChar char="•"/>
                </a:pPr>
                <a:r>
                  <a:rPr lang="en-GB" kern="0" dirty="0"/>
                  <a:t>We have:</a:t>
                </a:r>
              </a:p>
              <a:p>
                <a:pPr marL="1067076" lvl="1" indent="-285750">
                  <a:buFont typeface="Arial" panose="020B0604020202020204" pitchFamily="34" charset="0"/>
                  <a:buChar char="•"/>
                </a:pPr>
                <a:r>
                  <a:rPr lang="en-GB" kern="0" dirty="0"/>
                  <a:t>Large dataset of unlabelled inputs </a:t>
                </a:r>
                <a14:m>
                  <m:oMath xmlns:m="http://schemas.openxmlformats.org/officeDocument/2006/math">
                    <m:r>
                      <a:rPr lang="en-GB" i="1" kern="0">
                        <a:latin typeface="Cambria Math" panose="02040503050406030204" pitchFamily="18" charset="0"/>
                      </a:rPr>
                      <m:t>𝑥</m:t>
                    </m:r>
                  </m:oMath>
                </a14:m>
                <a:endParaRPr lang="en-GB" kern="0" dirty="0"/>
              </a:p>
              <a:p>
                <a:pPr marL="1067076" lvl="1" indent="-285750">
                  <a:buFont typeface="Arial" panose="020B0604020202020204" pitchFamily="34" charset="0"/>
                  <a:buChar char="•"/>
                </a:pPr>
                <a:r>
                  <a:rPr lang="en-GB" kern="0" dirty="0"/>
                  <a:t>Small downstream dataset(s) of input, target pairs </a:t>
                </a:r>
                <a14:m>
                  <m:oMath xmlns:m="http://schemas.openxmlformats.org/officeDocument/2006/math">
                    <m:r>
                      <a:rPr lang="en-GB" kern="0">
                        <a:latin typeface="Cambria Math" panose="02040503050406030204" pitchFamily="18" charset="0"/>
                      </a:rPr>
                      <m:t>(</m:t>
                    </m:r>
                    <m:r>
                      <a:rPr lang="en-GB" i="1" kern="0">
                        <a:latin typeface="Cambria Math" panose="02040503050406030204" pitchFamily="18" charset="0"/>
                      </a:rPr>
                      <m:t>𝑥</m:t>
                    </m:r>
                    <m:r>
                      <a:rPr lang="en-GB" i="1" kern="0">
                        <a:latin typeface="Cambria Math" panose="02040503050406030204" pitchFamily="18" charset="0"/>
                      </a:rPr>
                      <m:t>, </m:t>
                    </m:r>
                    <m:r>
                      <a:rPr lang="en-GB" i="1" kern="0">
                        <a:latin typeface="Cambria Math" panose="02040503050406030204" pitchFamily="18" charset="0"/>
                      </a:rPr>
                      <m:t>𝑦</m:t>
                    </m:r>
                    <m:r>
                      <a:rPr lang="en-GB" i="1" kern="0">
                        <a:latin typeface="Cambria Math" panose="02040503050406030204" pitchFamily="18" charset="0"/>
                      </a:rPr>
                      <m:t>)</m:t>
                    </m:r>
                  </m:oMath>
                </a14:m>
                <a:endParaRPr lang="en-GB" kern="0" dirty="0"/>
              </a:p>
              <a:p>
                <a:pPr marL="285750" indent="-285750">
                  <a:buFont typeface="Arial" panose="020B0604020202020204" pitchFamily="34" charset="0"/>
                  <a:buChar char="•"/>
                </a:pPr>
                <a:endParaRPr lang="en-GB" kern="0" dirty="0"/>
              </a:p>
              <a:p>
                <a:pPr marL="285750" indent="-285750">
                  <a:buFont typeface="Arial" panose="020B0604020202020204" pitchFamily="34" charset="0"/>
                  <a:buChar char="•"/>
                </a:pPr>
                <a:r>
                  <a:rPr lang="en-GB" kern="0" dirty="0"/>
                  <a:t>Pretext task: </a:t>
                </a:r>
              </a:p>
              <a:p>
                <a:pPr marL="1067076" lvl="1" indent="-285750">
                  <a:buFont typeface="Arial" panose="020B0604020202020204" pitchFamily="34" charset="0"/>
                  <a:buChar char="•"/>
                </a:pPr>
                <a:r>
                  <a:rPr lang="en-GB" kern="0" dirty="0"/>
                  <a:t>Learn model		</a:t>
                </a:r>
                <a14:m>
                  <m:oMath xmlns:m="http://schemas.openxmlformats.org/officeDocument/2006/math">
                    <m:r>
                      <a:rPr lang="en-GB" i="1" kern="0">
                        <a:latin typeface="Cambria Math" panose="02040503050406030204" pitchFamily="18" charset="0"/>
                      </a:rPr>
                      <m:t>𝑓</m:t>
                    </m:r>
                    <m:r>
                      <a:rPr lang="en-GB" i="1" kern="0">
                        <a:latin typeface="Cambria Math" panose="02040503050406030204" pitchFamily="18" charset="0"/>
                      </a:rPr>
                      <m:t>: </m:t>
                    </m:r>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𝑖𝑛</m:t>
                        </m:r>
                      </m:sub>
                    </m:sSub>
                    <m:r>
                      <a:rPr lang="ar-AE" i="1" kern="0">
                        <a:latin typeface="Cambria Math" panose="02040503050406030204" pitchFamily="18" charset="0"/>
                      </a:rPr>
                      <m:t> → </m:t>
                    </m:r>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𝑜𝑢𝑡</m:t>
                        </m:r>
                      </m:sub>
                    </m:sSub>
                  </m:oMath>
                </a14:m>
                <a:r>
                  <a:rPr lang="ar-AE" kern="0" dirty="0"/>
                  <a:t> </a:t>
                </a:r>
              </a:p>
              <a:p>
                <a:pPr marL="1067076" lvl="1" indent="-285750">
                  <a:buFont typeface="Arial" panose="020B0604020202020204" pitchFamily="34" charset="0"/>
                  <a:buChar char="•"/>
                </a:pPr>
                <a:r>
                  <a:rPr lang="en-GB" kern="0" dirty="0"/>
                  <a:t>For transformation 	</a:t>
                </a:r>
                <a14:m>
                  <m:oMath xmlns:m="http://schemas.openxmlformats.org/officeDocument/2006/math">
                    <m:r>
                      <m:rPr>
                        <m:sty m:val="p"/>
                      </m:rPr>
                      <a:rPr lang="en-GB" kern="0">
                        <a:latin typeface="Cambria Math" panose="02040503050406030204" pitchFamily="18" charset="0"/>
                      </a:rPr>
                      <m:t>g</m:t>
                    </m:r>
                    <m:r>
                      <a:rPr lang="en-GB" kern="0">
                        <a:latin typeface="Cambria Math" panose="02040503050406030204" pitchFamily="18" charset="0"/>
                      </a:rPr>
                      <m:t>: </m:t>
                    </m:r>
                    <m:r>
                      <a:rPr lang="en-GB" i="1" kern="0">
                        <a:latin typeface="Cambria Math" panose="02040503050406030204" pitchFamily="18" charset="0"/>
                      </a:rPr>
                      <m:t>𝑥</m:t>
                    </m:r>
                    <m:r>
                      <a:rPr lang="en-GB" i="1" kern="0">
                        <a:latin typeface="Cambria Math" panose="02040503050406030204" pitchFamily="18" charset="0"/>
                      </a:rPr>
                      <m:t> →(</m:t>
                    </m:r>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𝑖𝑛</m:t>
                        </m:r>
                      </m:sub>
                    </m:sSub>
                    <m:r>
                      <a:rPr lang="ar-AE" i="1" kern="0">
                        <a:latin typeface="Cambria Math" panose="02040503050406030204" pitchFamily="18" charset="0"/>
                      </a:rPr>
                      <m:t>,  </m:t>
                    </m:r>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𝑜𝑢𝑡</m:t>
                        </m:r>
                      </m:sub>
                    </m:sSub>
                    <m:r>
                      <a:rPr lang="ar-AE" i="1" kern="0">
                        <a:latin typeface="Cambria Math" panose="02040503050406030204" pitchFamily="18" charset="0"/>
                      </a:rPr>
                      <m:t>)</m:t>
                    </m:r>
                  </m:oMath>
                </a14:m>
                <a:r>
                  <a:rPr lang="ar-AE" kern="0" dirty="0"/>
                  <a:t> </a:t>
                </a:r>
              </a:p>
              <a:p>
                <a:pPr marL="285750" indent="-285750">
                  <a:buFont typeface="Arial" panose="020B0604020202020204" pitchFamily="34" charset="0"/>
                  <a:buChar char="•"/>
                </a:pPr>
                <a:endParaRPr lang="ar-AE" kern="0" dirty="0"/>
              </a:p>
              <a:p>
                <a:pPr marL="285750" indent="-285750">
                  <a:buFont typeface="Arial" panose="020B0604020202020204" pitchFamily="34" charset="0"/>
                  <a:buChar char="•"/>
                </a:pPr>
                <a:r>
                  <a:rPr lang="en-GB" kern="0" dirty="0"/>
                  <a:t>Goal:</a:t>
                </a:r>
              </a:p>
              <a:p>
                <a:pPr marL="1067076" lvl="1" indent="-285750">
                  <a:buFont typeface="Arial" panose="020B0604020202020204" pitchFamily="34" charset="0"/>
                  <a:buChar char="•"/>
                </a:pPr>
                <a:r>
                  <a:rPr lang="en-GB" kern="0" dirty="0"/>
                  <a:t>Obtain strong model (representations) </a:t>
                </a:r>
                <a14:m>
                  <m:oMath xmlns:m="http://schemas.openxmlformats.org/officeDocument/2006/math">
                    <m:r>
                      <a:rPr lang="en-GB" i="1" kern="0">
                        <a:latin typeface="Cambria Math" panose="02040503050406030204" pitchFamily="18" charset="0"/>
                      </a:rPr>
                      <m:t>𝑓</m:t>
                    </m:r>
                  </m:oMath>
                </a14:m>
                <a:r>
                  <a:rPr lang="en-GB" kern="0" dirty="0"/>
                  <a:t> from large dataset</a:t>
                </a:r>
              </a:p>
              <a:p>
                <a:pPr marL="1067076" lvl="1" indent="-285750">
                  <a:buFont typeface="Arial" panose="020B0604020202020204" pitchFamily="34" charset="0"/>
                  <a:buChar char="•"/>
                </a:pPr>
                <a:r>
                  <a:rPr lang="en-GB" kern="0" dirty="0"/>
                  <a:t>That improves supervised prediction by downstream model </a:t>
                </a:r>
                <a14:m>
                  <m:oMath xmlns:m="http://schemas.openxmlformats.org/officeDocument/2006/math">
                    <m:sSub>
                      <m:sSubPr>
                        <m:ctrlPr>
                          <a:rPr lang="ar-AE" i="1" kern="0">
                            <a:latin typeface="Cambria Math" panose="02040503050406030204" pitchFamily="18" charset="0"/>
                          </a:rPr>
                        </m:ctrlPr>
                      </m:sSubPr>
                      <m:e>
                        <m:r>
                          <a:rPr lang="ar-AE" i="1" kern="0">
                            <a:latin typeface="Cambria Math" panose="02040503050406030204" pitchFamily="18" charset="0"/>
                          </a:rPr>
                          <m:t>𝑓</m:t>
                        </m:r>
                      </m:e>
                      <m:sub>
                        <m:r>
                          <a:rPr lang="ar-AE" i="1" kern="0">
                            <a:latin typeface="Cambria Math" panose="02040503050406030204" pitchFamily="18" charset="0"/>
                          </a:rPr>
                          <m:t>𝑑𝑜𝑤𝑛</m:t>
                        </m:r>
                      </m:sub>
                    </m:sSub>
                    <m:r>
                      <a:rPr lang="ar-AE" i="1" kern="0">
                        <a:latin typeface="Cambria Math" panose="02040503050406030204" pitchFamily="18" charset="0"/>
                      </a:rPr>
                      <m:t> </m:t>
                    </m:r>
                  </m:oMath>
                </a14:m>
                <a:r>
                  <a:rPr lang="en-GB" kern="0" dirty="0"/>
                  <a:t>on small dataset: </a:t>
                </a:r>
                <a14:m>
                  <m:oMath xmlns:m="http://schemas.openxmlformats.org/officeDocument/2006/math">
                    <m:sSub>
                      <m:sSubPr>
                        <m:ctrlPr>
                          <a:rPr lang="ar-AE" i="1" kern="0">
                            <a:latin typeface="Cambria Math" panose="02040503050406030204" pitchFamily="18" charset="0"/>
                          </a:rPr>
                        </m:ctrlPr>
                      </m:sSubPr>
                      <m:e>
                        <m:r>
                          <a:rPr lang="ar-AE" i="1" kern="0">
                            <a:latin typeface="Cambria Math" panose="02040503050406030204" pitchFamily="18" charset="0"/>
                          </a:rPr>
                          <m:t>𝑦</m:t>
                        </m:r>
                        <m:r>
                          <a:rPr lang="ar-AE" i="1" kern="0">
                            <a:latin typeface="Cambria Math" panose="02040503050406030204" pitchFamily="18" charset="0"/>
                          </a:rPr>
                          <m:t>= </m:t>
                        </m:r>
                        <m:r>
                          <a:rPr lang="ar-AE" i="1" kern="0">
                            <a:latin typeface="Cambria Math" panose="02040503050406030204" pitchFamily="18" charset="0"/>
                          </a:rPr>
                          <m:t>𝑓</m:t>
                        </m:r>
                      </m:e>
                      <m:sub>
                        <m:r>
                          <a:rPr lang="ar-AE" i="1" kern="0">
                            <a:latin typeface="Cambria Math" panose="02040503050406030204" pitchFamily="18" charset="0"/>
                          </a:rPr>
                          <m:t>𝑑𝑜𝑤𝑛</m:t>
                        </m:r>
                      </m:sub>
                    </m:sSub>
                    <m:r>
                      <a:rPr lang="ar-AE" i="1" kern="0">
                        <a:latin typeface="Cambria Math" panose="02040503050406030204" pitchFamily="18" charset="0"/>
                      </a:rPr>
                      <m:t>( </m:t>
                    </m:r>
                    <m:r>
                      <a:rPr lang="ar-AE" i="1" kern="0">
                        <a:latin typeface="Cambria Math" panose="02040503050406030204" pitchFamily="18" charset="0"/>
                      </a:rPr>
                      <m:t>𝑓</m:t>
                    </m:r>
                    <m:d>
                      <m:dPr>
                        <m:ctrlPr>
                          <a:rPr lang="ar-AE" i="1" kern="0">
                            <a:latin typeface="Cambria Math" panose="02040503050406030204" pitchFamily="18" charset="0"/>
                          </a:rPr>
                        </m:ctrlPr>
                      </m:dPr>
                      <m:e>
                        <m:r>
                          <a:rPr lang="ar-AE" i="1" kern="0">
                            <a:latin typeface="Cambria Math" panose="02040503050406030204" pitchFamily="18" charset="0"/>
                          </a:rPr>
                          <m:t>𝑥</m:t>
                        </m:r>
                      </m:e>
                    </m:d>
                    <m:r>
                      <a:rPr lang="ar-AE" i="1" kern="0">
                        <a:latin typeface="Cambria Math" panose="02040503050406030204" pitchFamily="18" charset="0"/>
                      </a:rPr>
                      <m:t>)</m:t>
                    </m:r>
                  </m:oMath>
                </a14:m>
                <a:endParaRPr lang="ar-AE" kern="0" dirty="0"/>
              </a:p>
            </p:txBody>
          </p:sp>
        </mc:Choice>
        <mc:Fallback xmlns="">
          <p:sp>
            <p:nvSpPr>
              <p:cNvPr id="2" name="Text Placeholder 2">
                <a:extLst>
                  <a:ext uri="{FF2B5EF4-FFF2-40B4-BE49-F238E27FC236}">
                    <a16:creationId xmlns:a16="http://schemas.microsoft.com/office/drawing/2014/main" id="{08139C8D-2BAB-0025-5DB3-7F4A1031CB9A}"/>
                  </a:ext>
                </a:extLst>
              </p:cNvPr>
              <p:cNvSpPr txBox="1">
                <a:spLocks noRot="1" noChangeAspect="1" noMove="1" noResize="1" noEditPoints="1" noAdjustHandles="1" noChangeArrowheads="1" noChangeShapeType="1" noTextEdit="1"/>
              </p:cNvSpPr>
              <p:nvPr/>
            </p:nvSpPr>
            <p:spPr>
              <a:xfrm>
                <a:off x="611267" y="1354667"/>
                <a:ext cx="11002804" cy="4897967"/>
              </a:xfrm>
              <a:prstGeom prst="rect">
                <a:avLst/>
              </a:prstGeom>
              <a:blipFill>
                <a:blip r:embed="rId2"/>
                <a:stretch>
                  <a:fillRect l="-332" t="-124"/>
                </a:stretch>
              </a:blipFill>
            </p:spPr>
            <p:txBody>
              <a:bodyPr/>
              <a:lstStyle/>
              <a:p>
                <a:r>
                  <a:rPr lang="en-GB">
                    <a:noFill/>
                  </a:rPr>
                  <a:t> </a:t>
                </a:r>
              </a:p>
            </p:txBody>
          </p:sp>
        </mc:Fallback>
      </mc:AlternateContent>
    </p:spTree>
    <p:extLst>
      <p:ext uri="{BB962C8B-B14F-4D97-AF65-F5344CB8AC3E}">
        <p14:creationId xmlns:p14="http://schemas.microsoft.com/office/powerpoint/2010/main" val="645616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B069A-7105-EA88-A343-A12BD97009B8}"/>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2DD3003F-4E87-F7F0-B066-C10895C8BBB2}"/>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Input modalities</a:t>
            </a:r>
          </a:p>
        </p:txBody>
      </p:sp>
      <p:pic>
        <p:nvPicPr>
          <p:cNvPr id="4" name="Picture 3">
            <a:extLst>
              <a:ext uri="{FF2B5EF4-FFF2-40B4-BE49-F238E27FC236}">
                <a16:creationId xmlns:a16="http://schemas.microsoft.com/office/drawing/2014/main" id="{F70F7C9B-0F79-D8A8-8BF5-FD50AC7CB7E2}"/>
              </a:ext>
            </a:extLst>
          </p:cNvPr>
          <p:cNvPicPr>
            <a:picLocks noChangeAspect="1"/>
          </p:cNvPicPr>
          <p:nvPr/>
        </p:nvPicPr>
        <p:blipFill>
          <a:blip r:embed="rId2"/>
          <a:stretch>
            <a:fillRect/>
          </a:stretch>
        </p:blipFill>
        <p:spPr>
          <a:xfrm>
            <a:off x="468691" y="1094911"/>
            <a:ext cx="3815177" cy="5329596"/>
          </a:xfrm>
          <a:prstGeom prst="rect">
            <a:avLst/>
          </a:prstGeom>
        </p:spPr>
      </p:pic>
      <p:pic>
        <p:nvPicPr>
          <p:cNvPr id="5" name="Picture 4">
            <a:extLst>
              <a:ext uri="{FF2B5EF4-FFF2-40B4-BE49-F238E27FC236}">
                <a16:creationId xmlns:a16="http://schemas.microsoft.com/office/drawing/2014/main" id="{BEA9F4A6-86D1-3021-C86E-5CD0C8BD7C26}"/>
              </a:ext>
            </a:extLst>
          </p:cNvPr>
          <p:cNvPicPr>
            <a:picLocks noChangeAspect="1"/>
          </p:cNvPicPr>
          <p:nvPr/>
        </p:nvPicPr>
        <p:blipFill>
          <a:blip r:embed="rId3"/>
          <a:stretch>
            <a:fillRect/>
          </a:stretch>
        </p:blipFill>
        <p:spPr>
          <a:xfrm>
            <a:off x="4508318" y="812800"/>
            <a:ext cx="2121136" cy="5611707"/>
          </a:xfrm>
          <a:prstGeom prst="rect">
            <a:avLst/>
          </a:prstGeom>
        </p:spPr>
      </p:pic>
      <p:sp>
        <p:nvSpPr>
          <p:cNvPr id="7" name="TextBox 6">
            <a:extLst>
              <a:ext uri="{FF2B5EF4-FFF2-40B4-BE49-F238E27FC236}">
                <a16:creationId xmlns:a16="http://schemas.microsoft.com/office/drawing/2014/main" id="{70C4EEDB-F323-F5A1-6E71-1569A0E209B4}"/>
              </a:ext>
            </a:extLst>
          </p:cNvPr>
          <p:cNvSpPr txBox="1"/>
          <p:nvPr/>
        </p:nvSpPr>
        <p:spPr>
          <a:xfrm>
            <a:off x="295255" y="6566164"/>
            <a:ext cx="9389109" cy="215444"/>
          </a:xfrm>
          <a:prstGeom prst="rect">
            <a:avLst/>
          </a:prstGeom>
          <a:noFill/>
        </p:spPr>
        <p:txBody>
          <a:bodyPr wrap="none" rtlCol="0">
            <a:spAutoFit/>
          </a:bodyPr>
          <a:lstStyle/>
          <a:p>
            <a:pPr defTabSz="609585" fontAlgn="auto">
              <a:spcBef>
                <a:spcPts val="0"/>
              </a:spcBef>
              <a:spcAft>
                <a:spcPts val="0"/>
              </a:spcAft>
            </a:pPr>
            <a:r>
              <a:rPr lang="en-GB" sz="800" dirty="0">
                <a:solidFill>
                  <a:srgbClr val="4D4F53"/>
                </a:solidFill>
                <a:latin typeface="Verdana"/>
              </a:rPr>
              <a:t>Schmitt, Michael, et al. "There are no data like more data: Datasets for deep learning in earth observation." IEEE Geoscience and Remote Sensing Magazine 11.3 (2023): 63-97.</a:t>
            </a:r>
          </a:p>
        </p:txBody>
      </p:sp>
      <p:sp>
        <p:nvSpPr>
          <p:cNvPr id="8" name="TextBox 7">
            <a:extLst>
              <a:ext uri="{FF2B5EF4-FFF2-40B4-BE49-F238E27FC236}">
                <a16:creationId xmlns:a16="http://schemas.microsoft.com/office/drawing/2014/main" id="{DA428B61-7AF9-3E88-D07D-6EF94408EFB8}"/>
              </a:ext>
            </a:extLst>
          </p:cNvPr>
          <p:cNvSpPr txBox="1"/>
          <p:nvPr/>
        </p:nvSpPr>
        <p:spPr>
          <a:xfrm>
            <a:off x="4283868" y="6400243"/>
            <a:ext cx="7444667" cy="215444"/>
          </a:xfrm>
          <a:prstGeom prst="rect">
            <a:avLst/>
          </a:prstGeom>
          <a:noFill/>
        </p:spPr>
        <p:txBody>
          <a:bodyPr wrap="none" rtlCol="0">
            <a:spAutoFit/>
          </a:bodyPr>
          <a:lstStyle/>
          <a:p>
            <a:pPr defTabSz="609585" fontAlgn="auto">
              <a:spcBef>
                <a:spcPts val="0"/>
              </a:spcBef>
              <a:spcAft>
                <a:spcPts val="0"/>
              </a:spcAft>
            </a:pPr>
            <a:r>
              <a:rPr lang="en-GB" sz="800" dirty="0">
                <a:solidFill>
                  <a:srgbClr val="4D4F53"/>
                </a:solidFill>
                <a:latin typeface="Verdana"/>
              </a:rPr>
              <a:t>Jakubik, Johannes, et al. "</a:t>
            </a:r>
            <a:r>
              <a:rPr lang="en-GB" sz="800" dirty="0" err="1">
                <a:solidFill>
                  <a:srgbClr val="4D4F53"/>
                </a:solidFill>
                <a:latin typeface="Verdana"/>
              </a:rPr>
              <a:t>Terramind</a:t>
            </a:r>
            <a:r>
              <a:rPr lang="en-GB" sz="800" dirty="0">
                <a:solidFill>
                  <a:srgbClr val="4D4F53"/>
                </a:solidFill>
                <a:latin typeface="Verdana"/>
              </a:rPr>
              <a:t>: Large-scale generative multimodality for earth observation." </a:t>
            </a:r>
            <a:r>
              <a:rPr lang="en-GB" sz="800" dirty="0" err="1">
                <a:solidFill>
                  <a:srgbClr val="4D4F53"/>
                </a:solidFill>
                <a:latin typeface="Verdana"/>
              </a:rPr>
              <a:t>arXiv</a:t>
            </a:r>
            <a:r>
              <a:rPr lang="en-GB" sz="800" dirty="0">
                <a:solidFill>
                  <a:srgbClr val="4D4F53"/>
                </a:solidFill>
                <a:latin typeface="Verdana"/>
              </a:rPr>
              <a:t> preprint arXiv:2504.11171 (2025).</a:t>
            </a:r>
          </a:p>
        </p:txBody>
      </p:sp>
      <p:sp>
        <p:nvSpPr>
          <p:cNvPr id="9" name="TextBox 8">
            <a:extLst>
              <a:ext uri="{FF2B5EF4-FFF2-40B4-BE49-F238E27FC236}">
                <a16:creationId xmlns:a16="http://schemas.microsoft.com/office/drawing/2014/main" id="{43E40A69-51FC-0CE5-243C-6E3AD7DC3022}"/>
              </a:ext>
            </a:extLst>
          </p:cNvPr>
          <p:cNvSpPr txBox="1"/>
          <p:nvPr/>
        </p:nvSpPr>
        <p:spPr>
          <a:xfrm>
            <a:off x="10034438" y="1094911"/>
            <a:ext cx="1130535" cy="1077218"/>
          </a:xfrm>
          <a:prstGeom prst="rect">
            <a:avLst/>
          </a:prstGeom>
          <a:noFill/>
        </p:spPr>
        <p:txBody>
          <a:bodyPr wrap="square" rtlCol="0">
            <a:spAutoFit/>
          </a:bodyPr>
          <a:lstStyle/>
          <a:p>
            <a:pPr defTabSz="609585" fontAlgn="auto">
              <a:spcBef>
                <a:spcPts val="0"/>
              </a:spcBef>
              <a:spcAft>
                <a:spcPts val="0"/>
              </a:spcAft>
            </a:pPr>
            <a:r>
              <a:rPr lang="en-GB" sz="800" dirty="0">
                <a:solidFill>
                  <a:srgbClr val="4D4F53"/>
                </a:solidFill>
                <a:latin typeface="Verdana"/>
              </a:rPr>
              <a:t>Wang, Yi, et al. "Towards a unified </a:t>
            </a:r>
            <a:r>
              <a:rPr lang="en-GB" sz="800" dirty="0" err="1">
                <a:solidFill>
                  <a:srgbClr val="4D4F53"/>
                </a:solidFill>
                <a:latin typeface="Verdana"/>
              </a:rPr>
              <a:t>copernicus</a:t>
            </a:r>
            <a:r>
              <a:rPr lang="en-GB" sz="800" dirty="0">
                <a:solidFill>
                  <a:srgbClr val="4D4F53"/>
                </a:solidFill>
                <a:latin typeface="Verdana"/>
              </a:rPr>
              <a:t> foundation model for earth vision." </a:t>
            </a:r>
            <a:r>
              <a:rPr lang="en-GB" sz="800" dirty="0" err="1">
                <a:solidFill>
                  <a:srgbClr val="4D4F53"/>
                </a:solidFill>
                <a:latin typeface="Verdana"/>
              </a:rPr>
              <a:t>arXiv</a:t>
            </a:r>
            <a:r>
              <a:rPr lang="en-GB" sz="800" dirty="0">
                <a:solidFill>
                  <a:srgbClr val="4D4F53"/>
                </a:solidFill>
                <a:latin typeface="Verdana"/>
              </a:rPr>
              <a:t> preprint arXiv:2503.11849 (2025).</a:t>
            </a:r>
          </a:p>
        </p:txBody>
      </p:sp>
      <p:pic>
        <p:nvPicPr>
          <p:cNvPr id="10" name="Picture 9">
            <a:extLst>
              <a:ext uri="{FF2B5EF4-FFF2-40B4-BE49-F238E27FC236}">
                <a16:creationId xmlns:a16="http://schemas.microsoft.com/office/drawing/2014/main" id="{07FABF7A-D16E-F4D6-3F39-BD72867D5360}"/>
              </a:ext>
            </a:extLst>
          </p:cNvPr>
          <p:cNvPicPr>
            <a:picLocks noChangeAspect="1"/>
          </p:cNvPicPr>
          <p:nvPr/>
        </p:nvPicPr>
        <p:blipFill>
          <a:blip r:embed="rId4"/>
          <a:stretch>
            <a:fillRect/>
          </a:stretch>
        </p:blipFill>
        <p:spPr>
          <a:xfrm>
            <a:off x="7240032" y="462757"/>
            <a:ext cx="2665760" cy="4270587"/>
          </a:xfrm>
          <a:prstGeom prst="rect">
            <a:avLst/>
          </a:prstGeom>
        </p:spPr>
      </p:pic>
      <p:pic>
        <p:nvPicPr>
          <p:cNvPr id="11" name="Picture 10">
            <a:extLst>
              <a:ext uri="{FF2B5EF4-FFF2-40B4-BE49-F238E27FC236}">
                <a16:creationId xmlns:a16="http://schemas.microsoft.com/office/drawing/2014/main" id="{C9CBCD3F-4EDA-4FE0-FB3F-B1F8453C9F2A}"/>
              </a:ext>
            </a:extLst>
          </p:cNvPr>
          <p:cNvPicPr>
            <a:picLocks noChangeAspect="1"/>
          </p:cNvPicPr>
          <p:nvPr/>
        </p:nvPicPr>
        <p:blipFill>
          <a:blip r:embed="rId5"/>
          <a:stretch>
            <a:fillRect/>
          </a:stretch>
        </p:blipFill>
        <p:spPr>
          <a:xfrm>
            <a:off x="6853905" y="4875002"/>
            <a:ext cx="5233387" cy="1372903"/>
          </a:xfrm>
          <a:prstGeom prst="rect">
            <a:avLst/>
          </a:prstGeom>
        </p:spPr>
      </p:pic>
      <p:sp>
        <p:nvSpPr>
          <p:cNvPr id="12" name="TextBox 11">
            <a:extLst>
              <a:ext uri="{FF2B5EF4-FFF2-40B4-BE49-F238E27FC236}">
                <a16:creationId xmlns:a16="http://schemas.microsoft.com/office/drawing/2014/main" id="{4E6FC114-153A-27B4-3152-C7C3801613E8}"/>
              </a:ext>
            </a:extLst>
          </p:cNvPr>
          <p:cNvSpPr txBox="1"/>
          <p:nvPr/>
        </p:nvSpPr>
        <p:spPr>
          <a:xfrm>
            <a:off x="10610161" y="3844133"/>
            <a:ext cx="1842891" cy="707886"/>
          </a:xfrm>
          <a:prstGeom prst="rect">
            <a:avLst/>
          </a:prstGeom>
          <a:noFill/>
        </p:spPr>
        <p:txBody>
          <a:bodyPr wrap="square" rtlCol="0">
            <a:spAutoFit/>
          </a:bodyPr>
          <a:lstStyle/>
          <a:p>
            <a:pPr defTabSz="609585" fontAlgn="auto">
              <a:spcBef>
                <a:spcPts val="0"/>
              </a:spcBef>
              <a:spcAft>
                <a:spcPts val="0"/>
              </a:spcAft>
            </a:pPr>
            <a:r>
              <a:rPr lang="en-GB" sz="800" dirty="0">
                <a:solidFill>
                  <a:srgbClr val="4D4F53"/>
                </a:solidFill>
                <a:latin typeface="Verdana"/>
              </a:rPr>
              <a:t>Tseng, Gabriel, et al. "Lightweight, pre-trained transformers for remote sensing timeseries." </a:t>
            </a:r>
            <a:r>
              <a:rPr lang="en-GB" sz="800" dirty="0" err="1">
                <a:solidFill>
                  <a:srgbClr val="4D4F53"/>
                </a:solidFill>
                <a:latin typeface="Verdana"/>
              </a:rPr>
              <a:t>arXiv</a:t>
            </a:r>
            <a:r>
              <a:rPr lang="en-GB" sz="800" dirty="0">
                <a:solidFill>
                  <a:srgbClr val="4D4F53"/>
                </a:solidFill>
                <a:latin typeface="Verdana"/>
              </a:rPr>
              <a:t> preprint arXiv:2304.14065 (2023).</a:t>
            </a:r>
          </a:p>
        </p:txBody>
      </p:sp>
    </p:spTree>
    <p:extLst>
      <p:ext uri="{BB962C8B-B14F-4D97-AF65-F5344CB8AC3E}">
        <p14:creationId xmlns:p14="http://schemas.microsoft.com/office/powerpoint/2010/main" val="284085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20538-BD2F-F363-B244-099D85E6E95B}"/>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6898A68E-EC9A-655B-5E28-3824BBC3C684}"/>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Input modalities</a:t>
            </a:r>
          </a:p>
        </p:txBody>
      </p:sp>
      <p:pic>
        <p:nvPicPr>
          <p:cNvPr id="2" name="Picture 2">
            <a:extLst>
              <a:ext uri="{FF2B5EF4-FFF2-40B4-BE49-F238E27FC236}">
                <a16:creationId xmlns:a16="http://schemas.microsoft.com/office/drawing/2014/main" id="{D4B4EC43-7FE6-0528-6846-A4D226AB2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157" y="833434"/>
            <a:ext cx="9119024" cy="5840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465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85B14-B55E-C699-4E1C-2836D7F1CD93}"/>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01D1BEA5-E2B9-A95D-CC68-CD3A175948D4}"/>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Architectures</a:t>
            </a:r>
          </a:p>
        </p:txBody>
      </p:sp>
      <p:sp>
        <p:nvSpPr>
          <p:cNvPr id="4" name="Text Placeholder 2">
            <a:extLst>
              <a:ext uri="{FF2B5EF4-FFF2-40B4-BE49-F238E27FC236}">
                <a16:creationId xmlns:a16="http://schemas.microsoft.com/office/drawing/2014/main" id="{911C633D-7B49-CD15-E9BC-1B738B05EC72}"/>
              </a:ext>
            </a:extLst>
          </p:cNvPr>
          <p:cNvSpPr txBox="1">
            <a:spLocks/>
          </p:cNvSpPr>
          <p:nvPr/>
        </p:nvSpPr>
        <p:spPr>
          <a:xfrm>
            <a:off x="231289" y="3372569"/>
            <a:ext cx="10972800" cy="2748563"/>
          </a:xfrm>
          <a:prstGeom prst="rect">
            <a:avLst/>
          </a:prstGeom>
        </p:spPr>
        <p:txBody>
          <a:bodyPr>
            <a:normAutofit/>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2000" b="1" kern="0" dirty="0"/>
              <a:t>Convolutional Neural Networks (CNNs):</a:t>
            </a:r>
            <a:r>
              <a:rPr lang="en-GB" sz="2000" kern="0" dirty="0"/>
              <a:t> </a:t>
            </a:r>
          </a:p>
          <a:p>
            <a:pPr lvl="1"/>
            <a:r>
              <a:rPr lang="en-GB" sz="1733" kern="0" dirty="0"/>
              <a:t>Local, spatial feature extraction</a:t>
            </a:r>
          </a:p>
          <a:p>
            <a:r>
              <a:rPr lang="en-GB" sz="2000" b="1" kern="0" dirty="0"/>
              <a:t>Recurrent Neural Networks (RNNs):</a:t>
            </a:r>
            <a:r>
              <a:rPr lang="en-GB" sz="2000" kern="0" dirty="0"/>
              <a:t> </a:t>
            </a:r>
          </a:p>
          <a:p>
            <a:pPr lvl="1"/>
            <a:r>
              <a:rPr lang="en-GB" sz="1733" kern="0" dirty="0"/>
              <a:t>Process sequential data step by step, ideal for time-series analysis</a:t>
            </a:r>
          </a:p>
          <a:p>
            <a:r>
              <a:rPr lang="en-GB" sz="2000" b="1" kern="0" dirty="0"/>
              <a:t>Transformers:</a:t>
            </a:r>
            <a:r>
              <a:rPr lang="en-GB" sz="2000" kern="0" dirty="0"/>
              <a:t> </a:t>
            </a:r>
          </a:p>
          <a:p>
            <a:pPr lvl="1"/>
            <a:r>
              <a:rPr lang="en-GB" sz="1733" kern="0" dirty="0"/>
              <a:t>(Self-)attention to capture global spatial, temporal, inter-modality relationships</a:t>
            </a:r>
          </a:p>
          <a:p>
            <a:pPr lvl="1"/>
            <a:r>
              <a:rPr lang="en-GB" sz="1733" kern="0" dirty="0"/>
              <a:t>Train in parallel so especially fit for large datasets</a:t>
            </a:r>
          </a:p>
        </p:txBody>
      </p:sp>
      <p:sp>
        <p:nvSpPr>
          <p:cNvPr id="5" name="TextBox 4">
            <a:extLst>
              <a:ext uri="{FF2B5EF4-FFF2-40B4-BE49-F238E27FC236}">
                <a16:creationId xmlns:a16="http://schemas.microsoft.com/office/drawing/2014/main" id="{51158E31-1311-5AA1-79E6-39E8C009104A}"/>
              </a:ext>
            </a:extLst>
          </p:cNvPr>
          <p:cNvSpPr txBox="1"/>
          <p:nvPr/>
        </p:nvSpPr>
        <p:spPr>
          <a:xfrm>
            <a:off x="6698423" y="4014333"/>
            <a:ext cx="5607325" cy="215444"/>
          </a:xfrm>
          <a:prstGeom prst="rect">
            <a:avLst/>
          </a:prstGeom>
          <a:noFill/>
        </p:spPr>
        <p:txBody>
          <a:bodyPr wrap="square" rtlCol="0">
            <a:spAutoFit/>
          </a:bodyPr>
          <a:lstStyle/>
          <a:p>
            <a:pPr defTabSz="609585" fontAlgn="auto">
              <a:spcBef>
                <a:spcPts val="0"/>
              </a:spcBef>
              <a:spcAft>
                <a:spcPts val="0"/>
              </a:spcAft>
            </a:pPr>
            <a:r>
              <a:rPr lang="en-GB" sz="800" dirty="0">
                <a:solidFill>
                  <a:srgbClr val="4D4F53"/>
                </a:solidFill>
                <a:latin typeface="Verdana"/>
              </a:rPr>
              <a:t>https://www.wolfram.com/language/12/neural-network-framework/use-transformer-neural-nets.html</a:t>
            </a:r>
          </a:p>
        </p:txBody>
      </p:sp>
      <p:pic>
        <p:nvPicPr>
          <p:cNvPr id="8" name="Picture 7" descr="A collage of different types of data&#10;&#10;AI-generated content may be incorrect.">
            <a:extLst>
              <a:ext uri="{FF2B5EF4-FFF2-40B4-BE49-F238E27FC236}">
                <a16:creationId xmlns:a16="http://schemas.microsoft.com/office/drawing/2014/main" id="{A090BD85-45DA-9951-87F9-7CAB640AA8F1}"/>
              </a:ext>
            </a:extLst>
          </p:cNvPr>
          <p:cNvPicPr>
            <a:picLocks noChangeAspect="1"/>
          </p:cNvPicPr>
          <p:nvPr/>
        </p:nvPicPr>
        <p:blipFill>
          <a:blip r:embed="rId2"/>
          <a:stretch>
            <a:fillRect/>
          </a:stretch>
        </p:blipFill>
        <p:spPr>
          <a:xfrm>
            <a:off x="5213056" y="1089412"/>
            <a:ext cx="6943136" cy="2843147"/>
          </a:xfrm>
          <a:prstGeom prst="rect">
            <a:avLst/>
          </a:prstGeom>
        </p:spPr>
      </p:pic>
    </p:spTree>
    <p:extLst>
      <p:ext uri="{BB962C8B-B14F-4D97-AF65-F5344CB8AC3E}">
        <p14:creationId xmlns:p14="http://schemas.microsoft.com/office/powerpoint/2010/main" val="347284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D7361-5404-0986-63CC-55D767DF3BDC}"/>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0BFA9A0A-4420-D04A-16BB-0928180A077A}"/>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Learning metadata</a:t>
            </a:r>
          </a:p>
        </p:txBody>
      </p:sp>
      <mc:AlternateContent xmlns:mc="http://schemas.openxmlformats.org/markup-compatibility/2006" xmlns:a14="http://schemas.microsoft.com/office/drawing/2010/main">
        <mc:Choice Requires="a14">
          <p:sp>
            <p:nvSpPr>
              <p:cNvPr id="2" name="Text Placeholder 2">
                <a:extLst>
                  <a:ext uri="{FF2B5EF4-FFF2-40B4-BE49-F238E27FC236}">
                    <a16:creationId xmlns:a16="http://schemas.microsoft.com/office/drawing/2014/main" id="{6E96EE5B-6CD4-92CD-E315-02D06A9C6339}"/>
                  </a:ext>
                </a:extLst>
              </p:cNvPr>
              <p:cNvSpPr txBox="1">
                <a:spLocks/>
              </p:cNvSpPr>
              <p:nvPr/>
            </p:nvSpPr>
            <p:spPr>
              <a:xfrm>
                <a:off x="4733138" y="1354667"/>
                <a:ext cx="7096125" cy="4897967"/>
              </a:xfrm>
              <a:prstGeom prst="rect">
                <a:avLst/>
              </a:prstGeom>
            </p:spPr>
            <p:txBody>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a:t>SSL: </a:t>
                </a:r>
              </a:p>
              <a:p>
                <a:pPr lvl="1"/>
                <a:r>
                  <a:rPr lang="en-GB" kern="0" dirty="0"/>
                  <a:t>Learn model	</a:t>
                </a:r>
                <a14:m>
                  <m:oMath xmlns:m="http://schemas.openxmlformats.org/officeDocument/2006/math">
                    <m:r>
                      <a:rPr lang="en-GB" i="1" kern="0">
                        <a:latin typeface="Cambria Math" panose="02040503050406030204" pitchFamily="18" charset="0"/>
                      </a:rPr>
                      <m:t>𝑓</m:t>
                    </m:r>
                    <m:r>
                      <a:rPr lang="en-GB" i="1" kern="0">
                        <a:latin typeface="Cambria Math" panose="02040503050406030204" pitchFamily="18" charset="0"/>
                      </a:rPr>
                      <m:t>: </m:t>
                    </m:r>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𝑖𝑛</m:t>
                        </m:r>
                      </m:sub>
                    </m:sSub>
                    <m:r>
                      <a:rPr lang="ar-AE" i="1" kern="0">
                        <a:latin typeface="Cambria Math" panose="02040503050406030204" pitchFamily="18" charset="0"/>
                      </a:rPr>
                      <m:t> → </m:t>
                    </m:r>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𝑜𝑢𝑡</m:t>
                        </m:r>
                      </m:sub>
                    </m:sSub>
                  </m:oMath>
                </a14:m>
                <a:r>
                  <a:rPr lang="ar-AE" kern="0" dirty="0"/>
                  <a:t> </a:t>
                </a:r>
              </a:p>
              <a:p>
                <a:pPr lvl="1"/>
                <a:r>
                  <a:rPr lang="en-GB" kern="0" dirty="0"/>
                  <a:t>For transformation 	</a:t>
                </a:r>
                <a14:m>
                  <m:oMath xmlns:m="http://schemas.openxmlformats.org/officeDocument/2006/math">
                    <m:r>
                      <m:rPr>
                        <m:sty m:val="p"/>
                      </m:rPr>
                      <a:rPr lang="en-GB" kern="0">
                        <a:latin typeface="Cambria Math" panose="02040503050406030204" pitchFamily="18" charset="0"/>
                      </a:rPr>
                      <m:t>g</m:t>
                    </m:r>
                    <m:r>
                      <a:rPr lang="en-GB" kern="0">
                        <a:latin typeface="Cambria Math" panose="02040503050406030204" pitchFamily="18" charset="0"/>
                      </a:rPr>
                      <m:t>: </m:t>
                    </m:r>
                    <m:r>
                      <a:rPr lang="en-GB" i="1" kern="0">
                        <a:latin typeface="Cambria Math" panose="02040503050406030204" pitchFamily="18" charset="0"/>
                      </a:rPr>
                      <m:t>𝑥</m:t>
                    </m:r>
                    <m:r>
                      <a:rPr lang="en-GB" i="1" kern="0">
                        <a:latin typeface="Cambria Math" panose="02040503050406030204" pitchFamily="18" charset="0"/>
                      </a:rPr>
                      <m:t> →(</m:t>
                    </m:r>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𝑖𝑛</m:t>
                        </m:r>
                      </m:sub>
                    </m:sSub>
                    <m:r>
                      <a:rPr lang="ar-AE" i="1" kern="0">
                        <a:latin typeface="Cambria Math" panose="02040503050406030204" pitchFamily="18" charset="0"/>
                      </a:rPr>
                      <m:t>,  </m:t>
                    </m:r>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𝑜𝑢𝑡</m:t>
                        </m:r>
                      </m:sub>
                    </m:sSub>
                    <m:r>
                      <a:rPr lang="ar-AE" i="1" kern="0">
                        <a:latin typeface="Cambria Math" panose="02040503050406030204" pitchFamily="18" charset="0"/>
                      </a:rPr>
                      <m:t>)</m:t>
                    </m:r>
                  </m:oMath>
                </a14:m>
                <a:r>
                  <a:rPr lang="ar-AE" kern="0" dirty="0"/>
                  <a:t> </a:t>
                </a:r>
              </a:p>
              <a:p>
                <a:endParaRPr lang="ar-AE" kern="0" dirty="0"/>
              </a:p>
              <a:p>
                <a:r>
                  <a:rPr lang="en-GB" kern="0" dirty="0"/>
                  <a:t>Learning rotations:</a:t>
                </a:r>
              </a:p>
              <a:p>
                <a:pPr marL="1067076" lvl="1" indent="-285750">
                  <a:buFont typeface="Arial" panose="020B0604020202020204" pitchFamily="34" charset="0"/>
                  <a:buChar char="•"/>
                </a:pPr>
                <a14:m>
                  <m:oMath xmlns:m="http://schemas.openxmlformats.org/officeDocument/2006/math">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𝑜𝑢𝑡</m:t>
                        </m:r>
                      </m:sub>
                    </m:sSub>
                    <m:r>
                      <a:rPr lang="ar-AE" i="1" kern="0">
                        <a:latin typeface="Cambria Math" panose="02040503050406030204" pitchFamily="18" charset="0"/>
                      </a:rPr>
                      <m:t>= </m:t>
                    </m:r>
                    <m:r>
                      <a:rPr lang="ar-AE" i="1" kern="0">
                        <a:latin typeface="Cambria Math" panose="02040503050406030204" pitchFamily="18" charset="0"/>
                      </a:rPr>
                      <m:t>𝑎𝑛𝑔𝑙𝑒</m:t>
                    </m:r>
                    <m:r>
                      <a:rPr lang="ar-AE" i="1" kern="0">
                        <a:latin typeface="Cambria Math" panose="02040503050406030204" pitchFamily="18" charset="0"/>
                      </a:rPr>
                      <m:t> ∈</m:t>
                    </m:r>
                  </m:oMath>
                </a14:m>
                <a:r>
                  <a:rPr lang="ar-AE" kern="0" dirty="0"/>
                  <a:t> {0, 90, 180, 270}</a:t>
                </a:r>
                <a:endParaRPr lang="en-GB" kern="0" dirty="0"/>
              </a:p>
              <a:p>
                <a:pPr marL="1067076" lvl="1" indent="-285750">
                  <a:buFont typeface="Arial" panose="020B0604020202020204" pitchFamily="34" charset="0"/>
                  <a:buChar char="•"/>
                </a:pPr>
                <a14:m>
                  <m:oMath xmlns:m="http://schemas.openxmlformats.org/officeDocument/2006/math">
                    <m:r>
                      <m:rPr>
                        <m:sty m:val="p"/>
                      </m:rPr>
                      <a:rPr lang="en-GB" kern="0">
                        <a:latin typeface="Cambria Math" panose="02040503050406030204" pitchFamily="18" charset="0"/>
                      </a:rPr>
                      <m:t>g</m:t>
                    </m:r>
                    <m:r>
                      <a:rPr lang="en-GB" kern="0">
                        <a:latin typeface="Cambria Math" panose="02040503050406030204" pitchFamily="18" charset="0"/>
                      </a:rPr>
                      <m:t>: </m:t>
                    </m:r>
                    <m:r>
                      <a:rPr lang="en-GB" i="1" kern="0">
                        <a:latin typeface="Cambria Math" panose="02040503050406030204" pitchFamily="18" charset="0"/>
                      </a:rPr>
                      <m:t>𝑥</m:t>
                    </m:r>
                    <m:r>
                      <a:rPr lang="en-GB" i="1" kern="0">
                        <a:latin typeface="Cambria Math" panose="02040503050406030204" pitchFamily="18" charset="0"/>
                      </a:rPr>
                      <m:t> →(</m:t>
                    </m:r>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𝑟𝑜𝑡𝑎𝑡𝑒𝑑</m:t>
                        </m:r>
                      </m:sub>
                    </m:sSub>
                    <m:r>
                      <a:rPr lang="ar-AE" i="1" kern="0">
                        <a:latin typeface="Cambria Math" panose="02040503050406030204" pitchFamily="18" charset="0"/>
                      </a:rPr>
                      <m:t>,  </m:t>
                    </m:r>
                    <m:r>
                      <a:rPr lang="ar-AE" i="1" kern="0">
                        <a:latin typeface="Cambria Math" panose="02040503050406030204" pitchFamily="18" charset="0"/>
                      </a:rPr>
                      <m:t>𝑎𝑛𝑔𝑙𝑒</m:t>
                    </m:r>
                    <m:r>
                      <a:rPr lang="ar-AE" i="1" kern="0">
                        <a:latin typeface="Cambria Math" panose="02040503050406030204" pitchFamily="18" charset="0"/>
                      </a:rPr>
                      <m:t>)</m:t>
                    </m:r>
                  </m:oMath>
                </a14:m>
                <a:endParaRPr lang="ar-AE" kern="0" dirty="0"/>
              </a:p>
            </p:txBody>
          </p:sp>
        </mc:Choice>
        <mc:Fallback xmlns="">
          <p:sp>
            <p:nvSpPr>
              <p:cNvPr id="2" name="Text Placeholder 2">
                <a:extLst>
                  <a:ext uri="{FF2B5EF4-FFF2-40B4-BE49-F238E27FC236}">
                    <a16:creationId xmlns:a16="http://schemas.microsoft.com/office/drawing/2014/main" id="{6E96EE5B-6CD4-92CD-E315-02D06A9C6339}"/>
                  </a:ext>
                </a:extLst>
              </p:cNvPr>
              <p:cNvSpPr txBox="1">
                <a:spLocks noRot="1" noChangeAspect="1" noMove="1" noResize="1" noEditPoints="1" noAdjustHandles="1" noChangeArrowheads="1" noChangeShapeType="1" noTextEdit="1"/>
              </p:cNvSpPr>
              <p:nvPr/>
            </p:nvSpPr>
            <p:spPr>
              <a:xfrm>
                <a:off x="4733138" y="1354667"/>
                <a:ext cx="7096125" cy="4897967"/>
              </a:xfrm>
              <a:prstGeom prst="rect">
                <a:avLst/>
              </a:prstGeom>
              <a:blipFill>
                <a:blip r:embed="rId3"/>
                <a:stretch>
                  <a:fillRect l="-687" t="-124"/>
                </a:stretch>
              </a:blipFill>
            </p:spPr>
            <p:txBody>
              <a:bodyPr/>
              <a:lstStyle/>
              <a:p>
                <a:r>
                  <a:rPr lang="en-GB">
                    <a:noFill/>
                  </a:rPr>
                  <a:t> </a:t>
                </a:r>
              </a:p>
            </p:txBody>
          </p:sp>
        </mc:Fallback>
      </mc:AlternateContent>
      <p:sp>
        <p:nvSpPr>
          <p:cNvPr id="3" name="TextBox 2">
            <a:extLst>
              <a:ext uri="{FF2B5EF4-FFF2-40B4-BE49-F238E27FC236}">
                <a16:creationId xmlns:a16="http://schemas.microsoft.com/office/drawing/2014/main" id="{885A11F0-7388-7C6F-7943-93A78E53EB3D}"/>
              </a:ext>
            </a:extLst>
          </p:cNvPr>
          <p:cNvSpPr txBox="1"/>
          <p:nvPr/>
        </p:nvSpPr>
        <p:spPr>
          <a:xfrm>
            <a:off x="2664416" y="6192450"/>
            <a:ext cx="8805616" cy="215444"/>
          </a:xfrm>
          <a:prstGeom prst="rect">
            <a:avLst/>
          </a:prstGeom>
          <a:noFill/>
        </p:spPr>
        <p:txBody>
          <a:bodyPr wrap="none" rtlCol="0">
            <a:spAutoFit/>
          </a:bodyPr>
          <a:lstStyle/>
          <a:p>
            <a:pPr defTabSz="609585" fontAlgn="auto">
              <a:spcBef>
                <a:spcPts val="0"/>
              </a:spcBef>
              <a:spcAft>
                <a:spcPts val="0"/>
              </a:spcAft>
            </a:pPr>
            <a:r>
              <a:rPr lang="en-GB" sz="800" dirty="0" err="1">
                <a:solidFill>
                  <a:srgbClr val="4D4F53"/>
                </a:solidFill>
                <a:latin typeface="Verdana"/>
              </a:rPr>
              <a:t>Gidaris</a:t>
            </a:r>
            <a:r>
              <a:rPr lang="en-GB" sz="800" dirty="0">
                <a:solidFill>
                  <a:srgbClr val="4D4F53"/>
                </a:solidFill>
                <a:latin typeface="Verdana"/>
              </a:rPr>
              <a:t>, Spyros, Praveer Singh, and Nikos </a:t>
            </a:r>
            <a:r>
              <a:rPr lang="en-GB" sz="800" dirty="0" err="1">
                <a:solidFill>
                  <a:srgbClr val="4D4F53"/>
                </a:solidFill>
                <a:latin typeface="Verdana"/>
              </a:rPr>
              <a:t>Komodakis</a:t>
            </a:r>
            <a:r>
              <a:rPr lang="en-GB" sz="800" dirty="0">
                <a:solidFill>
                  <a:srgbClr val="4D4F53"/>
                </a:solidFill>
                <a:latin typeface="Verdana"/>
              </a:rPr>
              <a:t>. "Unsupervised representation learning by predicting image rotations." </a:t>
            </a:r>
            <a:r>
              <a:rPr lang="en-GB" sz="800" dirty="0" err="1">
                <a:solidFill>
                  <a:srgbClr val="4D4F53"/>
                </a:solidFill>
                <a:latin typeface="Verdana"/>
              </a:rPr>
              <a:t>arXiv</a:t>
            </a:r>
            <a:r>
              <a:rPr lang="en-GB" sz="800" dirty="0">
                <a:solidFill>
                  <a:srgbClr val="4D4F53"/>
                </a:solidFill>
                <a:latin typeface="Verdana"/>
              </a:rPr>
              <a:t> preprint arXiv:1803.07728 (2018).</a:t>
            </a:r>
          </a:p>
        </p:txBody>
      </p:sp>
      <p:pic>
        <p:nvPicPr>
          <p:cNvPr id="6" name="Picture 5">
            <a:extLst>
              <a:ext uri="{FF2B5EF4-FFF2-40B4-BE49-F238E27FC236}">
                <a16:creationId xmlns:a16="http://schemas.microsoft.com/office/drawing/2014/main" id="{9E1C88A4-E722-F6EB-D600-F8153E7B2B7E}"/>
              </a:ext>
            </a:extLst>
          </p:cNvPr>
          <p:cNvPicPr>
            <a:picLocks noChangeAspect="1"/>
          </p:cNvPicPr>
          <p:nvPr/>
        </p:nvPicPr>
        <p:blipFill>
          <a:blip r:embed="rId4"/>
          <a:srcRect r="47401"/>
          <a:stretch>
            <a:fillRect/>
          </a:stretch>
        </p:blipFill>
        <p:spPr>
          <a:xfrm>
            <a:off x="246863" y="1354667"/>
            <a:ext cx="3714752" cy="4148667"/>
          </a:xfrm>
          <a:prstGeom prst="rect">
            <a:avLst/>
          </a:prstGeom>
        </p:spPr>
      </p:pic>
    </p:spTree>
    <p:extLst>
      <p:ext uri="{BB962C8B-B14F-4D97-AF65-F5344CB8AC3E}">
        <p14:creationId xmlns:p14="http://schemas.microsoft.com/office/powerpoint/2010/main" val="1543388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BCE37-B778-8C05-71D0-F2CE9038688F}"/>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DC7B6ADC-54D6-3C95-8315-0A791A937FF6}"/>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Learning metadata</a:t>
            </a:r>
          </a:p>
        </p:txBody>
      </p:sp>
      <p:sp>
        <p:nvSpPr>
          <p:cNvPr id="3" name="TextBox 2">
            <a:extLst>
              <a:ext uri="{FF2B5EF4-FFF2-40B4-BE49-F238E27FC236}">
                <a16:creationId xmlns:a16="http://schemas.microsoft.com/office/drawing/2014/main" id="{CA0C8E4B-9097-529A-5695-CD17EFBB7F38}"/>
              </a:ext>
            </a:extLst>
          </p:cNvPr>
          <p:cNvSpPr txBox="1"/>
          <p:nvPr/>
        </p:nvSpPr>
        <p:spPr>
          <a:xfrm>
            <a:off x="2013363" y="5709647"/>
            <a:ext cx="8805616" cy="215444"/>
          </a:xfrm>
          <a:prstGeom prst="rect">
            <a:avLst/>
          </a:prstGeom>
          <a:noFill/>
        </p:spPr>
        <p:txBody>
          <a:bodyPr wrap="none" rtlCol="0">
            <a:spAutoFit/>
          </a:bodyPr>
          <a:lstStyle/>
          <a:p>
            <a:pPr defTabSz="609585" fontAlgn="auto">
              <a:spcBef>
                <a:spcPts val="0"/>
              </a:spcBef>
              <a:spcAft>
                <a:spcPts val="0"/>
              </a:spcAft>
            </a:pPr>
            <a:r>
              <a:rPr lang="en-GB" sz="800" dirty="0" err="1">
                <a:solidFill>
                  <a:srgbClr val="4D4F53"/>
                </a:solidFill>
                <a:latin typeface="Verdana"/>
              </a:rPr>
              <a:t>Gidaris</a:t>
            </a:r>
            <a:r>
              <a:rPr lang="en-GB" sz="800" dirty="0">
                <a:solidFill>
                  <a:srgbClr val="4D4F53"/>
                </a:solidFill>
                <a:latin typeface="Verdana"/>
              </a:rPr>
              <a:t>, Spyros, Praveer Singh, and Nikos </a:t>
            </a:r>
            <a:r>
              <a:rPr lang="en-GB" sz="800" dirty="0" err="1">
                <a:solidFill>
                  <a:srgbClr val="4D4F53"/>
                </a:solidFill>
                <a:latin typeface="Verdana"/>
              </a:rPr>
              <a:t>Komodakis</a:t>
            </a:r>
            <a:r>
              <a:rPr lang="en-GB" sz="800" dirty="0">
                <a:solidFill>
                  <a:srgbClr val="4D4F53"/>
                </a:solidFill>
                <a:latin typeface="Verdana"/>
              </a:rPr>
              <a:t>. "Unsupervised representation learning by predicting image rotations." </a:t>
            </a:r>
            <a:r>
              <a:rPr lang="en-GB" sz="800" dirty="0" err="1">
                <a:solidFill>
                  <a:srgbClr val="4D4F53"/>
                </a:solidFill>
                <a:latin typeface="Verdana"/>
              </a:rPr>
              <a:t>arXiv</a:t>
            </a:r>
            <a:r>
              <a:rPr lang="en-GB" sz="800" dirty="0">
                <a:solidFill>
                  <a:srgbClr val="4D4F53"/>
                </a:solidFill>
                <a:latin typeface="Verdana"/>
              </a:rPr>
              <a:t> preprint arXiv:1803.07728 (2018).</a:t>
            </a:r>
          </a:p>
        </p:txBody>
      </p:sp>
      <p:pic>
        <p:nvPicPr>
          <p:cNvPr id="4" name="Picture 3">
            <a:extLst>
              <a:ext uri="{FF2B5EF4-FFF2-40B4-BE49-F238E27FC236}">
                <a16:creationId xmlns:a16="http://schemas.microsoft.com/office/drawing/2014/main" id="{06B603D0-FF4C-464A-4A42-680BF986DC75}"/>
              </a:ext>
            </a:extLst>
          </p:cNvPr>
          <p:cNvPicPr>
            <a:picLocks noChangeAspect="1"/>
          </p:cNvPicPr>
          <p:nvPr/>
        </p:nvPicPr>
        <p:blipFill>
          <a:blip r:embed="rId2"/>
          <a:stretch>
            <a:fillRect/>
          </a:stretch>
        </p:blipFill>
        <p:spPr>
          <a:xfrm>
            <a:off x="138156" y="1354667"/>
            <a:ext cx="7062287" cy="4148667"/>
          </a:xfrm>
          <a:prstGeom prst="rect">
            <a:avLst/>
          </a:prstGeom>
        </p:spPr>
      </p:pic>
      <p:pic>
        <p:nvPicPr>
          <p:cNvPr id="5" name="Picture 4">
            <a:extLst>
              <a:ext uri="{FF2B5EF4-FFF2-40B4-BE49-F238E27FC236}">
                <a16:creationId xmlns:a16="http://schemas.microsoft.com/office/drawing/2014/main" id="{50F93C28-2EF0-5FEF-C0DE-EA49044A4C0F}"/>
              </a:ext>
            </a:extLst>
          </p:cNvPr>
          <p:cNvPicPr>
            <a:picLocks noChangeAspect="1"/>
          </p:cNvPicPr>
          <p:nvPr/>
        </p:nvPicPr>
        <p:blipFill>
          <a:blip r:embed="rId3"/>
          <a:stretch>
            <a:fillRect/>
          </a:stretch>
        </p:blipFill>
        <p:spPr>
          <a:xfrm>
            <a:off x="7267686" y="1886635"/>
            <a:ext cx="4568487" cy="3403333"/>
          </a:xfrm>
          <a:prstGeom prst="rect">
            <a:avLst/>
          </a:prstGeom>
        </p:spPr>
      </p:pic>
    </p:spTree>
    <p:extLst>
      <p:ext uri="{BB962C8B-B14F-4D97-AF65-F5344CB8AC3E}">
        <p14:creationId xmlns:p14="http://schemas.microsoft.com/office/powerpoint/2010/main" val="1818673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01F3B-AD10-F659-DF77-6111EFB22ACE}"/>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229AAC44-5B59-9E66-E2AC-59A4EF2D4074}"/>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Learning metadata: Geography-aware self-supervised learning</a:t>
            </a:r>
          </a:p>
        </p:txBody>
      </p:sp>
      <p:sp>
        <p:nvSpPr>
          <p:cNvPr id="6" name="TextBox 5">
            <a:extLst>
              <a:ext uri="{FF2B5EF4-FFF2-40B4-BE49-F238E27FC236}">
                <a16:creationId xmlns:a16="http://schemas.microsoft.com/office/drawing/2014/main" id="{FB6D9E6D-6831-94EA-5580-6BFC99DA1BEB}"/>
              </a:ext>
            </a:extLst>
          </p:cNvPr>
          <p:cNvSpPr txBox="1"/>
          <p:nvPr/>
        </p:nvSpPr>
        <p:spPr>
          <a:xfrm>
            <a:off x="2090536" y="5850361"/>
            <a:ext cx="7879080" cy="215444"/>
          </a:xfrm>
          <a:prstGeom prst="rect">
            <a:avLst/>
          </a:prstGeom>
          <a:noFill/>
        </p:spPr>
        <p:txBody>
          <a:bodyPr wrap="none" rtlCol="0">
            <a:spAutoFit/>
          </a:bodyPr>
          <a:lstStyle/>
          <a:p>
            <a:pPr defTabSz="609585" fontAlgn="auto">
              <a:spcBef>
                <a:spcPts val="0"/>
              </a:spcBef>
              <a:spcAft>
                <a:spcPts val="0"/>
              </a:spcAft>
            </a:pPr>
            <a:r>
              <a:rPr lang="en-GB" sz="800" dirty="0">
                <a:solidFill>
                  <a:srgbClr val="4D4F53"/>
                </a:solidFill>
                <a:latin typeface="Verdana"/>
              </a:rPr>
              <a:t>Ayush, Kumar, et al. "Geography-aware self-supervised learning." Proceedings of the IEEE/CVF International Conference on Computer Vision. 2021.</a:t>
            </a:r>
          </a:p>
        </p:txBody>
      </p:sp>
      <p:pic>
        <p:nvPicPr>
          <p:cNvPr id="4" name="Picture 3">
            <a:extLst>
              <a:ext uri="{FF2B5EF4-FFF2-40B4-BE49-F238E27FC236}">
                <a16:creationId xmlns:a16="http://schemas.microsoft.com/office/drawing/2014/main" id="{416697F9-E48B-47FA-9144-E6CBF420BED0}"/>
              </a:ext>
            </a:extLst>
          </p:cNvPr>
          <p:cNvPicPr>
            <a:picLocks noChangeAspect="1"/>
          </p:cNvPicPr>
          <p:nvPr/>
        </p:nvPicPr>
        <p:blipFill>
          <a:blip r:embed="rId3"/>
          <a:stretch>
            <a:fillRect/>
          </a:stretch>
        </p:blipFill>
        <p:spPr>
          <a:xfrm>
            <a:off x="2295550" y="1169147"/>
            <a:ext cx="7469051" cy="4519705"/>
          </a:xfrm>
          <a:prstGeom prst="rect">
            <a:avLst/>
          </a:prstGeom>
        </p:spPr>
      </p:pic>
    </p:spTree>
    <p:extLst>
      <p:ext uri="{BB962C8B-B14F-4D97-AF65-F5344CB8AC3E}">
        <p14:creationId xmlns:p14="http://schemas.microsoft.com/office/powerpoint/2010/main" val="1536766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7C391F-EA05-1210-23B1-B41BD3AA0B91}"/>
              </a:ext>
            </a:extLst>
          </p:cNvPr>
          <p:cNvSpPr>
            <a:spLocks noGrp="1"/>
          </p:cNvSpPr>
          <p:nvPr>
            <p:ph type="ctrTitle"/>
          </p:nvPr>
        </p:nvSpPr>
        <p:spPr>
          <a:xfrm>
            <a:off x="147704" y="3421831"/>
            <a:ext cx="12014455" cy="567399"/>
          </a:xfrm>
        </p:spPr>
        <p:txBody>
          <a:bodyPr/>
          <a:lstStyle/>
          <a:p>
            <a:r>
              <a:rPr lang="en-GB" dirty="0"/>
              <a:t>WHAT ARE  GEOSPATIAL FOUNDATION MODELS?</a:t>
            </a:r>
          </a:p>
        </p:txBody>
      </p:sp>
    </p:spTree>
    <p:extLst>
      <p:ext uri="{BB962C8B-B14F-4D97-AF65-F5344CB8AC3E}">
        <p14:creationId xmlns:p14="http://schemas.microsoft.com/office/powerpoint/2010/main" val="4131003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B280E-4412-27EE-4D62-0472CFB2B2A0}"/>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D983EE99-3999-D575-00A4-6D9A4200E847}"/>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Contrastive learning</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6FBBC34-2A25-3DE7-6223-FBE46E165936}"/>
                  </a:ext>
                </a:extLst>
              </p:cNvPr>
              <p:cNvSpPr txBox="1">
                <a:spLocks/>
              </p:cNvSpPr>
              <p:nvPr/>
            </p:nvSpPr>
            <p:spPr>
              <a:xfrm>
                <a:off x="626269" y="1354667"/>
                <a:ext cx="6489539" cy="4897967"/>
              </a:xfrm>
              <a:prstGeom prst="rect">
                <a:avLst/>
              </a:prstGeom>
            </p:spPr>
            <p:txBody>
              <a:bodyPr>
                <a:normAutofit/>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a:t>SSL: </a:t>
                </a:r>
              </a:p>
              <a:p>
                <a:pPr lvl="1"/>
                <a:r>
                  <a:rPr lang="en-GB" kern="0" dirty="0"/>
                  <a:t>Learn model	</a:t>
                </a:r>
                <a14:m>
                  <m:oMath xmlns:m="http://schemas.openxmlformats.org/officeDocument/2006/math">
                    <m:r>
                      <a:rPr lang="en-GB" i="1" kern="0">
                        <a:latin typeface="Cambria Math" panose="02040503050406030204" pitchFamily="18" charset="0"/>
                      </a:rPr>
                      <m:t>𝑓</m:t>
                    </m:r>
                    <m:r>
                      <a:rPr lang="en-GB" i="1" kern="0">
                        <a:latin typeface="Cambria Math" panose="02040503050406030204" pitchFamily="18" charset="0"/>
                      </a:rPr>
                      <m:t>: </m:t>
                    </m:r>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𝑖𝑛</m:t>
                        </m:r>
                      </m:sub>
                    </m:sSub>
                    <m:r>
                      <a:rPr lang="ar-AE" i="1" kern="0">
                        <a:latin typeface="Cambria Math" panose="02040503050406030204" pitchFamily="18" charset="0"/>
                      </a:rPr>
                      <m:t> → </m:t>
                    </m:r>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𝑜𝑢𝑡</m:t>
                        </m:r>
                      </m:sub>
                    </m:sSub>
                  </m:oMath>
                </a14:m>
                <a:r>
                  <a:rPr lang="ar-AE" kern="0" dirty="0"/>
                  <a:t> </a:t>
                </a:r>
              </a:p>
              <a:p>
                <a:pPr lvl="1"/>
                <a:r>
                  <a:rPr lang="en-GB" kern="0" dirty="0"/>
                  <a:t>For transformation </a:t>
                </a:r>
                <a14:m>
                  <m:oMath xmlns:m="http://schemas.openxmlformats.org/officeDocument/2006/math">
                    <m:r>
                      <m:rPr>
                        <m:sty m:val="p"/>
                      </m:rPr>
                      <a:rPr lang="en-GB" kern="0">
                        <a:latin typeface="Cambria Math" panose="02040503050406030204" pitchFamily="18" charset="0"/>
                      </a:rPr>
                      <m:t>g</m:t>
                    </m:r>
                    <m:r>
                      <a:rPr lang="en-GB" kern="0">
                        <a:latin typeface="Cambria Math" panose="02040503050406030204" pitchFamily="18" charset="0"/>
                      </a:rPr>
                      <m:t>: </m:t>
                    </m:r>
                    <m:r>
                      <a:rPr lang="en-GB" i="1" kern="0">
                        <a:latin typeface="Cambria Math" panose="02040503050406030204" pitchFamily="18" charset="0"/>
                      </a:rPr>
                      <m:t>𝑥</m:t>
                    </m:r>
                    <m:r>
                      <a:rPr lang="en-GB" i="1" kern="0">
                        <a:latin typeface="Cambria Math" panose="02040503050406030204" pitchFamily="18" charset="0"/>
                      </a:rPr>
                      <m:t> →(</m:t>
                    </m:r>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𝑖𝑛</m:t>
                        </m:r>
                      </m:sub>
                    </m:sSub>
                    <m:r>
                      <a:rPr lang="ar-AE" i="1" kern="0">
                        <a:latin typeface="Cambria Math" panose="02040503050406030204" pitchFamily="18" charset="0"/>
                      </a:rPr>
                      <m:t>,  </m:t>
                    </m:r>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𝑜𝑢𝑡</m:t>
                        </m:r>
                      </m:sub>
                    </m:sSub>
                    <m:r>
                      <a:rPr lang="ar-AE" i="1" kern="0">
                        <a:latin typeface="Cambria Math" panose="02040503050406030204" pitchFamily="18" charset="0"/>
                      </a:rPr>
                      <m:t>)</m:t>
                    </m:r>
                  </m:oMath>
                </a14:m>
                <a:endParaRPr lang="ar-AE" kern="0" dirty="0"/>
              </a:p>
              <a:p>
                <a:pPr lvl="1"/>
                <a:endParaRPr lang="ar-AE" kern="0" dirty="0"/>
              </a:p>
              <a:p>
                <a:r>
                  <a:rPr lang="en-GB" kern="0" dirty="0"/>
                  <a:t>Contrastive:</a:t>
                </a:r>
              </a:p>
              <a:p>
                <a:pPr lvl="1"/>
                <a:r>
                  <a:rPr lang="en-GB" kern="0" dirty="0"/>
                  <a:t>Learn model	</a:t>
                </a:r>
                <a14:m>
                  <m:oMath xmlns:m="http://schemas.openxmlformats.org/officeDocument/2006/math">
                    <m:r>
                      <a:rPr lang="en-GB" i="1" kern="0">
                        <a:latin typeface="Cambria Math" panose="02040503050406030204" pitchFamily="18" charset="0"/>
                      </a:rPr>
                      <m:t>𝑓</m:t>
                    </m:r>
                    <m:r>
                      <a:rPr lang="en-GB" i="1" kern="0">
                        <a:latin typeface="Cambria Math" panose="02040503050406030204" pitchFamily="18" charset="0"/>
                      </a:rPr>
                      <m:t>: </m:t>
                    </m:r>
                    <m:r>
                      <a:rPr lang="en-GB" i="1" kern="0">
                        <a:latin typeface="Cambria Math" panose="02040503050406030204" pitchFamily="18" charset="0"/>
                      </a:rPr>
                      <m:t>𝑥</m:t>
                    </m:r>
                    <m:r>
                      <a:rPr lang="en-GB" i="1" kern="0">
                        <a:latin typeface="Cambria Math" panose="02040503050406030204" pitchFamily="18" charset="0"/>
                      </a:rPr>
                      <m:t> → </m:t>
                    </m:r>
                    <m:sSup>
                      <m:sSupPr>
                        <m:ctrlPr>
                          <a:rPr lang="ar-AE" i="1" kern="0">
                            <a:latin typeface="Cambria Math" panose="02040503050406030204" pitchFamily="18" charset="0"/>
                          </a:rPr>
                        </m:ctrlPr>
                      </m:sSupPr>
                      <m:e>
                        <m:r>
                          <a:rPr lang="ar-AE" i="1" kern="0">
                            <a:latin typeface="Cambria Math" panose="02040503050406030204" pitchFamily="18" charset="0"/>
                            <a:ea typeface="Cambria Math" panose="02040503050406030204" pitchFamily="18" charset="0"/>
                          </a:rPr>
                          <m:t>ℝ</m:t>
                        </m:r>
                      </m:e>
                      <m:sup>
                        <m:r>
                          <a:rPr lang="ar-AE" i="1" kern="0">
                            <a:latin typeface="Cambria Math" panose="02040503050406030204" pitchFamily="18" charset="0"/>
                          </a:rPr>
                          <m:t>𝐷</m:t>
                        </m:r>
                      </m:sup>
                    </m:sSup>
                  </m:oMath>
                </a14:m>
                <a:endParaRPr lang="ar-AE" kern="0" dirty="0"/>
              </a:p>
              <a:p>
                <a:pPr lvl="1"/>
                <a:r>
                  <a:rPr lang="en-GB" kern="0" dirty="0"/>
                  <a:t>For positive and negative view </a:t>
                </a:r>
                <a14:m>
                  <m:oMath xmlns:m="http://schemas.openxmlformats.org/officeDocument/2006/math">
                    <m:sSup>
                      <m:sSupPr>
                        <m:ctrlPr>
                          <a:rPr lang="ar-AE" i="1" kern="0">
                            <a:latin typeface="Cambria Math" panose="02040503050406030204" pitchFamily="18" charset="0"/>
                          </a:rPr>
                        </m:ctrlPr>
                      </m:sSupPr>
                      <m:e>
                        <m:r>
                          <a:rPr lang="ar-AE" i="1" kern="0">
                            <a:latin typeface="Cambria Math" panose="02040503050406030204" pitchFamily="18" charset="0"/>
                          </a:rPr>
                          <m:t>𝑥</m:t>
                        </m:r>
                      </m:e>
                      <m:sup>
                        <m:r>
                          <a:rPr lang="ar-AE" i="1" kern="0">
                            <a:latin typeface="Cambria Math" panose="02040503050406030204" pitchFamily="18" charset="0"/>
                          </a:rPr>
                          <m:t>+</m:t>
                        </m:r>
                      </m:sup>
                    </m:sSup>
                    <m:r>
                      <a:rPr lang="ar-AE" i="1" kern="0">
                        <a:latin typeface="Cambria Math" panose="02040503050406030204" pitchFamily="18" charset="0"/>
                      </a:rPr>
                      <m:t>,</m:t>
                    </m:r>
                    <m:sSup>
                      <m:sSupPr>
                        <m:ctrlPr>
                          <a:rPr lang="ar-AE" i="1" kern="0">
                            <a:latin typeface="Cambria Math" panose="02040503050406030204" pitchFamily="18" charset="0"/>
                          </a:rPr>
                        </m:ctrlPr>
                      </m:sSupPr>
                      <m:e>
                        <m:r>
                          <a:rPr lang="ar-AE" i="1" kern="0">
                            <a:latin typeface="Cambria Math" panose="02040503050406030204" pitchFamily="18" charset="0"/>
                          </a:rPr>
                          <m:t>𝑥</m:t>
                        </m:r>
                      </m:e>
                      <m:sup>
                        <m:r>
                          <a:rPr lang="ar-AE" i="1" kern="0">
                            <a:latin typeface="Cambria Math" panose="02040503050406030204" pitchFamily="18" charset="0"/>
                          </a:rPr>
                          <m:t>−</m:t>
                        </m:r>
                      </m:sup>
                    </m:sSup>
                  </m:oMath>
                </a14:m>
                <a:endParaRPr lang="ar-AE" kern="0" dirty="0"/>
              </a:p>
              <a:p>
                <a:pPr lvl="1"/>
                <a:r>
                  <a:rPr lang="en-GB" kern="0" dirty="0"/>
                  <a:t>And similarity </a:t>
                </a:r>
                <a14:m>
                  <m:oMath xmlns:m="http://schemas.openxmlformats.org/officeDocument/2006/math">
                    <m:r>
                      <a:rPr lang="en-GB" i="1" kern="0">
                        <a:latin typeface="Cambria Math" panose="02040503050406030204" pitchFamily="18" charset="0"/>
                      </a:rPr>
                      <m:t>𝑠</m:t>
                    </m:r>
                    <m:r>
                      <a:rPr lang="en-GB" i="1" kern="0">
                        <a:latin typeface="Cambria Math" panose="02040503050406030204" pitchFamily="18" charset="0"/>
                      </a:rPr>
                      <m:t>: </m:t>
                    </m:r>
                    <m:r>
                      <a:rPr lang="en-GB" i="1" kern="0">
                        <a:latin typeface="Cambria Math" panose="02040503050406030204" pitchFamily="18" charset="0"/>
                      </a:rPr>
                      <m:t>𝑥</m:t>
                    </m:r>
                    <m:r>
                      <a:rPr lang="en-GB" i="1" kern="0">
                        <a:latin typeface="Cambria Math" panose="02040503050406030204" pitchFamily="18" charset="0"/>
                      </a:rPr>
                      <m:t> →</m:t>
                    </m:r>
                    <m:sSup>
                      <m:sSupPr>
                        <m:ctrlPr>
                          <a:rPr lang="ar-AE" i="1" kern="0">
                            <a:latin typeface="Cambria Math" panose="02040503050406030204" pitchFamily="18" charset="0"/>
                          </a:rPr>
                        </m:ctrlPr>
                      </m:sSupPr>
                      <m:e>
                        <m:r>
                          <a:rPr lang="ar-AE" i="1" kern="0">
                            <a:latin typeface="Cambria Math" panose="02040503050406030204" pitchFamily="18" charset="0"/>
                            <a:ea typeface="Cambria Math" panose="02040503050406030204" pitchFamily="18" charset="0"/>
                          </a:rPr>
                          <m:t>ℝ</m:t>
                        </m:r>
                      </m:e>
                      <m:sup>
                        <m:r>
                          <a:rPr lang="ar-AE" i="1" kern="0">
                            <a:latin typeface="Cambria Math" panose="02040503050406030204" pitchFamily="18" charset="0"/>
                            <a:ea typeface="Cambria Math" panose="02040503050406030204" pitchFamily="18" charset="0"/>
                          </a:rPr>
                          <m:t>1</m:t>
                        </m:r>
                      </m:sup>
                    </m:sSup>
                  </m:oMath>
                </a14:m>
                <a:endParaRPr lang="ar-AE" kern="0" dirty="0"/>
              </a:p>
              <a:p>
                <a:pPr lvl="1"/>
                <a:r>
                  <a:rPr lang="en-GB" kern="0" dirty="0"/>
                  <a:t>So that:</a:t>
                </a:r>
              </a:p>
              <a:p>
                <a:pPr lvl="2"/>
                <a14:m>
                  <m:oMathPara xmlns:m="http://schemas.openxmlformats.org/officeDocument/2006/math">
                    <m:oMathParaPr>
                      <m:jc m:val="centerGroup"/>
                    </m:oMathParaPr>
                    <m:oMath xmlns:m="http://schemas.openxmlformats.org/officeDocument/2006/math">
                      <m:r>
                        <a:rPr lang="en-GB" i="1" kern="0">
                          <a:latin typeface="Cambria Math" panose="02040503050406030204" pitchFamily="18" charset="0"/>
                        </a:rPr>
                        <m:t>𝑠</m:t>
                      </m:r>
                      <m:d>
                        <m:dPr>
                          <m:ctrlPr>
                            <a:rPr lang="ar-AE" i="1" kern="0">
                              <a:latin typeface="Cambria Math" panose="02040503050406030204" pitchFamily="18" charset="0"/>
                            </a:rPr>
                          </m:ctrlPr>
                        </m:dPr>
                        <m:e>
                          <m:r>
                            <a:rPr lang="ar-AE" i="1" kern="0">
                              <a:latin typeface="Cambria Math" panose="02040503050406030204" pitchFamily="18" charset="0"/>
                            </a:rPr>
                            <m:t>𝑓</m:t>
                          </m:r>
                          <m:d>
                            <m:dPr>
                              <m:ctrlPr>
                                <a:rPr lang="ar-AE" i="1" kern="0">
                                  <a:latin typeface="Cambria Math" panose="02040503050406030204" pitchFamily="18" charset="0"/>
                                </a:rPr>
                              </m:ctrlPr>
                            </m:dPr>
                            <m:e>
                              <m:r>
                                <a:rPr lang="ar-AE" i="1" kern="0">
                                  <a:latin typeface="Cambria Math" panose="02040503050406030204" pitchFamily="18" charset="0"/>
                                </a:rPr>
                                <m:t>𝑥</m:t>
                              </m:r>
                            </m:e>
                          </m:d>
                          <m:r>
                            <a:rPr lang="ar-AE" i="1" kern="0">
                              <a:latin typeface="Cambria Math" panose="02040503050406030204" pitchFamily="18" charset="0"/>
                            </a:rPr>
                            <m:t>, </m:t>
                          </m:r>
                          <m:r>
                            <a:rPr lang="ar-AE" i="1" kern="0">
                              <a:latin typeface="Cambria Math" panose="02040503050406030204" pitchFamily="18" charset="0"/>
                            </a:rPr>
                            <m:t>𝑓</m:t>
                          </m:r>
                          <m:d>
                            <m:dPr>
                              <m:ctrlPr>
                                <a:rPr lang="ar-AE" i="1" kern="0">
                                  <a:latin typeface="Cambria Math" panose="02040503050406030204" pitchFamily="18" charset="0"/>
                                </a:rPr>
                              </m:ctrlPr>
                            </m:dPr>
                            <m:e>
                              <m:sSup>
                                <m:sSupPr>
                                  <m:ctrlPr>
                                    <a:rPr lang="ar-AE" i="1" kern="0">
                                      <a:latin typeface="Cambria Math" panose="02040503050406030204" pitchFamily="18" charset="0"/>
                                    </a:rPr>
                                  </m:ctrlPr>
                                </m:sSupPr>
                                <m:e>
                                  <m:r>
                                    <a:rPr lang="ar-AE" i="1" kern="0">
                                      <a:latin typeface="Cambria Math" panose="02040503050406030204" pitchFamily="18" charset="0"/>
                                    </a:rPr>
                                    <m:t>𝑥</m:t>
                                  </m:r>
                                </m:e>
                                <m:sup>
                                  <m:r>
                                    <a:rPr lang="ar-AE" i="1" kern="0">
                                      <a:latin typeface="Cambria Math" panose="02040503050406030204" pitchFamily="18" charset="0"/>
                                    </a:rPr>
                                    <m:t>+</m:t>
                                  </m:r>
                                </m:sup>
                              </m:sSup>
                            </m:e>
                          </m:d>
                        </m:e>
                      </m:d>
                      <m:r>
                        <a:rPr lang="ar-AE" i="1" kern="0">
                          <a:latin typeface="Cambria Math" panose="02040503050406030204" pitchFamily="18" charset="0"/>
                        </a:rPr>
                        <m:t> &gt; </m:t>
                      </m:r>
                      <m:r>
                        <a:rPr lang="ar-AE" i="1" kern="0">
                          <a:latin typeface="Cambria Math" panose="02040503050406030204" pitchFamily="18" charset="0"/>
                        </a:rPr>
                        <m:t>𝑠</m:t>
                      </m:r>
                      <m:d>
                        <m:dPr>
                          <m:ctrlPr>
                            <a:rPr lang="ar-AE" i="1" kern="0">
                              <a:latin typeface="Cambria Math" panose="02040503050406030204" pitchFamily="18" charset="0"/>
                            </a:rPr>
                          </m:ctrlPr>
                        </m:dPr>
                        <m:e>
                          <m:r>
                            <a:rPr lang="ar-AE" i="1" kern="0">
                              <a:latin typeface="Cambria Math" panose="02040503050406030204" pitchFamily="18" charset="0"/>
                            </a:rPr>
                            <m:t>𝑓</m:t>
                          </m:r>
                          <m:d>
                            <m:dPr>
                              <m:ctrlPr>
                                <a:rPr lang="ar-AE" i="1" kern="0">
                                  <a:latin typeface="Cambria Math" panose="02040503050406030204" pitchFamily="18" charset="0"/>
                                </a:rPr>
                              </m:ctrlPr>
                            </m:dPr>
                            <m:e>
                              <m:r>
                                <a:rPr lang="ar-AE" i="1" kern="0">
                                  <a:latin typeface="Cambria Math" panose="02040503050406030204" pitchFamily="18" charset="0"/>
                                </a:rPr>
                                <m:t>𝑥</m:t>
                              </m:r>
                            </m:e>
                          </m:d>
                          <m:r>
                            <a:rPr lang="ar-AE" i="1" kern="0">
                              <a:latin typeface="Cambria Math" panose="02040503050406030204" pitchFamily="18" charset="0"/>
                            </a:rPr>
                            <m:t>, </m:t>
                          </m:r>
                          <m:r>
                            <a:rPr lang="ar-AE" i="1" kern="0">
                              <a:latin typeface="Cambria Math" panose="02040503050406030204" pitchFamily="18" charset="0"/>
                            </a:rPr>
                            <m:t>𝑓</m:t>
                          </m:r>
                          <m:d>
                            <m:dPr>
                              <m:ctrlPr>
                                <a:rPr lang="ar-AE" i="1" kern="0">
                                  <a:latin typeface="Cambria Math" panose="02040503050406030204" pitchFamily="18" charset="0"/>
                                </a:rPr>
                              </m:ctrlPr>
                            </m:dPr>
                            <m:e>
                              <m:sSup>
                                <m:sSupPr>
                                  <m:ctrlPr>
                                    <a:rPr lang="ar-AE" i="1" kern="0">
                                      <a:latin typeface="Cambria Math" panose="02040503050406030204" pitchFamily="18" charset="0"/>
                                    </a:rPr>
                                  </m:ctrlPr>
                                </m:sSupPr>
                                <m:e>
                                  <m:r>
                                    <a:rPr lang="ar-AE" i="1" kern="0">
                                      <a:latin typeface="Cambria Math" panose="02040503050406030204" pitchFamily="18" charset="0"/>
                                    </a:rPr>
                                    <m:t>𝑥</m:t>
                                  </m:r>
                                </m:e>
                                <m:sup>
                                  <m:r>
                                    <a:rPr lang="ar-AE" i="1" kern="0">
                                      <a:latin typeface="Cambria Math" panose="02040503050406030204" pitchFamily="18" charset="0"/>
                                    </a:rPr>
                                    <m:t>−</m:t>
                                  </m:r>
                                </m:sup>
                              </m:sSup>
                            </m:e>
                          </m:d>
                        </m:e>
                      </m:d>
                    </m:oMath>
                  </m:oMathPara>
                </a14:m>
                <a:endParaRPr lang="ar-AE" kern="0" dirty="0"/>
              </a:p>
              <a:p>
                <a:pPr lvl="1"/>
                <a:endParaRPr lang="ar-AE" kern="0" dirty="0"/>
              </a:p>
            </p:txBody>
          </p:sp>
        </mc:Choice>
        <mc:Fallback xmlns="">
          <p:sp>
            <p:nvSpPr>
              <p:cNvPr id="3" name="Text Placeholder 2">
                <a:extLst>
                  <a:ext uri="{FF2B5EF4-FFF2-40B4-BE49-F238E27FC236}">
                    <a16:creationId xmlns:a16="http://schemas.microsoft.com/office/drawing/2014/main" id="{C6FBBC34-2A25-3DE7-6223-FBE46E165936}"/>
                  </a:ext>
                </a:extLst>
              </p:cNvPr>
              <p:cNvSpPr txBox="1">
                <a:spLocks noRot="1" noChangeAspect="1" noMove="1" noResize="1" noEditPoints="1" noAdjustHandles="1" noChangeArrowheads="1" noChangeShapeType="1" noTextEdit="1"/>
              </p:cNvSpPr>
              <p:nvPr/>
            </p:nvSpPr>
            <p:spPr>
              <a:xfrm>
                <a:off x="626269" y="1354667"/>
                <a:ext cx="6489539" cy="4897967"/>
              </a:xfrm>
              <a:prstGeom prst="rect">
                <a:avLst/>
              </a:prstGeom>
              <a:blipFill>
                <a:blip r:embed="rId2"/>
                <a:stretch>
                  <a:fillRect l="-846" t="-124"/>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220D5BCE-382C-70CC-8F9C-7ACD35E43F0C}"/>
              </a:ext>
            </a:extLst>
          </p:cNvPr>
          <p:cNvPicPr>
            <a:picLocks noChangeAspect="1"/>
          </p:cNvPicPr>
          <p:nvPr/>
        </p:nvPicPr>
        <p:blipFill>
          <a:blip r:embed="rId3"/>
          <a:stretch>
            <a:fillRect/>
          </a:stretch>
        </p:blipFill>
        <p:spPr>
          <a:xfrm>
            <a:off x="6807150" y="1805914"/>
            <a:ext cx="5390723" cy="3681985"/>
          </a:xfrm>
          <a:prstGeom prst="rect">
            <a:avLst/>
          </a:prstGeom>
        </p:spPr>
      </p:pic>
    </p:spTree>
    <p:extLst>
      <p:ext uri="{BB962C8B-B14F-4D97-AF65-F5344CB8AC3E}">
        <p14:creationId xmlns:p14="http://schemas.microsoft.com/office/powerpoint/2010/main" val="1725285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06BA5-AA87-62A5-FF07-7158AD2258B5}"/>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2A769D6B-A3E2-613A-8D22-1BE3C18CCF6C}"/>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CLIP</a:t>
            </a:r>
          </a:p>
        </p:txBody>
      </p:sp>
      <p:sp>
        <p:nvSpPr>
          <p:cNvPr id="2" name="TextBox 1">
            <a:extLst>
              <a:ext uri="{FF2B5EF4-FFF2-40B4-BE49-F238E27FC236}">
                <a16:creationId xmlns:a16="http://schemas.microsoft.com/office/drawing/2014/main" id="{4C2B4A25-5FAA-A092-FC6D-0463E239939F}"/>
              </a:ext>
            </a:extLst>
          </p:cNvPr>
          <p:cNvSpPr txBox="1"/>
          <p:nvPr/>
        </p:nvSpPr>
        <p:spPr>
          <a:xfrm>
            <a:off x="1817123" y="5837202"/>
            <a:ext cx="8170827" cy="215444"/>
          </a:xfrm>
          <a:prstGeom prst="rect">
            <a:avLst/>
          </a:prstGeom>
          <a:noFill/>
        </p:spPr>
        <p:txBody>
          <a:bodyPr wrap="none" rtlCol="0">
            <a:spAutoFit/>
          </a:bodyPr>
          <a:lstStyle/>
          <a:p>
            <a:pPr defTabSz="609585" fontAlgn="auto">
              <a:spcBef>
                <a:spcPts val="0"/>
              </a:spcBef>
              <a:spcAft>
                <a:spcPts val="0"/>
              </a:spcAft>
            </a:pPr>
            <a:r>
              <a:rPr lang="en-GB" sz="800" dirty="0">
                <a:solidFill>
                  <a:srgbClr val="4D4F53"/>
                </a:solidFill>
                <a:latin typeface="Verdana"/>
              </a:rPr>
              <a:t>Radford, Alec, et al. "Learning transferable visual models from natural language supervision." International conference on machine learning. </a:t>
            </a:r>
            <a:r>
              <a:rPr lang="en-GB" sz="800" dirty="0" err="1">
                <a:solidFill>
                  <a:srgbClr val="4D4F53"/>
                </a:solidFill>
                <a:latin typeface="Verdana"/>
              </a:rPr>
              <a:t>PmLR</a:t>
            </a:r>
            <a:r>
              <a:rPr lang="en-GB" sz="800" dirty="0">
                <a:solidFill>
                  <a:srgbClr val="4D4F53"/>
                </a:solidFill>
                <a:latin typeface="Verdana"/>
              </a:rPr>
              <a:t>, 2021.</a:t>
            </a:r>
          </a:p>
        </p:txBody>
      </p:sp>
      <p:pic>
        <p:nvPicPr>
          <p:cNvPr id="5" name="Picture 4">
            <a:extLst>
              <a:ext uri="{FF2B5EF4-FFF2-40B4-BE49-F238E27FC236}">
                <a16:creationId xmlns:a16="http://schemas.microsoft.com/office/drawing/2014/main" id="{F5BBC4E3-3476-C7F2-FDB6-1D6C413B8C51}"/>
              </a:ext>
            </a:extLst>
          </p:cNvPr>
          <p:cNvPicPr>
            <a:picLocks noChangeAspect="1"/>
          </p:cNvPicPr>
          <p:nvPr/>
        </p:nvPicPr>
        <p:blipFill>
          <a:blip r:embed="rId3"/>
          <a:stretch>
            <a:fillRect/>
          </a:stretch>
        </p:blipFill>
        <p:spPr>
          <a:xfrm>
            <a:off x="1042958" y="1955280"/>
            <a:ext cx="10139423" cy="3696739"/>
          </a:xfrm>
          <a:prstGeom prst="rect">
            <a:avLst/>
          </a:prstGeom>
        </p:spPr>
      </p:pic>
    </p:spTree>
    <p:extLst>
      <p:ext uri="{BB962C8B-B14F-4D97-AF65-F5344CB8AC3E}">
        <p14:creationId xmlns:p14="http://schemas.microsoft.com/office/powerpoint/2010/main" val="2882689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FB9FA-9A8A-D2E0-2D9B-B48B3EA8E5A2}"/>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7EF76591-63EA-0A5E-4ADA-1D2EA4341622}"/>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Tile2vec</a:t>
            </a:r>
          </a:p>
        </p:txBody>
      </p:sp>
      <p:pic>
        <p:nvPicPr>
          <p:cNvPr id="3" name="Picture 2">
            <a:extLst>
              <a:ext uri="{FF2B5EF4-FFF2-40B4-BE49-F238E27FC236}">
                <a16:creationId xmlns:a16="http://schemas.microsoft.com/office/drawing/2014/main" id="{5665B0E7-E239-C059-61D4-9B7935807D44}"/>
              </a:ext>
            </a:extLst>
          </p:cNvPr>
          <p:cNvPicPr>
            <a:picLocks noChangeAspect="1"/>
          </p:cNvPicPr>
          <p:nvPr/>
        </p:nvPicPr>
        <p:blipFill>
          <a:blip r:embed="rId3"/>
          <a:stretch>
            <a:fillRect/>
          </a:stretch>
        </p:blipFill>
        <p:spPr>
          <a:xfrm>
            <a:off x="315970" y="1053404"/>
            <a:ext cx="5071093" cy="5503333"/>
          </a:xfrm>
          <a:prstGeom prst="rect">
            <a:avLst/>
          </a:prstGeom>
        </p:spPr>
      </p:pic>
      <p:sp>
        <p:nvSpPr>
          <p:cNvPr id="4" name="TextBox 3">
            <a:extLst>
              <a:ext uri="{FF2B5EF4-FFF2-40B4-BE49-F238E27FC236}">
                <a16:creationId xmlns:a16="http://schemas.microsoft.com/office/drawing/2014/main" id="{01CE252E-2618-A538-ACBB-AEB36904ADAC}"/>
              </a:ext>
            </a:extLst>
          </p:cNvPr>
          <p:cNvSpPr txBox="1"/>
          <p:nvPr/>
        </p:nvSpPr>
        <p:spPr>
          <a:xfrm>
            <a:off x="5509932" y="6102927"/>
            <a:ext cx="6645833" cy="338554"/>
          </a:xfrm>
          <a:prstGeom prst="rect">
            <a:avLst/>
          </a:prstGeom>
          <a:noFill/>
        </p:spPr>
        <p:txBody>
          <a:bodyPr wrap="square" rtlCol="0">
            <a:spAutoFit/>
          </a:bodyPr>
          <a:lstStyle/>
          <a:p>
            <a:pPr defTabSz="609585" fontAlgn="auto">
              <a:spcBef>
                <a:spcPts val="0"/>
              </a:spcBef>
              <a:spcAft>
                <a:spcPts val="0"/>
              </a:spcAft>
            </a:pPr>
            <a:r>
              <a:rPr lang="en-GB" sz="800" dirty="0">
                <a:solidFill>
                  <a:srgbClr val="4D4F53"/>
                </a:solidFill>
                <a:latin typeface="Verdana"/>
              </a:rPr>
              <a:t>Jean, Neal, et al. "Tile2vec: Unsupervised representation learning for spatially distributed data." Proceedings of the AAAI Conference on Artificial Intelligence. Vol. 33. No. 01. 2019.</a:t>
            </a:r>
          </a:p>
        </p:txBody>
      </p:sp>
      <p:pic>
        <p:nvPicPr>
          <p:cNvPr id="6" name="Picture 5">
            <a:extLst>
              <a:ext uri="{FF2B5EF4-FFF2-40B4-BE49-F238E27FC236}">
                <a16:creationId xmlns:a16="http://schemas.microsoft.com/office/drawing/2014/main" id="{3A55A652-7A51-DCF1-AB13-40E65A776E60}"/>
              </a:ext>
            </a:extLst>
          </p:cNvPr>
          <p:cNvPicPr>
            <a:picLocks noChangeAspect="1"/>
          </p:cNvPicPr>
          <p:nvPr/>
        </p:nvPicPr>
        <p:blipFill>
          <a:blip r:embed="rId4"/>
          <a:stretch>
            <a:fillRect/>
          </a:stretch>
        </p:blipFill>
        <p:spPr>
          <a:xfrm>
            <a:off x="6033994" y="1730737"/>
            <a:ext cx="5183023" cy="4148667"/>
          </a:xfrm>
          <a:prstGeom prst="rect">
            <a:avLst/>
          </a:prstGeom>
        </p:spPr>
      </p:pic>
    </p:spTree>
    <p:extLst>
      <p:ext uri="{BB962C8B-B14F-4D97-AF65-F5344CB8AC3E}">
        <p14:creationId xmlns:p14="http://schemas.microsoft.com/office/powerpoint/2010/main" val="135934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39B6E-AC5C-352F-071C-9C8D8B78D2F2}"/>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33B1843A-EC54-F8F0-CC76-9909375521B3}"/>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err="1">
                <a:solidFill>
                  <a:schemeClr val="bg1"/>
                </a:solidFill>
                <a:latin typeface="Arial" pitchFamily="34" charset="0"/>
                <a:ea typeface="Arial" pitchFamily="34" charset="-122"/>
                <a:cs typeface="Arial" pitchFamily="34" charset="-120"/>
              </a:rPr>
              <a:t>SatCLIP</a:t>
            </a:r>
            <a:endParaRPr lang="en-GB" sz="3200" dirty="0">
              <a:solidFill>
                <a:schemeClr val="bg1"/>
              </a:solidFill>
              <a:latin typeface="Arial" pitchFamily="34" charset="0"/>
              <a:ea typeface="Arial" pitchFamily="34" charset="-122"/>
              <a:cs typeface="Arial" pitchFamily="34" charset="-120"/>
            </a:endParaRPr>
          </a:p>
        </p:txBody>
      </p:sp>
      <p:pic>
        <p:nvPicPr>
          <p:cNvPr id="2" name="Picture 1">
            <a:extLst>
              <a:ext uri="{FF2B5EF4-FFF2-40B4-BE49-F238E27FC236}">
                <a16:creationId xmlns:a16="http://schemas.microsoft.com/office/drawing/2014/main" id="{E43F6F2E-085A-CF05-C4BC-D1305F4EBE8B}"/>
              </a:ext>
            </a:extLst>
          </p:cNvPr>
          <p:cNvPicPr>
            <a:picLocks noChangeAspect="1"/>
          </p:cNvPicPr>
          <p:nvPr/>
        </p:nvPicPr>
        <p:blipFill>
          <a:blip r:embed="rId3"/>
          <a:stretch>
            <a:fillRect/>
          </a:stretch>
        </p:blipFill>
        <p:spPr>
          <a:xfrm>
            <a:off x="1285785" y="1756756"/>
            <a:ext cx="10196481" cy="3895899"/>
          </a:xfrm>
          <a:prstGeom prst="rect">
            <a:avLst/>
          </a:prstGeom>
        </p:spPr>
      </p:pic>
    </p:spTree>
    <p:extLst>
      <p:ext uri="{BB962C8B-B14F-4D97-AF65-F5344CB8AC3E}">
        <p14:creationId xmlns:p14="http://schemas.microsoft.com/office/powerpoint/2010/main" val="358993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F9149-E0AA-C55A-18C7-35E018C531DE}"/>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EF40B091-BC59-FA4D-AF9E-095F05A34A0F}"/>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Reconstruction</a:t>
            </a:r>
          </a:p>
        </p:txBody>
      </p:sp>
      <p:sp>
        <p:nvSpPr>
          <p:cNvPr id="3" name="TextBox 2">
            <a:extLst>
              <a:ext uri="{FF2B5EF4-FFF2-40B4-BE49-F238E27FC236}">
                <a16:creationId xmlns:a16="http://schemas.microsoft.com/office/drawing/2014/main" id="{E4AEBB06-40E6-80E9-5DBF-0179F673704F}"/>
              </a:ext>
            </a:extLst>
          </p:cNvPr>
          <p:cNvSpPr txBox="1"/>
          <p:nvPr/>
        </p:nvSpPr>
        <p:spPr>
          <a:xfrm>
            <a:off x="5676187" y="6189521"/>
            <a:ext cx="6242985" cy="338554"/>
          </a:xfrm>
          <a:prstGeom prst="rect">
            <a:avLst/>
          </a:prstGeom>
          <a:noFill/>
        </p:spPr>
        <p:txBody>
          <a:bodyPr wrap="square" rtlCol="0">
            <a:spAutoFit/>
          </a:bodyPr>
          <a:lstStyle/>
          <a:p>
            <a:pPr defTabSz="609585" fontAlgn="auto">
              <a:spcBef>
                <a:spcPts val="0"/>
              </a:spcBef>
              <a:spcAft>
                <a:spcPts val="0"/>
              </a:spcAft>
            </a:pPr>
            <a:r>
              <a:rPr lang="en-GB" sz="800" dirty="0">
                <a:solidFill>
                  <a:srgbClr val="4D4F53"/>
                </a:solidFill>
                <a:latin typeface="Verdana"/>
              </a:rPr>
              <a:t>He, Kaiming, et al. "Masked autoencoders are scalable vision learners." Proceedings of the IEEE/CVF conference on computer vision and pattern recognition. 2022.</a:t>
            </a:r>
          </a:p>
        </p:txBody>
      </p:sp>
      <p:pic>
        <p:nvPicPr>
          <p:cNvPr id="4" name="Picture 3">
            <a:extLst>
              <a:ext uri="{FF2B5EF4-FFF2-40B4-BE49-F238E27FC236}">
                <a16:creationId xmlns:a16="http://schemas.microsoft.com/office/drawing/2014/main" id="{DB023074-C66E-63BF-F94A-E2EC68E73DE2}"/>
              </a:ext>
            </a:extLst>
          </p:cNvPr>
          <p:cNvPicPr>
            <a:picLocks noChangeAspect="1"/>
          </p:cNvPicPr>
          <p:nvPr/>
        </p:nvPicPr>
        <p:blipFill>
          <a:blip r:embed="rId3"/>
          <a:stretch>
            <a:fillRect/>
          </a:stretch>
        </p:blipFill>
        <p:spPr>
          <a:xfrm>
            <a:off x="516198" y="1087573"/>
            <a:ext cx="6590588" cy="3547540"/>
          </a:xfrm>
          <a:prstGeom prst="rect">
            <a:avLst/>
          </a:prstGeom>
        </p:spPr>
      </p:pic>
      <p:pic>
        <p:nvPicPr>
          <p:cNvPr id="5" name="Picture 4">
            <a:extLst>
              <a:ext uri="{FF2B5EF4-FFF2-40B4-BE49-F238E27FC236}">
                <a16:creationId xmlns:a16="http://schemas.microsoft.com/office/drawing/2014/main" id="{C039E06A-565E-A087-448F-3A826E585A19}"/>
              </a:ext>
            </a:extLst>
          </p:cNvPr>
          <p:cNvPicPr>
            <a:picLocks noChangeAspect="1"/>
          </p:cNvPicPr>
          <p:nvPr/>
        </p:nvPicPr>
        <p:blipFill>
          <a:blip r:embed="rId4"/>
          <a:stretch>
            <a:fillRect/>
          </a:stretch>
        </p:blipFill>
        <p:spPr>
          <a:xfrm>
            <a:off x="1854496" y="4522833"/>
            <a:ext cx="3512836" cy="1995403"/>
          </a:xfrm>
          <a:prstGeom prst="rect">
            <a:avLst/>
          </a:prstGeom>
        </p:spPr>
      </p:pic>
      <p:pic>
        <p:nvPicPr>
          <p:cNvPr id="6" name="Picture 5">
            <a:extLst>
              <a:ext uri="{FF2B5EF4-FFF2-40B4-BE49-F238E27FC236}">
                <a16:creationId xmlns:a16="http://schemas.microsoft.com/office/drawing/2014/main" id="{AA1A0353-D475-AE34-6044-6E208873569A}"/>
              </a:ext>
            </a:extLst>
          </p:cNvPr>
          <p:cNvPicPr>
            <a:picLocks noChangeAspect="1"/>
          </p:cNvPicPr>
          <p:nvPr/>
        </p:nvPicPr>
        <p:blipFill>
          <a:blip r:embed="rId5"/>
          <a:stretch>
            <a:fillRect/>
          </a:stretch>
        </p:blipFill>
        <p:spPr>
          <a:xfrm>
            <a:off x="7430096" y="499202"/>
            <a:ext cx="4062924" cy="5673525"/>
          </a:xfrm>
          <a:prstGeom prst="rect">
            <a:avLst/>
          </a:prstGeom>
        </p:spPr>
      </p:pic>
    </p:spTree>
    <p:extLst>
      <p:ext uri="{BB962C8B-B14F-4D97-AF65-F5344CB8AC3E}">
        <p14:creationId xmlns:p14="http://schemas.microsoft.com/office/powerpoint/2010/main" val="253155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F6B18-1FCF-0051-ADF3-8644893AE3CF}"/>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C16230FC-1641-FCFC-019A-8CFDC1853E06}"/>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err="1">
                <a:solidFill>
                  <a:schemeClr val="bg1"/>
                </a:solidFill>
                <a:latin typeface="Arial" pitchFamily="34" charset="0"/>
                <a:ea typeface="Arial" pitchFamily="34" charset="-122"/>
                <a:cs typeface="Arial" pitchFamily="34" charset="-120"/>
              </a:rPr>
              <a:t>SatMAE</a:t>
            </a:r>
            <a:endParaRPr lang="en-GB" sz="3200" dirty="0">
              <a:solidFill>
                <a:schemeClr val="bg1"/>
              </a:solidFill>
              <a:latin typeface="Arial" pitchFamily="34" charset="0"/>
              <a:ea typeface="Arial" pitchFamily="34" charset="-122"/>
              <a:cs typeface="Arial" pitchFamily="34" charset="-120"/>
            </a:endParaRPr>
          </a:p>
        </p:txBody>
      </p:sp>
      <p:pic>
        <p:nvPicPr>
          <p:cNvPr id="2" name="Picture 1">
            <a:extLst>
              <a:ext uri="{FF2B5EF4-FFF2-40B4-BE49-F238E27FC236}">
                <a16:creationId xmlns:a16="http://schemas.microsoft.com/office/drawing/2014/main" id="{B2AB213E-15F1-9B9B-C690-266C26F88E3F}"/>
              </a:ext>
            </a:extLst>
          </p:cNvPr>
          <p:cNvPicPr>
            <a:picLocks noChangeAspect="1"/>
          </p:cNvPicPr>
          <p:nvPr/>
        </p:nvPicPr>
        <p:blipFill>
          <a:blip r:embed="rId3"/>
          <a:stretch>
            <a:fillRect/>
          </a:stretch>
        </p:blipFill>
        <p:spPr>
          <a:xfrm>
            <a:off x="134517" y="1598811"/>
            <a:ext cx="6579965" cy="3660377"/>
          </a:xfrm>
          <a:prstGeom prst="rect">
            <a:avLst/>
          </a:prstGeom>
        </p:spPr>
      </p:pic>
      <p:pic>
        <p:nvPicPr>
          <p:cNvPr id="7" name="Picture 6">
            <a:extLst>
              <a:ext uri="{FF2B5EF4-FFF2-40B4-BE49-F238E27FC236}">
                <a16:creationId xmlns:a16="http://schemas.microsoft.com/office/drawing/2014/main" id="{ABAD64F2-B22B-948B-F322-9D5498DAA571}"/>
              </a:ext>
            </a:extLst>
          </p:cNvPr>
          <p:cNvPicPr>
            <a:picLocks noChangeAspect="1"/>
          </p:cNvPicPr>
          <p:nvPr/>
        </p:nvPicPr>
        <p:blipFill>
          <a:blip r:embed="rId4"/>
          <a:stretch>
            <a:fillRect/>
          </a:stretch>
        </p:blipFill>
        <p:spPr>
          <a:xfrm>
            <a:off x="7206235" y="1354667"/>
            <a:ext cx="4465921" cy="4303751"/>
          </a:xfrm>
          <a:prstGeom prst="rect">
            <a:avLst/>
          </a:prstGeom>
        </p:spPr>
      </p:pic>
      <p:sp>
        <p:nvSpPr>
          <p:cNvPr id="8" name="TextBox 7">
            <a:extLst>
              <a:ext uri="{FF2B5EF4-FFF2-40B4-BE49-F238E27FC236}">
                <a16:creationId xmlns:a16="http://schemas.microsoft.com/office/drawing/2014/main" id="{E0C6910C-811B-2B1A-B0B7-1E5278883208}"/>
              </a:ext>
            </a:extLst>
          </p:cNvPr>
          <p:cNvSpPr txBox="1"/>
          <p:nvPr/>
        </p:nvSpPr>
        <p:spPr>
          <a:xfrm>
            <a:off x="1317926" y="5801235"/>
            <a:ext cx="9589485" cy="215444"/>
          </a:xfrm>
          <a:prstGeom prst="rect">
            <a:avLst/>
          </a:prstGeom>
          <a:noFill/>
        </p:spPr>
        <p:txBody>
          <a:bodyPr wrap="none" rtlCol="0">
            <a:spAutoFit/>
          </a:bodyPr>
          <a:lstStyle/>
          <a:p>
            <a:pPr defTabSz="609585" fontAlgn="auto">
              <a:spcBef>
                <a:spcPts val="0"/>
              </a:spcBef>
              <a:spcAft>
                <a:spcPts val="0"/>
              </a:spcAft>
            </a:pPr>
            <a:r>
              <a:rPr lang="en-GB" sz="800" dirty="0">
                <a:solidFill>
                  <a:srgbClr val="4D4F53"/>
                </a:solidFill>
                <a:latin typeface="Verdana"/>
              </a:rPr>
              <a:t>Cong, </a:t>
            </a:r>
            <a:r>
              <a:rPr lang="en-GB" sz="800" dirty="0" err="1">
                <a:solidFill>
                  <a:srgbClr val="4D4F53"/>
                </a:solidFill>
                <a:latin typeface="Verdana"/>
              </a:rPr>
              <a:t>Yezhen</a:t>
            </a:r>
            <a:r>
              <a:rPr lang="en-GB" sz="800" dirty="0">
                <a:solidFill>
                  <a:srgbClr val="4D4F53"/>
                </a:solidFill>
                <a:latin typeface="Verdana"/>
              </a:rPr>
              <a:t>, et al. "</a:t>
            </a:r>
            <a:r>
              <a:rPr lang="en-GB" sz="800" dirty="0" err="1">
                <a:solidFill>
                  <a:srgbClr val="4D4F53"/>
                </a:solidFill>
                <a:latin typeface="Verdana"/>
              </a:rPr>
              <a:t>Satmae</a:t>
            </a:r>
            <a:r>
              <a:rPr lang="en-GB" sz="800" dirty="0">
                <a:solidFill>
                  <a:srgbClr val="4D4F53"/>
                </a:solidFill>
                <a:latin typeface="Verdana"/>
              </a:rPr>
              <a:t>: Pre-training transformers for temporal and multi-spectral satellite imagery." Advances in Neural Information Processing Systems 35 (2022): 197-211.</a:t>
            </a:r>
          </a:p>
        </p:txBody>
      </p:sp>
    </p:spTree>
    <p:extLst>
      <p:ext uri="{BB962C8B-B14F-4D97-AF65-F5344CB8AC3E}">
        <p14:creationId xmlns:p14="http://schemas.microsoft.com/office/powerpoint/2010/main" val="460776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AF2A1-6CA0-0CB0-E15D-9D89363DB812}"/>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A27C9F59-6DE1-F0CA-8D57-7ECE99F3E806}"/>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err="1">
                <a:solidFill>
                  <a:schemeClr val="bg1"/>
                </a:solidFill>
                <a:latin typeface="Arial" pitchFamily="34" charset="0"/>
                <a:ea typeface="Arial" pitchFamily="34" charset="-122"/>
                <a:cs typeface="Arial" pitchFamily="34" charset="-120"/>
              </a:rPr>
              <a:t>SatMAE</a:t>
            </a:r>
            <a:endParaRPr lang="en-GB" sz="3200" dirty="0">
              <a:solidFill>
                <a:schemeClr val="bg1"/>
              </a:solidFill>
              <a:latin typeface="Arial" pitchFamily="34" charset="0"/>
              <a:ea typeface="Arial" pitchFamily="34" charset="-122"/>
              <a:cs typeface="Arial" pitchFamily="34" charset="-120"/>
            </a:endParaRPr>
          </a:p>
        </p:txBody>
      </p:sp>
      <p:pic>
        <p:nvPicPr>
          <p:cNvPr id="3" name="Picture 2">
            <a:extLst>
              <a:ext uri="{FF2B5EF4-FFF2-40B4-BE49-F238E27FC236}">
                <a16:creationId xmlns:a16="http://schemas.microsoft.com/office/drawing/2014/main" id="{CB29EB7F-6A8F-2FAF-6890-E7661131133F}"/>
              </a:ext>
            </a:extLst>
          </p:cNvPr>
          <p:cNvPicPr>
            <a:picLocks noChangeAspect="1"/>
          </p:cNvPicPr>
          <p:nvPr/>
        </p:nvPicPr>
        <p:blipFill>
          <a:blip r:embed="rId3"/>
          <a:stretch>
            <a:fillRect/>
          </a:stretch>
        </p:blipFill>
        <p:spPr>
          <a:xfrm>
            <a:off x="89756" y="1056765"/>
            <a:ext cx="6579965" cy="3660377"/>
          </a:xfrm>
          <a:prstGeom prst="rect">
            <a:avLst/>
          </a:prstGeom>
        </p:spPr>
      </p:pic>
      <p:pic>
        <p:nvPicPr>
          <p:cNvPr id="4" name="Picture 3">
            <a:extLst>
              <a:ext uri="{FF2B5EF4-FFF2-40B4-BE49-F238E27FC236}">
                <a16:creationId xmlns:a16="http://schemas.microsoft.com/office/drawing/2014/main" id="{452FA446-63D1-0A8C-A58F-F35FB336B185}"/>
              </a:ext>
            </a:extLst>
          </p:cNvPr>
          <p:cNvPicPr>
            <a:picLocks noChangeAspect="1"/>
          </p:cNvPicPr>
          <p:nvPr/>
        </p:nvPicPr>
        <p:blipFill>
          <a:blip r:embed="rId4"/>
          <a:stretch>
            <a:fillRect/>
          </a:stretch>
        </p:blipFill>
        <p:spPr>
          <a:xfrm>
            <a:off x="4946019" y="4561308"/>
            <a:ext cx="7189564" cy="2210835"/>
          </a:xfrm>
          <a:prstGeom prst="rect">
            <a:avLst/>
          </a:prstGeom>
        </p:spPr>
      </p:pic>
      <p:sp>
        <p:nvSpPr>
          <p:cNvPr id="5" name="TextBox 4">
            <a:extLst>
              <a:ext uri="{FF2B5EF4-FFF2-40B4-BE49-F238E27FC236}">
                <a16:creationId xmlns:a16="http://schemas.microsoft.com/office/drawing/2014/main" id="{52F5E829-E951-94C1-F925-E970439CE2DA}"/>
              </a:ext>
            </a:extLst>
          </p:cNvPr>
          <p:cNvSpPr txBox="1"/>
          <p:nvPr/>
        </p:nvSpPr>
        <p:spPr>
          <a:xfrm>
            <a:off x="6873503" y="3762290"/>
            <a:ext cx="5335167" cy="338554"/>
          </a:xfrm>
          <a:prstGeom prst="rect">
            <a:avLst/>
          </a:prstGeom>
          <a:noFill/>
        </p:spPr>
        <p:txBody>
          <a:bodyPr wrap="square" rtlCol="0">
            <a:spAutoFit/>
          </a:bodyPr>
          <a:lstStyle/>
          <a:p>
            <a:pPr algn="r" defTabSz="609585" fontAlgn="auto">
              <a:spcBef>
                <a:spcPts val="0"/>
              </a:spcBef>
              <a:spcAft>
                <a:spcPts val="0"/>
              </a:spcAft>
            </a:pPr>
            <a:r>
              <a:rPr lang="en-GB" sz="800" dirty="0" err="1">
                <a:solidFill>
                  <a:srgbClr val="4D4F53"/>
                </a:solidFill>
                <a:latin typeface="Verdana"/>
              </a:rPr>
              <a:t>Feichtenhofer</a:t>
            </a:r>
            <a:r>
              <a:rPr lang="en-GB" sz="800" dirty="0">
                <a:solidFill>
                  <a:srgbClr val="4D4F53"/>
                </a:solidFill>
                <a:latin typeface="Verdana"/>
              </a:rPr>
              <a:t>, Christoph, </a:t>
            </a:r>
            <a:r>
              <a:rPr lang="en-GB" sz="800" dirty="0" err="1">
                <a:solidFill>
                  <a:srgbClr val="4D4F53"/>
                </a:solidFill>
                <a:latin typeface="Verdana"/>
              </a:rPr>
              <a:t>Yanghao</a:t>
            </a:r>
            <a:r>
              <a:rPr lang="en-GB" sz="800" dirty="0">
                <a:solidFill>
                  <a:srgbClr val="4D4F53"/>
                </a:solidFill>
                <a:latin typeface="Verdana"/>
              </a:rPr>
              <a:t> Li, and Kaiming He. "Masked autoencoders as spatiotemporal learners." Advances in neural information processing systems 35 (2022): 35946-35958.</a:t>
            </a:r>
          </a:p>
        </p:txBody>
      </p:sp>
    </p:spTree>
    <p:extLst>
      <p:ext uri="{BB962C8B-B14F-4D97-AF65-F5344CB8AC3E}">
        <p14:creationId xmlns:p14="http://schemas.microsoft.com/office/powerpoint/2010/main" val="158258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C5EBF-8684-3598-816E-098C87192575}"/>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08FA3391-89DE-4137-B2B0-3EB542CD3AC8}"/>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err="1">
                <a:solidFill>
                  <a:schemeClr val="bg1"/>
                </a:solidFill>
                <a:latin typeface="Arial" pitchFamily="34" charset="0"/>
                <a:ea typeface="Arial" pitchFamily="34" charset="-122"/>
                <a:cs typeface="Arial" pitchFamily="34" charset="-120"/>
              </a:rPr>
              <a:t>TerraMind</a:t>
            </a:r>
            <a:endParaRPr lang="en-GB" sz="3200" dirty="0">
              <a:solidFill>
                <a:schemeClr val="bg1"/>
              </a:solidFill>
              <a:latin typeface="Arial" pitchFamily="34" charset="0"/>
              <a:ea typeface="Arial" pitchFamily="34" charset="-122"/>
              <a:cs typeface="Arial" pitchFamily="34" charset="-120"/>
            </a:endParaRPr>
          </a:p>
        </p:txBody>
      </p:sp>
      <p:sp>
        <p:nvSpPr>
          <p:cNvPr id="2" name="TextBox 1">
            <a:extLst>
              <a:ext uri="{FF2B5EF4-FFF2-40B4-BE49-F238E27FC236}">
                <a16:creationId xmlns:a16="http://schemas.microsoft.com/office/drawing/2014/main" id="{35C439A5-EBE5-64F6-EAF2-A53A28A022E5}"/>
              </a:ext>
            </a:extLst>
          </p:cNvPr>
          <p:cNvSpPr txBox="1"/>
          <p:nvPr/>
        </p:nvSpPr>
        <p:spPr>
          <a:xfrm>
            <a:off x="2536533" y="6275967"/>
            <a:ext cx="7444667" cy="215444"/>
          </a:xfrm>
          <a:prstGeom prst="rect">
            <a:avLst/>
          </a:prstGeom>
          <a:noFill/>
        </p:spPr>
        <p:txBody>
          <a:bodyPr wrap="none" rtlCol="0">
            <a:spAutoFit/>
          </a:bodyPr>
          <a:lstStyle/>
          <a:p>
            <a:pPr defTabSz="609585" fontAlgn="auto">
              <a:spcBef>
                <a:spcPts val="0"/>
              </a:spcBef>
              <a:spcAft>
                <a:spcPts val="0"/>
              </a:spcAft>
            </a:pPr>
            <a:r>
              <a:rPr lang="en-GB" sz="800" dirty="0">
                <a:solidFill>
                  <a:srgbClr val="4D4F53"/>
                </a:solidFill>
                <a:latin typeface="Verdana"/>
              </a:rPr>
              <a:t>Jakubik, Johannes, et al. "</a:t>
            </a:r>
            <a:r>
              <a:rPr lang="en-GB" sz="800" dirty="0" err="1">
                <a:solidFill>
                  <a:srgbClr val="4D4F53"/>
                </a:solidFill>
                <a:latin typeface="Verdana"/>
              </a:rPr>
              <a:t>Terramind</a:t>
            </a:r>
            <a:r>
              <a:rPr lang="en-GB" sz="800" dirty="0">
                <a:solidFill>
                  <a:srgbClr val="4D4F53"/>
                </a:solidFill>
                <a:latin typeface="Verdana"/>
              </a:rPr>
              <a:t>: Large-scale generative multimodality for earth observation." </a:t>
            </a:r>
            <a:r>
              <a:rPr lang="en-GB" sz="800" dirty="0" err="1">
                <a:solidFill>
                  <a:srgbClr val="4D4F53"/>
                </a:solidFill>
                <a:latin typeface="Verdana"/>
              </a:rPr>
              <a:t>arXiv</a:t>
            </a:r>
            <a:r>
              <a:rPr lang="en-GB" sz="800" dirty="0">
                <a:solidFill>
                  <a:srgbClr val="4D4F53"/>
                </a:solidFill>
                <a:latin typeface="Verdana"/>
              </a:rPr>
              <a:t> preprint arXiv:2504.11171 (2025).</a:t>
            </a:r>
          </a:p>
        </p:txBody>
      </p:sp>
      <p:pic>
        <p:nvPicPr>
          <p:cNvPr id="6" name="Picture 5">
            <a:extLst>
              <a:ext uri="{FF2B5EF4-FFF2-40B4-BE49-F238E27FC236}">
                <a16:creationId xmlns:a16="http://schemas.microsoft.com/office/drawing/2014/main" id="{046DE60C-C4B9-F780-0841-574ADEE569F9}"/>
              </a:ext>
            </a:extLst>
          </p:cNvPr>
          <p:cNvPicPr>
            <a:picLocks noChangeAspect="1"/>
          </p:cNvPicPr>
          <p:nvPr/>
        </p:nvPicPr>
        <p:blipFill>
          <a:blip r:embed="rId3"/>
          <a:stretch>
            <a:fillRect/>
          </a:stretch>
        </p:blipFill>
        <p:spPr>
          <a:xfrm>
            <a:off x="2309820" y="1001419"/>
            <a:ext cx="7605695" cy="5173045"/>
          </a:xfrm>
          <a:prstGeom prst="rect">
            <a:avLst/>
          </a:prstGeom>
        </p:spPr>
      </p:pic>
    </p:spTree>
    <p:extLst>
      <p:ext uri="{BB962C8B-B14F-4D97-AF65-F5344CB8AC3E}">
        <p14:creationId xmlns:p14="http://schemas.microsoft.com/office/powerpoint/2010/main" val="859354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C1590-01EA-D59E-E721-C112698A0EC7}"/>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AF455377-BCCD-E6AA-75BF-F053F95D1CB9}"/>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Generative models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0AA4702-C90B-8E4D-11A3-40A36A411336}"/>
                  </a:ext>
                </a:extLst>
              </p:cNvPr>
              <p:cNvSpPr txBox="1">
                <a:spLocks/>
              </p:cNvSpPr>
              <p:nvPr/>
            </p:nvSpPr>
            <p:spPr>
              <a:xfrm>
                <a:off x="4944269" y="1354668"/>
                <a:ext cx="6654800" cy="5008032"/>
              </a:xfrm>
              <a:prstGeom prst="rect">
                <a:avLst/>
              </a:prstGeom>
            </p:spPr>
            <p:txBody>
              <a:bodyPr>
                <a:normAutofit lnSpcReduction="10000"/>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a:t>Learn a model </a:t>
                </a:r>
                <a14:m>
                  <m:oMath xmlns:m="http://schemas.openxmlformats.org/officeDocument/2006/math">
                    <m:sSub>
                      <m:sSubPr>
                        <m:ctrlPr>
                          <a:rPr lang="ar-AE" i="1" kern="0">
                            <a:latin typeface="Cambria Math" panose="02040503050406030204" pitchFamily="18" charset="0"/>
                          </a:rPr>
                        </m:ctrlPr>
                      </m:sSubPr>
                      <m:e>
                        <m:r>
                          <a:rPr lang="ar-AE" i="1" kern="0">
                            <a:latin typeface="Cambria Math" panose="02040503050406030204" pitchFamily="18" charset="0"/>
                          </a:rPr>
                          <m:t>𝑝</m:t>
                        </m:r>
                      </m:e>
                      <m:sub>
                        <m:r>
                          <a:rPr lang="ar-AE" i="1" kern="0">
                            <a:latin typeface="Cambria Math" panose="02040503050406030204" pitchFamily="18" charset="0"/>
                            <a:ea typeface="Cambria Math" panose="02040503050406030204" pitchFamily="18" charset="0"/>
                          </a:rPr>
                          <m:t>𝜃</m:t>
                        </m:r>
                      </m:sub>
                    </m:sSub>
                    <m:r>
                      <a:rPr lang="ar-AE" i="1" kern="0">
                        <a:latin typeface="Cambria Math" panose="02040503050406030204" pitchFamily="18" charset="0"/>
                      </a:rPr>
                      <m:t>(</m:t>
                    </m:r>
                    <m:r>
                      <a:rPr lang="ar-AE" i="1" kern="0">
                        <a:latin typeface="Cambria Math" panose="02040503050406030204" pitchFamily="18" charset="0"/>
                      </a:rPr>
                      <m:t>𝑥</m:t>
                    </m:r>
                    <m:r>
                      <a:rPr lang="ar-AE" i="1" kern="0">
                        <a:latin typeface="Cambria Math" panose="02040503050406030204" pitchFamily="18" charset="0"/>
                      </a:rPr>
                      <m:t>)</m:t>
                    </m:r>
                  </m:oMath>
                </a14:m>
                <a:r>
                  <a:rPr lang="ar-AE" kern="0"/>
                  <a:t> </a:t>
                </a:r>
                <a:r>
                  <a:rPr lang="en-GB" kern="0"/>
                  <a:t>that approximates the true underlying probability distribution </a:t>
                </a:r>
                <a14:m>
                  <m:oMath xmlns:m="http://schemas.openxmlformats.org/officeDocument/2006/math">
                    <m:sSub>
                      <m:sSubPr>
                        <m:ctrlPr>
                          <a:rPr lang="ar-AE" i="1" kern="0">
                            <a:latin typeface="Cambria Math" panose="02040503050406030204" pitchFamily="18" charset="0"/>
                          </a:rPr>
                        </m:ctrlPr>
                      </m:sSubPr>
                      <m:e>
                        <m:r>
                          <a:rPr lang="ar-AE" i="1" kern="0">
                            <a:latin typeface="Cambria Math" panose="02040503050406030204" pitchFamily="18" charset="0"/>
                          </a:rPr>
                          <m:t>𝑝</m:t>
                        </m:r>
                      </m:e>
                      <m:sub>
                        <m:r>
                          <a:rPr lang="ar-AE" i="1" kern="0">
                            <a:latin typeface="Cambria Math" panose="02040503050406030204" pitchFamily="18" charset="0"/>
                          </a:rPr>
                          <m:t>𝑑𝑎𝑡𝑎</m:t>
                        </m:r>
                      </m:sub>
                    </m:sSub>
                    <m:r>
                      <a:rPr lang="ar-AE" i="1" kern="0">
                        <a:latin typeface="Cambria Math" panose="02040503050406030204" pitchFamily="18" charset="0"/>
                      </a:rPr>
                      <m:t>(</m:t>
                    </m:r>
                    <m:r>
                      <a:rPr lang="ar-AE" i="1" kern="0">
                        <a:latin typeface="Cambria Math" panose="02040503050406030204" pitchFamily="18" charset="0"/>
                      </a:rPr>
                      <m:t>𝑥</m:t>
                    </m:r>
                    <m:r>
                      <a:rPr lang="ar-AE" i="1" kern="0">
                        <a:latin typeface="Cambria Math" panose="02040503050406030204" pitchFamily="18" charset="0"/>
                      </a:rPr>
                      <m:t>)</m:t>
                    </m:r>
                  </m:oMath>
                </a14:m>
                <a:r>
                  <a:rPr lang="ar-AE" kern="0"/>
                  <a:t> </a:t>
                </a:r>
              </a:p>
              <a:p>
                <a:endParaRPr lang="ar-AE" kern="0"/>
              </a:p>
              <a:p>
                <a:r>
                  <a:rPr lang="en-GB" kern="0"/>
                  <a:t>Generate new data by sampling from the learned model:  </a:t>
                </a:r>
                <a14:m>
                  <m:oMath xmlns:m="http://schemas.openxmlformats.org/officeDocument/2006/math">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𝑛𝑒𝑤</m:t>
                        </m:r>
                      </m:sub>
                    </m:sSub>
                    <m:r>
                      <a:rPr lang="ar-AE" i="1" kern="0">
                        <a:latin typeface="Cambria Math" panose="02040503050406030204" pitchFamily="18" charset="0"/>
                      </a:rPr>
                      <m:t> </m:t>
                    </m:r>
                    <m:r>
                      <a:rPr lang="ar-AE" i="1" kern="0">
                        <a:latin typeface="Cambria Math" panose="02040503050406030204" pitchFamily="18" charset="0"/>
                        <a:ea typeface="Cambria Math" panose="02040503050406030204" pitchFamily="18" charset="0"/>
                      </a:rPr>
                      <m:t>~</m:t>
                    </m:r>
                    <m:r>
                      <a:rPr lang="ar-AE" i="1" kern="0">
                        <a:latin typeface="Cambria Math" panose="02040503050406030204" pitchFamily="18" charset="0"/>
                      </a:rPr>
                      <m:t> </m:t>
                    </m:r>
                    <m:sSub>
                      <m:sSubPr>
                        <m:ctrlPr>
                          <a:rPr lang="ar-AE" i="1" kern="0">
                            <a:latin typeface="Cambria Math" panose="02040503050406030204" pitchFamily="18" charset="0"/>
                          </a:rPr>
                        </m:ctrlPr>
                      </m:sSubPr>
                      <m:e>
                        <m:r>
                          <a:rPr lang="ar-AE" i="1" kern="0">
                            <a:latin typeface="Cambria Math" panose="02040503050406030204" pitchFamily="18" charset="0"/>
                          </a:rPr>
                          <m:t>𝑝</m:t>
                        </m:r>
                      </m:e>
                      <m:sub>
                        <m:r>
                          <a:rPr lang="ar-AE" i="1" kern="0">
                            <a:latin typeface="Cambria Math" panose="02040503050406030204" pitchFamily="18" charset="0"/>
                            <a:ea typeface="Cambria Math" panose="02040503050406030204" pitchFamily="18" charset="0"/>
                          </a:rPr>
                          <m:t>𝜃</m:t>
                        </m:r>
                      </m:sub>
                    </m:sSub>
                    <m:r>
                      <a:rPr lang="ar-AE" i="1" kern="0">
                        <a:latin typeface="Cambria Math" panose="02040503050406030204" pitchFamily="18" charset="0"/>
                      </a:rPr>
                      <m:t>(</m:t>
                    </m:r>
                    <m:r>
                      <a:rPr lang="ar-AE" i="1" kern="0">
                        <a:latin typeface="Cambria Math" panose="02040503050406030204" pitchFamily="18" charset="0"/>
                      </a:rPr>
                      <m:t>𝑥</m:t>
                    </m:r>
                    <m:r>
                      <a:rPr lang="ar-AE" i="1" kern="0">
                        <a:latin typeface="Cambria Math" panose="02040503050406030204" pitchFamily="18" charset="0"/>
                      </a:rPr>
                      <m:t>)</m:t>
                    </m:r>
                  </m:oMath>
                </a14:m>
                <a:r>
                  <a:rPr lang="ar-AE" kern="0"/>
                  <a:t> </a:t>
                </a:r>
              </a:p>
              <a:p>
                <a:endParaRPr lang="ar-AE" kern="0"/>
              </a:p>
              <a:p>
                <a:r>
                  <a:rPr lang="en-GB" kern="0"/>
                  <a:t>Foundation model: use learned internal representations as inputs for various tasks</a:t>
                </a:r>
              </a:p>
              <a:p>
                <a:endParaRPr lang="en-GB" kern="0"/>
              </a:p>
              <a:p>
                <a:r>
                  <a:rPr lang="en-GB" kern="0"/>
                  <a:t>E.g. autoregressive language models:</a:t>
                </a:r>
              </a:p>
              <a:p>
                <a:pPr lvl="1"/>
                <a14:m>
                  <m:oMath xmlns:m="http://schemas.openxmlformats.org/officeDocument/2006/math">
                    <m:sSub>
                      <m:sSubPr>
                        <m:ctrlPr>
                          <a:rPr lang="ar-AE" i="1" kern="0">
                            <a:latin typeface="Cambria Math" panose="02040503050406030204" pitchFamily="18" charset="0"/>
                          </a:rPr>
                        </m:ctrlPr>
                      </m:sSubPr>
                      <m:e>
                        <m:r>
                          <a:rPr lang="ar-AE" i="1" kern="0">
                            <a:latin typeface="Cambria Math" panose="02040503050406030204" pitchFamily="18" charset="0"/>
                          </a:rPr>
                          <m:t>𝑝</m:t>
                        </m:r>
                      </m:e>
                      <m:sub>
                        <m:r>
                          <a:rPr lang="ar-AE" i="1" kern="0">
                            <a:latin typeface="Cambria Math" panose="02040503050406030204" pitchFamily="18" charset="0"/>
                            <a:ea typeface="Cambria Math" panose="02040503050406030204" pitchFamily="18" charset="0"/>
                          </a:rPr>
                          <m:t>𝜃</m:t>
                        </m:r>
                      </m:sub>
                    </m:sSub>
                    <m:r>
                      <a:rPr lang="ar-AE" i="1" kern="0">
                        <a:latin typeface="Cambria Math" panose="02040503050406030204" pitchFamily="18" charset="0"/>
                      </a:rPr>
                      <m:t>(</m:t>
                    </m:r>
                    <m:r>
                      <a:rPr lang="ar-AE" i="1" kern="0">
                        <a:latin typeface="Cambria Math" panose="02040503050406030204" pitchFamily="18" charset="0"/>
                      </a:rPr>
                      <m:t>𝑥</m:t>
                    </m:r>
                    <m:r>
                      <a:rPr lang="ar-AE" i="1" kern="0">
                        <a:latin typeface="Cambria Math" panose="02040503050406030204" pitchFamily="18" charset="0"/>
                      </a:rPr>
                      <m:t>)</m:t>
                    </m:r>
                  </m:oMath>
                </a14:m>
                <a:r>
                  <a:rPr lang="ar-AE" kern="0"/>
                  <a:t> </a:t>
                </a:r>
                <a14:m>
                  <m:oMath xmlns:m="http://schemas.openxmlformats.org/officeDocument/2006/math">
                    <m:r>
                      <a:rPr lang="ar-AE" i="1" kern="0">
                        <a:latin typeface="Cambria Math" panose="02040503050406030204" pitchFamily="18" charset="0"/>
                      </a:rPr>
                      <m:t>= </m:t>
                    </m:r>
                    <m:nary>
                      <m:naryPr>
                        <m:chr m:val="∏"/>
                        <m:supHide m:val="on"/>
                        <m:ctrlPr>
                          <a:rPr lang="ar-AE" i="1" kern="0">
                            <a:latin typeface="Cambria Math" panose="02040503050406030204" pitchFamily="18" charset="0"/>
                          </a:rPr>
                        </m:ctrlPr>
                      </m:naryPr>
                      <m:sub>
                        <m:r>
                          <m:rPr>
                            <m:brk m:alnAt="7"/>
                          </m:rPr>
                          <a:rPr lang="ar-AE" i="1" kern="0">
                            <a:latin typeface="Cambria Math" panose="02040503050406030204" pitchFamily="18" charset="0"/>
                          </a:rPr>
                          <m:t>𝑖</m:t>
                        </m:r>
                      </m:sub>
                      <m:sup/>
                      <m:e>
                        <m:sSub>
                          <m:sSubPr>
                            <m:ctrlPr>
                              <a:rPr lang="ar-AE" i="1" kern="0">
                                <a:latin typeface="Cambria Math" panose="02040503050406030204" pitchFamily="18" charset="0"/>
                              </a:rPr>
                            </m:ctrlPr>
                          </m:sSubPr>
                          <m:e>
                            <m:r>
                              <a:rPr lang="ar-AE" i="1" kern="0">
                                <a:latin typeface="Cambria Math" panose="02040503050406030204" pitchFamily="18" charset="0"/>
                              </a:rPr>
                              <m:t>𝑝</m:t>
                            </m:r>
                          </m:e>
                          <m:sub>
                            <m:r>
                              <a:rPr lang="ar-AE" i="1" kern="0">
                                <a:latin typeface="Cambria Math" panose="02040503050406030204" pitchFamily="18" charset="0"/>
                                <a:ea typeface="Cambria Math" panose="02040503050406030204" pitchFamily="18" charset="0"/>
                              </a:rPr>
                              <m:t>𝜃</m:t>
                            </m:r>
                          </m:sub>
                        </m:sSub>
                        <m:d>
                          <m:dPr>
                            <m:ctrlPr>
                              <a:rPr lang="ar-AE" i="1" kern="0">
                                <a:latin typeface="Cambria Math" panose="02040503050406030204" pitchFamily="18" charset="0"/>
                                <a:ea typeface="Cambria Math" panose="02040503050406030204" pitchFamily="18" charset="0"/>
                              </a:rPr>
                            </m:ctrlPr>
                          </m:dPr>
                          <m:e>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𝑖</m:t>
                                </m:r>
                              </m:sub>
                            </m:sSub>
                            <m:r>
                              <m:rPr>
                                <m:nor/>
                              </m:rPr>
                              <a:rPr lang="ar-AE" kern="0"/>
                              <m:t>|</m:t>
                            </m:r>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0</m:t>
                                </m:r>
                              </m:sub>
                            </m:sSub>
                            <m:r>
                              <a:rPr lang="ar-AE" i="1" kern="0">
                                <a:latin typeface="Cambria Math" panose="02040503050406030204" pitchFamily="18" charset="0"/>
                              </a:rPr>
                              <m:t>, …,</m:t>
                            </m:r>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𝑖</m:t>
                                </m:r>
                                <m:r>
                                  <a:rPr lang="ar-AE" i="1" kern="0">
                                    <a:latin typeface="Cambria Math" panose="02040503050406030204" pitchFamily="18" charset="0"/>
                                  </a:rPr>
                                  <m:t>−</m:t>
                                </m:r>
                                <m:r>
                                  <a:rPr lang="ar-AE" i="1" kern="0">
                                    <a:latin typeface="Cambria Math" panose="02040503050406030204" pitchFamily="18" charset="0"/>
                                  </a:rPr>
                                  <m:t>1</m:t>
                                </m:r>
                              </m:sub>
                            </m:sSub>
                          </m:e>
                        </m:d>
                      </m:e>
                    </m:nary>
                  </m:oMath>
                </a14:m>
                <a:endParaRPr lang="ar-AE" kern="0"/>
              </a:p>
              <a:p>
                <a:pPr lvl="1"/>
                <a:endParaRPr lang="ar-AE" kern="0"/>
              </a:p>
              <a:p>
                <a:pPr lvl="1"/>
                <a14:m>
                  <m:oMathPara xmlns:m="http://schemas.openxmlformats.org/officeDocument/2006/math">
                    <m:oMathParaPr>
                      <m:jc m:val="centerGroup"/>
                    </m:oMathParaPr>
                    <m:oMath xmlns:m="http://schemas.openxmlformats.org/officeDocument/2006/math">
                      <m:sSub>
                        <m:sSubPr>
                          <m:ctrlPr>
                            <a:rPr lang="ar-AE" i="1" kern="0">
                              <a:latin typeface="Cambria Math" panose="02040503050406030204" pitchFamily="18" charset="0"/>
                            </a:rPr>
                          </m:ctrlPr>
                        </m:sSubPr>
                        <m:e>
                          <m:sSub>
                            <m:sSubPr>
                              <m:ctrlPr>
                                <a:rPr lang="ar-AE" i="1" kern="0">
                                  <a:latin typeface="Cambria Math" panose="02040503050406030204" pitchFamily="18" charset="0"/>
                                </a:rPr>
                              </m:ctrlPr>
                            </m:sSubPr>
                            <m:e>
                              <m:r>
                                <a:rPr lang="ar-AE" i="1" kern="0">
                                  <a:latin typeface="Cambria Math" panose="02040503050406030204" pitchFamily="18" charset="0"/>
                                </a:rPr>
                                <m:t>𝑝</m:t>
                              </m:r>
                            </m:e>
                            <m:sub>
                              <m:r>
                                <a:rPr lang="ar-AE" i="1" kern="0">
                                  <a:latin typeface="Cambria Math" panose="02040503050406030204" pitchFamily="18" charset="0"/>
                                  <a:ea typeface="Cambria Math" panose="02040503050406030204" pitchFamily="18" charset="0"/>
                                </a:rPr>
                                <m:t>𝜃</m:t>
                              </m:r>
                            </m:sub>
                          </m:sSub>
                          <m:d>
                            <m:dPr>
                              <m:ctrlPr>
                                <a:rPr lang="ar-AE" i="1" kern="0">
                                  <a:latin typeface="Cambria Math" panose="02040503050406030204" pitchFamily="18" charset="0"/>
                                  <a:ea typeface="Cambria Math" panose="02040503050406030204" pitchFamily="18" charset="0"/>
                                </a:rPr>
                              </m:ctrlPr>
                            </m:dPr>
                            <m:e>
                              <m:r>
                                <a:rPr lang="ar-AE" i="1" kern="0">
                                  <a:latin typeface="Cambria Math" panose="02040503050406030204" pitchFamily="18" charset="0"/>
                                  <a:ea typeface="Cambria Math" panose="02040503050406030204" pitchFamily="18" charset="0"/>
                                </a:rPr>
                                <m:t>𝑡</m:t>
                              </m:r>
                              <m:r>
                                <a:rPr lang="ar-AE" i="1" kern="0">
                                  <a:latin typeface="Cambria Math" panose="02040503050406030204" pitchFamily="18" charset="0"/>
                                  <a:ea typeface="Cambria Math" panose="02040503050406030204" pitchFamily="18" charset="0"/>
                                </a:rPr>
                                <m:t>h</m:t>
                              </m:r>
                              <m:r>
                                <a:rPr lang="ar-AE" i="1" kern="0">
                                  <a:latin typeface="Cambria Math" panose="02040503050406030204" pitchFamily="18" charset="0"/>
                                  <a:ea typeface="Cambria Math" panose="02040503050406030204" pitchFamily="18" charset="0"/>
                                </a:rPr>
                                <m:t>𝑒</m:t>
                              </m:r>
                              <m:r>
                                <a:rPr lang="ar-AE" i="1" kern="0">
                                  <a:latin typeface="Cambria Math" panose="02040503050406030204" pitchFamily="18" charset="0"/>
                                  <a:ea typeface="Cambria Math" panose="02040503050406030204" pitchFamily="18" charset="0"/>
                                </a:rPr>
                                <m:t>, </m:t>
                              </m:r>
                              <m:r>
                                <a:rPr lang="ar-AE" i="1" kern="0">
                                  <a:latin typeface="Cambria Math" panose="02040503050406030204" pitchFamily="18" charset="0"/>
                                  <a:ea typeface="Cambria Math" panose="02040503050406030204" pitchFamily="18" charset="0"/>
                                </a:rPr>
                                <m:t>𝑟𝑜𝑏𝑜𝑡𝑠</m:t>
                              </m:r>
                              <m:r>
                                <a:rPr lang="ar-AE" i="1" kern="0">
                                  <a:latin typeface="Cambria Math" panose="02040503050406030204" pitchFamily="18" charset="0"/>
                                  <a:ea typeface="Cambria Math" panose="02040503050406030204" pitchFamily="18" charset="0"/>
                                </a:rPr>
                                <m:t>, </m:t>
                              </m:r>
                              <m:r>
                                <a:rPr lang="ar-AE" i="1" kern="0">
                                  <a:latin typeface="Cambria Math" panose="02040503050406030204" pitchFamily="18" charset="0"/>
                                  <a:ea typeface="Cambria Math" panose="02040503050406030204" pitchFamily="18" charset="0"/>
                                </a:rPr>
                                <m:t>𝑎𝑟𝑒</m:t>
                              </m:r>
                            </m:e>
                          </m:d>
                          <m:r>
                            <a:rPr lang="ar-AE" i="1" kern="0">
                              <a:latin typeface="Cambria Math" panose="02040503050406030204" pitchFamily="18" charset="0"/>
                            </a:rPr>
                            <m:t>= </m:t>
                          </m:r>
                          <m:r>
                            <a:rPr lang="ar-AE" i="1" kern="0">
                              <a:latin typeface="Cambria Math" panose="02040503050406030204" pitchFamily="18" charset="0"/>
                            </a:rPr>
                            <m:t>𝑝</m:t>
                          </m:r>
                        </m:e>
                        <m:sub>
                          <m:r>
                            <a:rPr lang="ar-AE" i="1" kern="0">
                              <a:latin typeface="Cambria Math" panose="02040503050406030204" pitchFamily="18" charset="0"/>
                              <a:ea typeface="Cambria Math" panose="02040503050406030204" pitchFamily="18" charset="0"/>
                            </a:rPr>
                            <m:t>𝜃</m:t>
                          </m:r>
                        </m:sub>
                      </m:sSub>
                      <m:d>
                        <m:dPr>
                          <m:ctrlPr>
                            <a:rPr lang="ar-AE" i="1" kern="0">
                              <a:latin typeface="Cambria Math" panose="02040503050406030204" pitchFamily="18" charset="0"/>
                              <a:ea typeface="Cambria Math" panose="02040503050406030204" pitchFamily="18" charset="0"/>
                            </a:rPr>
                          </m:ctrlPr>
                        </m:dPr>
                        <m:e>
                          <m:r>
                            <a:rPr lang="ar-AE" i="1" kern="0">
                              <a:latin typeface="Cambria Math" panose="02040503050406030204" pitchFamily="18" charset="0"/>
                              <a:ea typeface="Cambria Math" panose="02040503050406030204" pitchFamily="18" charset="0"/>
                            </a:rPr>
                            <m:t>𝑡</m:t>
                          </m:r>
                          <m:r>
                            <a:rPr lang="ar-AE" i="1" kern="0">
                              <a:latin typeface="Cambria Math" panose="02040503050406030204" pitchFamily="18" charset="0"/>
                              <a:ea typeface="Cambria Math" panose="02040503050406030204" pitchFamily="18" charset="0"/>
                            </a:rPr>
                            <m:t>h</m:t>
                          </m:r>
                          <m:r>
                            <a:rPr lang="ar-AE" i="1" kern="0">
                              <a:latin typeface="Cambria Math" panose="02040503050406030204" pitchFamily="18" charset="0"/>
                              <a:ea typeface="Cambria Math" panose="02040503050406030204" pitchFamily="18" charset="0"/>
                            </a:rPr>
                            <m:t>𝑒</m:t>
                          </m:r>
                        </m:e>
                      </m:d>
                      <m:r>
                        <a:rPr lang="ar-AE" i="1" kern="0">
                          <a:latin typeface="Cambria Math" panose="02040503050406030204" pitchFamily="18" charset="0"/>
                        </a:rPr>
                        <m:t> </m:t>
                      </m:r>
                      <m:r>
                        <a:rPr lang="ar-AE" i="1" kern="0">
                          <a:latin typeface="Cambria Math" panose="02040503050406030204" pitchFamily="18" charset="0"/>
                          <a:ea typeface="Cambria Math" panose="02040503050406030204" pitchFamily="18" charset="0"/>
                        </a:rPr>
                        <m:t>∙</m:t>
                      </m:r>
                      <m:r>
                        <a:rPr lang="ar-AE" i="1" kern="0">
                          <a:latin typeface="Cambria Math" panose="02040503050406030204" pitchFamily="18" charset="0"/>
                        </a:rPr>
                        <m:t> </m:t>
                      </m:r>
                      <m:sSub>
                        <m:sSubPr>
                          <m:ctrlPr>
                            <a:rPr lang="ar-AE" i="1" kern="0">
                              <a:latin typeface="Cambria Math" panose="02040503050406030204" pitchFamily="18" charset="0"/>
                            </a:rPr>
                          </m:ctrlPr>
                        </m:sSubPr>
                        <m:e>
                          <m:r>
                            <a:rPr lang="ar-AE" i="1" kern="0">
                              <a:latin typeface="Cambria Math" panose="02040503050406030204" pitchFamily="18" charset="0"/>
                            </a:rPr>
                            <m:t>𝑝</m:t>
                          </m:r>
                        </m:e>
                        <m:sub>
                          <m:r>
                            <a:rPr lang="ar-AE" i="1" kern="0">
                              <a:latin typeface="Cambria Math" panose="02040503050406030204" pitchFamily="18" charset="0"/>
                              <a:ea typeface="Cambria Math" panose="02040503050406030204" pitchFamily="18" charset="0"/>
                            </a:rPr>
                            <m:t>𝜃</m:t>
                          </m:r>
                        </m:sub>
                      </m:sSub>
                      <m:d>
                        <m:dPr>
                          <m:ctrlPr>
                            <a:rPr lang="ar-AE" i="1" kern="0">
                              <a:latin typeface="Cambria Math" panose="02040503050406030204" pitchFamily="18" charset="0"/>
                              <a:ea typeface="Cambria Math" panose="02040503050406030204" pitchFamily="18" charset="0"/>
                            </a:rPr>
                          </m:ctrlPr>
                        </m:dPr>
                        <m:e>
                          <m:r>
                            <m:rPr>
                              <m:nor/>
                            </m:rPr>
                            <a:rPr lang="ar-AE" kern="0"/>
                            <m:t> </m:t>
                          </m:r>
                          <m:r>
                            <a:rPr lang="ar-AE" i="1" kern="0">
                              <a:latin typeface="Cambria Math" panose="02040503050406030204" pitchFamily="18" charset="0"/>
                            </a:rPr>
                            <m:t>𝑟𝑜𝑏𝑜𝑡𝑠</m:t>
                          </m:r>
                          <m:r>
                            <m:rPr>
                              <m:nor/>
                            </m:rPr>
                            <a:rPr lang="ar-AE" kern="0">
                              <a:latin typeface="Cambria Math" panose="02040503050406030204" pitchFamily="18" charset="0"/>
                            </a:rPr>
                            <m:t> </m:t>
                          </m:r>
                          <m:r>
                            <m:rPr>
                              <m:nor/>
                            </m:rPr>
                            <a:rPr lang="ar-AE" kern="0"/>
                            <m:t>| </m:t>
                          </m:r>
                          <m:r>
                            <a:rPr lang="ar-AE" i="1" kern="0">
                              <a:latin typeface="Cambria Math" panose="02040503050406030204" pitchFamily="18" charset="0"/>
                            </a:rPr>
                            <m:t>𝑡</m:t>
                          </m:r>
                          <m:r>
                            <a:rPr lang="ar-AE" i="1" kern="0">
                              <a:latin typeface="Cambria Math" panose="02040503050406030204" pitchFamily="18" charset="0"/>
                            </a:rPr>
                            <m:t>h</m:t>
                          </m:r>
                          <m:r>
                            <a:rPr lang="ar-AE" i="1" kern="0">
                              <a:latin typeface="Cambria Math" panose="02040503050406030204" pitchFamily="18" charset="0"/>
                            </a:rPr>
                            <m:t>𝑒</m:t>
                          </m:r>
                        </m:e>
                      </m:d>
                      <m:sSub>
                        <m:sSubPr>
                          <m:ctrlPr>
                            <a:rPr lang="ar-AE" i="1" kern="0">
                              <a:latin typeface="Cambria Math" panose="02040503050406030204" pitchFamily="18" charset="0"/>
                            </a:rPr>
                          </m:ctrlPr>
                        </m:sSubPr>
                        <m:e>
                          <m:r>
                            <a:rPr lang="ar-AE" i="1" kern="0">
                              <a:latin typeface="Cambria Math" panose="02040503050406030204" pitchFamily="18" charset="0"/>
                            </a:rPr>
                            <m:t> </m:t>
                          </m:r>
                          <m:r>
                            <a:rPr lang="ar-AE" i="1" kern="0">
                              <a:latin typeface="Cambria Math" panose="02040503050406030204" pitchFamily="18" charset="0"/>
                              <a:ea typeface="Cambria Math" panose="02040503050406030204" pitchFamily="18" charset="0"/>
                            </a:rPr>
                            <m:t>∙</m:t>
                          </m:r>
                          <m:r>
                            <a:rPr lang="ar-AE" i="1" kern="0">
                              <a:latin typeface="Cambria Math" panose="02040503050406030204" pitchFamily="18" charset="0"/>
                            </a:rPr>
                            <m:t> </m:t>
                          </m:r>
                          <m:r>
                            <a:rPr lang="ar-AE" i="1" kern="0">
                              <a:latin typeface="Cambria Math" panose="02040503050406030204" pitchFamily="18" charset="0"/>
                            </a:rPr>
                            <m:t>𝑝</m:t>
                          </m:r>
                        </m:e>
                        <m:sub>
                          <m:r>
                            <a:rPr lang="ar-AE" i="1" kern="0">
                              <a:latin typeface="Cambria Math" panose="02040503050406030204" pitchFamily="18" charset="0"/>
                              <a:ea typeface="Cambria Math" panose="02040503050406030204" pitchFamily="18" charset="0"/>
                            </a:rPr>
                            <m:t>𝜃</m:t>
                          </m:r>
                        </m:sub>
                      </m:sSub>
                      <m:d>
                        <m:dPr>
                          <m:ctrlPr>
                            <a:rPr lang="ar-AE" i="1" kern="0">
                              <a:latin typeface="Cambria Math" panose="02040503050406030204" pitchFamily="18" charset="0"/>
                              <a:ea typeface="Cambria Math" panose="02040503050406030204" pitchFamily="18" charset="0"/>
                            </a:rPr>
                          </m:ctrlPr>
                        </m:dPr>
                        <m:e>
                          <m:r>
                            <m:rPr>
                              <m:nor/>
                            </m:rPr>
                            <a:rPr lang="ar-AE" kern="0"/>
                            <m:t> </m:t>
                          </m:r>
                          <m:r>
                            <a:rPr lang="ar-AE" i="1" kern="0">
                              <a:latin typeface="Cambria Math" panose="02040503050406030204" pitchFamily="18" charset="0"/>
                            </a:rPr>
                            <m:t>𝑎𝑟𝑒</m:t>
                          </m:r>
                          <m:r>
                            <m:rPr>
                              <m:nor/>
                            </m:rPr>
                            <a:rPr lang="ar-AE" kern="0">
                              <a:latin typeface="Cambria Math" panose="02040503050406030204" pitchFamily="18" charset="0"/>
                            </a:rPr>
                            <m:t> </m:t>
                          </m:r>
                          <m:r>
                            <m:rPr>
                              <m:nor/>
                            </m:rPr>
                            <a:rPr lang="ar-AE" kern="0"/>
                            <m:t>| </m:t>
                          </m:r>
                          <m:r>
                            <a:rPr lang="ar-AE" i="1" kern="0">
                              <a:latin typeface="Cambria Math" panose="02040503050406030204" pitchFamily="18" charset="0"/>
                            </a:rPr>
                            <m:t>𝑡</m:t>
                          </m:r>
                          <m:r>
                            <a:rPr lang="ar-AE" i="1" kern="0">
                              <a:latin typeface="Cambria Math" panose="02040503050406030204" pitchFamily="18" charset="0"/>
                            </a:rPr>
                            <m:t>h</m:t>
                          </m:r>
                          <m:r>
                            <a:rPr lang="ar-AE" i="1" kern="0">
                              <a:latin typeface="Cambria Math" panose="02040503050406030204" pitchFamily="18" charset="0"/>
                            </a:rPr>
                            <m:t>𝑒</m:t>
                          </m:r>
                          <m:r>
                            <a:rPr lang="ar-AE" i="1" kern="0">
                              <a:latin typeface="Cambria Math" panose="02040503050406030204" pitchFamily="18" charset="0"/>
                            </a:rPr>
                            <m:t>, </m:t>
                          </m:r>
                          <m:r>
                            <a:rPr lang="ar-AE" i="1" kern="0">
                              <a:latin typeface="Cambria Math" panose="02040503050406030204" pitchFamily="18" charset="0"/>
                            </a:rPr>
                            <m:t>𝑟𝑜𝑏𝑜𝑡𝑠</m:t>
                          </m:r>
                        </m:e>
                      </m:d>
                    </m:oMath>
                  </m:oMathPara>
                </a14:m>
                <a:endParaRPr lang="ar-AE" kern="0"/>
              </a:p>
            </p:txBody>
          </p:sp>
        </mc:Choice>
        <mc:Fallback xmlns="">
          <p:sp>
            <p:nvSpPr>
              <p:cNvPr id="3" name="Text Placeholder 2">
                <a:extLst>
                  <a:ext uri="{FF2B5EF4-FFF2-40B4-BE49-F238E27FC236}">
                    <a16:creationId xmlns:a16="http://schemas.microsoft.com/office/drawing/2014/main" id="{00AA4702-C90B-8E4D-11A3-40A36A411336}"/>
                  </a:ext>
                </a:extLst>
              </p:cNvPr>
              <p:cNvSpPr txBox="1">
                <a:spLocks noRot="1" noChangeAspect="1" noMove="1" noResize="1" noEditPoints="1" noAdjustHandles="1" noChangeArrowheads="1" noChangeShapeType="1" noTextEdit="1"/>
              </p:cNvSpPr>
              <p:nvPr/>
            </p:nvSpPr>
            <p:spPr>
              <a:xfrm>
                <a:off x="4944269" y="1354668"/>
                <a:ext cx="6654800" cy="5008032"/>
              </a:xfrm>
              <a:prstGeom prst="rect">
                <a:avLst/>
              </a:prstGeom>
              <a:blipFill>
                <a:blip r:embed="rId2"/>
                <a:stretch>
                  <a:fillRect l="-733" t="-487"/>
                </a:stretch>
              </a:blipFill>
            </p:spPr>
            <p:txBody>
              <a:bodyPr/>
              <a:lstStyle/>
              <a:p>
                <a:r>
                  <a:rPr lang="en-GB">
                    <a:noFill/>
                  </a:rPr>
                  <a:t> </a:t>
                </a:r>
              </a:p>
            </p:txBody>
          </p:sp>
        </mc:Fallback>
      </mc:AlternateContent>
      <p:pic>
        <p:nvPicPr>
          <p:cNvPr id="4" name="Picture 3" descr="A diagram of words&#10;&#10;AI-generated content may be incorrect.">
            <a:extLst>
              <a:ext uri="{FF2B5EF4-FFF2-40B4-BE49-F238E27FC236}">
                <a16:creationId xmlns:a16="http://schemas.microsoft.com/office/drawing/2014/main" id="{1F39B325-1A53-BE85-7CF4-9DCE9E4599B7}"/>
              </a:ext>
            </a:extLst>
          </p:cNvPr>
          <p:cNvPicPr>
            <a:picLocks noChangeAspect="1"/>
          </p:cNvPicPr>
          <p:nvPr/>
        </p:nvPicPr>
        <p:blipFill>
          <a:blip r:embed="rId3"/>
          <a:stretch>
            <a:fillRect/>
          </a:stretch>
        </p:blipFill>
        <p:spPr>
          <a:xfrm>
            <a:off x="141516" y="1202676"/>
            <a:ext cx="4637652" cy="5160025"/>
          </a:xfrm>
          <a:prstGeom prst="rect">
            <a:avLst/>
          </a:prstGeom>
        </p:spPr>
      </p:pic>
      <p:sp>
        <p:nvSpPr>
          <p:cNvPr id="5" name="TextBox 4">
            <a:extLst>
              <a:ext uri="{FF2B5EF4-FFF2-40B4-BE49-F238E27FC236}">
                <a16:creationId xmlns:a16="http://schemas.microsoft.com/office/drawing/2014/main" id="{FF1158B3-B657-BE66-5242-E1E5F79CDCD4}"/>
              </a:ext>
            </a:extLst>
          </p:cNvPr>
          <p:cNvSpPr txBox="1"/>
          <p:nvPr/>
        </p:nvSpPr>
        <p:spPr>
          <a:xfrm>
            <a:off x="3534059" y="6254978"/>
            <a:ext cx="4509568" cy="215444"/>
          </a:xfrm>
          <a:prstGeom prst="rect">
            <a:avLst/>
          </a:prstGeom>
          <a:noFill/>
        </p:spPr>
        <p:txBody>
          <a:bodyPr wrap="none" rtlCol="0">
            <a:spAutoFit/>
          </a:bodyPr>
          <a:lstStyle/>
          <a:p>
            <a:pPr defTabSz="609585" fontAlgn="auto">
              <a:spcBef>
                <a:spcPts val="0"/>
              </a:spcBef>
              <a:spcAft>
                <a:spcPts val="0"/>
              </a:spcAft>
            </a:pPr>
            <a:r>
              <a:rPr lang="en-GB" sz="800" dirty="0">
                <a:solidFill>
                  <a:srgbClr val="4D4F53"/>
                </a:solidFill>
                <a:latin typeface="Verdana"/>
              </a:rPr>
              <a:t>https://embracingenigmas.substack.com/p/next-token-prediction-is-a-fundamental</a:t>
            </a:r>
          </a:p>
        </p:txBody>
      </p:sp>
    </p:spTree>
    <p:extLst>
      <p:ext uri="{BB962C8B-B14F-4D97-AF65-F5344CB8AC3E}">
        <p14:creationId xmlns:p14="http://schemas.microsoft.com/office/powerpoint/2010/main" val="387684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AC773-D3FA-4EFC-2CC4-E4BCE459FA72}"/>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C744BCF5-0938-157B-941C-153FBC5576FE}"/>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Generative models</a:t>
            </a:r>
          </a:p>
        </p:txBody>
      </p:sp>
      <mc:AlternateContent xmlns:mc="http://schemas.openxmlformats.org/markup-compatibility/2006" xmlns:a14="http://schemas.microsoft.com/office/drawing/2010/main">
        <mc:Choice Requires="a14">
          <p:sp>
            <p:nvSpPr>
              <p:cNvPr id="2" name="Text Placeholder 2">
                <a:extLst>
                  <a:ext uri="{FF2B5EF4-FFF2-40B4-BE49-F238E27FC236}">
                    <a16:creationId xmlns:a16="http://schemas.microsoft.com/office/drawing/2014/main" id="{BF964FB7-9169-23EE-5BD8-BD11A0BE8302}"/>
                  </a:ext>
                </a:extLst>
              </p:cNvPr>
              <p:cNvSpPr txBox="1">
                <a:spLocks/>
              </p:cNvSpPr>
              <p:nvPr/>
            </p:nvSpPr>
            <p:spPr>
              <a:xfrm>
                <a:off x="5007770" y="1354667"/>
                <a:ext cx="6591300" cy="4897967"/>
              </a:xfrm>
              <a:prstGeom prst="rect">
                <a:avLst/>
              </a:prstGeom>
            </p:spPr>
            <p:txBody>
              <a:bodyPr>
                <a:normAutofit/>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a:t>Learn to reverse a process of adding noise</a:t>
                </a:r>
              </a:p>
              <a:p>
                <a:endParaRPr lang="en-GB" kern="0"/>
              </a:p>
              <a:p>
                <a:r>
                  <a:rPr lang="en-GB" b="1" kern="0"/>
                  <a:t>Forward (Fixed):</a:t>
                </a:r>
                <a:r>
                  <a:rPr lang="en-GB" kern="0"/>
                  <a:t> </a:t>
                </a:r>
              </a:p>
              <a:p>
                <a:pPr lvl="1"/>
                <a:r>
                  <a:rPr lang="en-GB" kern="0"/>
                  <a:t>Start with a real image </a:t>
                </a:r>
                <a14:m>
                  <m:oMath xmlns:m="http://schemas.openxmlformats.org/officeDocument/2006/math">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0</m:t>
                        </m:r>
                      </m:sub>
                    </m:sSub>
                  </m:oMath>
                </a14:m>
                <a:r>
                  <a:rPr lang="ar-AE" kern="0"/>
                  <a:t> </a:t>
                </a:r>
              </a:p>
              <a:p>
                <a:pPr lvl="1"/>
                <a:r>
                  <a:rPr lang="en-GB" kern="0"/>
                  <a:t>Gradually add Gaussian noise until image equals pure noise </a:t>
                </a:r>
                <a14:m>
                  <m:oMath xmlns:m="http://schemas.openxmlformats.org/officeDocument/2006/math">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𝑇</m:t>
                        </m:r>
                      </m:sub>
                    </m:sSub>
                  </m:oMath>
                </a14:m>
                <a:endParaRPr lang="ar-AE" kern="0"/>
              </a:p>
              <a:p>
                <a:endParaRPr lang="ar-AE" kern="0"/>
              </a:p>
              <a:p>
                <a:r>
                  <a:rPr lang="en-GB" b="1" kern="0"/>
                  <a:t>Reverse (Learned):</a:t>
                </a:r>
                <a:r>
                  <a:rPr lang="en-GB" kern="0"/>
                  <a:t> </a:t>
                </a:r>
              </a:p>
              <a:p>
                <a:pPr lvl="1"/>
                <a:r>
                  <a:rPr lang="en-GB" kern="0"/>
                  <a:t>Train a neural network </a:t>
                </a:r>
                <a14:m>
                  <m:oMath xmlns:m="http://schemas.openxmlformats.org/officeDocument/2006/math">
                    <m:sSub>
                      <m:sSubPr>
                        <m:ctrlPr>
                          <a:rPr lang="ar-AE" i="1" kern="0">
                            <a:latin typeface="Cambria Math" panose="02040503050406030204" pitchFamily="18" charset="0"/>
                          </a:rPr>
                        </m:ctrlPr>
                      </m:sSubPr>
                      <m:e>
                        <m:r>
                          <a:rPr lang="ar-AE" i="1" kern="0">
                            <a:latin typeface="Cambria Math" panose="02040503050406030204" pitchFamily="18" charset="0"/>
                          </a:rPr>
                          <m:t>𝑝</m:t>
                        </m:r>
                      </m:e>
                      <m:sub>
                        <m:r>
                          <a:rPr lang="ar-AE" i="1" kern="0">
                            <a:latin typeface="Cambria Math" panose="02040503050406030204" pitchFamily="18" charset="0"/>
                            <a:ea typeface="Cambria Math" panose="02040503050406030204" pitchFamily="18" charset="0"/>
                          </a:rPr>
                          <m:t>𝜃</m:t>
                        </m:r>
                      </m:sub>
                    </m:sSub>
                    <m:r>
                      <a:rPr lang="ar-AE" i="1" kern="0">
                        <a:latin typeface="Cambria Math" panose="02040503050406030204" pitchFamily="18" charset="0"/>
                      </a:rPr>
                      <m:t>(</m:t>
                    </m:r>
                    <m:r>
                      <a:rPr lang="ar-AE" i="1" kern="0">
                        <a:latin typeface="Cambria Math" panose="02040503050406030204" pitchFamily="18" charset="0"/>
                      </a:rPr>
                      <m:t>𝑥</m:t>
                    </m:r>
                    <m:r>
                      <a:rPr lang="ar-AE" i="1" kern="0">
                        <a:latin typeface="Cambria Math" panose="02040503050406030204" pitchFamily="18" charset="0"/>
                      </a:rPr>
                      <m:t>)(</m:t>
                    </m:r>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𝑡</m:t>
                        </m:r>
                        <m:r>
                          <a:rPr lang="ar-AE" i="1" kern="0">
                            <a:latin typeface="Cambria Math" panose="02040503050406030204" pitchFamily="18" charset="0"/>
                          </a:rPr>
                          <m:t>−</m:t>
                        </m:r>
                        <m:r>
                          <a:rPr lang="ar-AE" i="1" kern="0">
                            <a:latin typeface="Cambria Math" panose="02040503050406030204" pitchFamily="18" charset="0"/>
                          </a:rPr>
                          <m:t>1</m:t>
                        </m:r>
                      </m:sub>
                    </m:sSub>
                    <m:r>
                      <m:rPr>
                        <m:nor/>
                      </m:rPr>
                      <a:rPr lang="ar-AE" kern="0"/>
                      <m:t>|</m:t>
                    </m:r>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𝑡</m:t>
                        </m:r>
                      </m:sub>
                    </m:sSub>
                    <m:r>
                      <a:rPr lang="ar-AE" i="1" kern="0">
                        <a:latin typeface="Cambria Math" panose="02040503050406030204" pitchFamily="18" charset="0"/>
                      </a:rPr>
                      <m:t>)</m:t>
                    </m:r>
                  </m:oMath>
                </a14:m>
                <a:r>
                  <a:rPr lang="ar-AE" kern="0"/>
                  <a:t> </a:t>
                </a:r>
                <a:r>
                  <a:rPr lang="en-GB" kern="0"/>
                  <a:t>to denoise the image</a:t>
                </a:r>
              </a:p>
              <a:p>
                <a:pPr lvl="1"/>
                <a:r>
                  <a:rPr lang="en-GB" kern="0"/>
                  <a:t>Model learns to predict a slightly less noisy image </a:t>
                </a:r>
                <a14:m>
                  <m:oMath xmlns:m="http://schemas.openxmlformats.org/officeDocument/2006/math">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𝑡</m:t>
                        </m:r>
                        <m:r>
                          <a:rPr lang="ar-AE" i="1" kern="0">
                            <a:latin typeface="Cambria Math" panose="02040503050406030204" pitchFamily="18" charset="0"/>
                          </a:rPr>
                          <m:t>−</m:t>
                        </m:r>
                        <m:r>
                          <a:rPr lang="ar-AE" i="1" kern="0">
                            <a:latin typeface="Cambria Math" panose="02040503050406030204" pitchFamily="18" charset="0"/>
                          </a:rPr>
                          <m:t>1</m:t>
                        </m:r>
                      </m:sub>
                    </m:sSub>
                  </m:oMath>
                </a14:m>
                <a:r>
                  <a:rPr lang="ar-AE" kern="0"/>
                  <a:t> </a:t>
                </a:r>
                <a:r>
                  <a:rPr lang="en-GB" kern="0"/>
                  <a:t>from </a:t>
                </a:r>
                <a14:m>
                  <m:oMath xmlns:m="http://schemas.openxmlformats.org/officeDocument/2006/math">
                    <m:sSub>
                      <m:sSubPr>
                        <m:ctrlPr>
                          <a:rPr lang="ar-AE" i="1" kern="0">
                            <a:latin typeface="Cambria Math" panose="02040503050406030204" pitchFamily="18" charset="0"/>
                          </a:rPr>
                        </m:ctrlPr>
                      </m:sSubPr>
                      <m:e>
                        <m:r>
                          <a:rPr lang="ar-AE" i="1" kern="0">
                            <a:latin typeface="Cambria Math" panose="02040503050406030204" pitchFamily="18" charset="0"/>
                          </a:rPr>
                          <m:t>𝑥</m:t>
                        </m:r>
                      </m:e>
                      <m:sub>
                        <m:r>
                          <a:rPr lang="ar-AE" i="1" kern="0">
                            <a:latin typeface="Cambria Math" panose="02040503050406030204" pitchFamily="18" charset="0"/>
                          </a:rPr>
                          <m:t>𝑡</m:t>
                        </m:r>
                      </m:sub>
                    </m:sSub>
                  </m:oMath>
                </a14:m>
                <a:r>
                  <a:rPr lang="ar-AE" kern="0"/>
                  <a:t>. </a:t>
                </a:r>
              </a:p>
              <a:p>
                <a:pPr lvl="1"/>
                <a:r>
                  <a:rPr lang="en-GB" kern="0"/>
                  <a:t>After T steps, it generates a clean image.</a:t>
                </a:r>
              </a:p>
            </p:txBody>
          </p:sp>
        </mc:Choice>
        <mc:Fallback xmlns="">
          <p:sp>
            <p:nvSpPr>
              <p:cNvPr id="2" name="Text Placeholder 2">
                <a:extLst>
                  <a:ext uri="{FF2B5EF4-FFF2-40B4-BE49-F238E27FC236}">
                    <a16:creationId xmlns:a16="http://schemas.microsoft.com/office/drawing/2014/main" id="{BF964FB7-9169-23EE-5BD8-BD11A0BE8302}"/>
                  </a:ext>
                </a:extLst>
              </p:cNvPr>
              <p:cNvSpPr txBox="1">
                <a:spLocks noRot="1" noChangeAspect="1" noMove="1" noResize="1" noEditPoints="1" noAdjustHandles="1" noChangeArrowheads="1" noChangeShapeType="1" noTextEdit="1"/>
              </p:cNvSpPr>
              <p:nvPr/>
            </p:nvSpPr>
            <p:spPr>
              <a:xfrm>
                <a:off x="5007770" y="1354667"/>
                <a:ext cx="6591300" cy="4897967"/>
              </a:xfrm>
              <a:prstGeom prst="rect">
                <a:avLst/>
              </a:prstGeom>
              <a:blipFill>
                <a:blip r:embed="rId2"/>
                <a:stretch>
                  <a:fillRect l="-739" t="-124"/>
                </a:stretch>
              </a:blipFill>
            </p:spPr>
            <p:txBody>
              <a:bodyPr/>
              <a:lstStyle/>
              <a:p>
                <a:r>
                  <a:rPr lang="en-GB">
                    <a:noFill/>
                  </a:rPr>
                  <a:t> </a:t>
                </a:r>
              </a:p>
            </p:txBody>
          </p:sp>
        </mc:Fallback>
      </mc:AlternateContent>
      <p:pic>
        <p:nvPicPr>
          <p:cNvPr id="6" name="Picture 5" descr="A diagram of a flowchart&#10;&#10;AI-generated content may be incorrect.">
            <a:extLst>
              <a:ext uri="{FF2B5EF4-FFF2-40B4-BE49-F238E27FC236}">
                <a16:creationId xmlns:a16="http://schemas.microsoft.com/office/drawing/2014/main" id="{0C00FB9C-86B7-58BF-BD0E-4EDC67D14726}"/>
              </a:ext>
            </a:extLst>
          </p:cNvPr>
          <p:cNvPicPr>
            <a:picLocks noChangeAspect="1"/>
          </p:cNvPicPr>
          <p:nvPr/>
        </p:nvPicPr>
        <p:blipFill>
          <a:blip r:embed="rId3"/>
          <a:stretch>
            <a:fillRect/>
          </a:stretch>
        </p:blipFill>
        <p:spPr>
          <a:xfrm>
            <a:off x="-123032" y="2393950"/>
            <a:ext cx="5245101" cy="2950369"/>
          </a:xfrm>
          <a:prstGeom prst="rect">
            <a:avLst/>
          </a:prstGeom>
        </p:spPr>
      </p:pic>
      <p:sp>
        <p:nvSpPr>
          <p:cNvPr id="7" name="TextBox 6">
            <a:extLst>
              <a:ext uri="{FF2B5EF4-FFF2-40B4-BE49-F238E27FC236}">
                <a16:creationId xmlns:a16="http://schemas.microsoft.com/office/drawing/2014/main" id="{60B5ECA7-E607-607B-7CAD-6CDBE203A29A}"/>
              </a:ext>
            </a:extLst>
          </p:cNvPr>
          <p:cNvSpPr txBox="1"/>
          <p:nvPr/>
        </p:nvSpPr>
        <p:spPr>
          <a:xfrm>
            <a:off x="626268" y="5690754"/>
            <a:ext cx="4222631" cy="215444"/>
          </a:xfrm>
          <a:prstGeom prst="rect">
            <a:avLst/>
          </a:prstGeom>
          <a:noFill/>
        </p:spPr>
        <p:txBody>
          <a:bodyPr wrap="none" rtlCol="0">
            <a:spAutoFit/>
          </a:bodyPr>
          <a:lstStyle/>
          <a:p>
            <a:pPr defTabSz="609585" fontAlgn="auto">
              <a:spcBef>
                <a:spcPts val="0"/>
              </a:spcBef>
              <a:spcAft>
                <a:spcPts val="0"/>
              </a:spcAft>
            </a:pPr>
            <a:r>
              <a:rPr lang="en-GB" sz="800" dirty="0">
                <a:solidFill>
                  <a:srgbClr val="4D4F53"/>
                </a:solidFill>
                <a:latin typeface="Verdana"/>
              </a:rPr>
              <a:t>https://towardsdatascience.com/diffusion-models-made-easy-8414298ce4da/</a:t>
            </a:r>
          </a:p>
        </p:txBody>
      </p:sp>
    </p:spTree>
    <p:extLst>
      <p:ext uri="{BB962C8B-B14F-4D97-AF65-F5344CB8AC3E}">
        <p14:creationId xmlns:p14="http://schemas.microsoft.com/office/powerpoint/2010/main" val="169229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31A79-018D-6049-31C9-E8544FCD7B44}"/>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95FAEC81-27B8-ACED-93D3-E38FF13F415C}"/>
              </a:ext>
            </a:extLst>
          </p:cNvPr>
          <p:cNvSpPr/>
          <p:nvPr/>
        </p:nvSpPr>
        <p:spPr>
          <a:xfrm>
            <a:off x="231290" y="238982"/>
            <a:ext cx="8595360"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Think of a problem connected to an SDG</a:t>
            </a:r>
            <a:endParaRPr lang="en-US" sz="3200" dirty="0">
              <a:solidFill>
                <a:schemeClr val="bg1"/>
              </a:solidFill>
            </a:endParaRPr>
          </a:p>
        </p:txBody>
      </p:sp>
      <p:pic>
        <p:nvPicPr>
          <p:cNvPr id="3" name="Content Placeholder 12" descr="A blue and green background&#10;&#10;AI-generated content may be incorrect.">
            <a:extLst>
              <a:ext uri="{FF2B5EF4-FFF2-40B4-BE49-F238E27FC236}">
                <a16:creationId xmlns:a16="http://schemas.microsoft.com/office/drawing/2014/main" id="{719CD2DA-121E-3A41-E00E-3DFB16363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630205" y="2592933"/>
            <a:ext cx="3281443" cy="328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4" name="Picture 3" descr="A close-up of a yellow and green wall&#10;&#10;AI-generated content may be incorrect.">
            <a:extLst>
              <a:ext uri="{FF2B5EF4-FFF2-40B4-BE49-F238E27FC236}">
                <a16:creationId xmlns:a16="http://schemas.microsoft.com/office/drawing/2014/main" id="{DA2DE911-89B8-9103-C409-539557ECA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132" y="2057558"/>
            <a:ext cx="2996228" cy="2996228"/>
          </a:xfrm>
          <a:prstGeom prst="rect">
            <a:avLst/>
          </a:prstGeom>
        </p:spPr>
      </p:pic>
      <p:pic>
        <p:nvPicPr>
          <p:cNvPr id="5" name="Picture 4" descr="A aerial view of a farm&#10;&#10;AI-generated content may be incorrect.">
            <a:extLst>
              <a:ext uri="{FF2B5EF4-FFF2-40B4-BE49-F238E27FC236}">
                <a16:creationId xmlns:a16="http://schemas.microsoft.com/office/drawing/2014/main" id="{FD8ADB3C-0600-8A58-34E1-385ECE84E1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4252" y="2878147"/>
            <a:ext cx="2996228" cy="2996228"/>
          </a:xfrm>
          <a:prstGeom prst="rect">
            <a:avLst/>
          </a:prstGeom>
        </p:spPr>
      </p:pic>
      <p:sp>
        <p:nvSpPr>
          <p:cNvPr id="6" name="Arrow: Right 5">
            <a:extLst>
              <a:ext uri="{FF2B5EF4-FFF2-40B4-BE49-F238E27FC236}">
                <a16:creationId xmlns:a16="http://schemas.microsoft.com/office/drawing/2014/main" id="{930BEEB3-5263-E509-4AFE-90E0062C3D96}"/>
              </a:ext>
            </a:extLst>
          </p:cNvPr>
          <p:cNvSpPr/>
          <p:nvPr/>
        </p:nvSpPr>
        <p:spPr>
          <a:xfrm>
            <a:off x="5651913" y="3964349"/>
            <a:ext cx="1786859" cy="2613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GB" sz="1795">
              <a:solidFill>
                <a:prstClr val="white"/>
              </a:solidFill>
              <a:latin typeface="Verdana"/>
            </a:endParaRPr>
          </a:p>
        </p:txBody>
      </p:sp>
      <p:pic>
        <p:nvPicPr>
          <p:cNvPr id="7" name="Picture 2">
            <a:extLst>
              <a:ext uri="{FF2B5EF4-FFF2-40B4-BE49-F238E27FC236}">
                <a16:creationId xmlns:a16="http://schemas.microsoft.com/office/drawing/2014/main" id="{FE4A0C61-6DDC-65E6-0FDD-577ED5AE32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63697" y="1225894"/>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469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8D7F1-62F1-3F3C-E5F5-9BA05C317B14}"/>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8CB15D2A-98FF-A30D-5E54-C0C2E2C3E690}"/>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Generative models</a:t>
            </a:r>
          </a:p>
        </p:txBody>
      </p:sp>
      <p:pic>
        <p:nvPicPr>
          <p:cNvPr id="3" name="Picture 2">
            <a:extLst>
              <a:ext uri="{FF2B5EF4-FFF2-40B4-BE49-F238E27FC236}">
                <a16:creationId xmlns:a16="http://schemas.microsoft.com/office/drawing/2014/main" id="{0CFDDAED-068E-F46E-992E-AEF37229F9BA}"/>
              </a:ext>
            </a:extLst>
          </p:cNvPr>
          <p:cNvPicPr>
            <a:picLocks noChangeAspect="1"/>
          </p:cNvPicPr>
          <p:nvPr/>
        </p:nvPicPr>
        <p:blipFill>
          <a:blip r:embed="rId3"/>
          <a:stretch>
            <a:fillRect/>
          </a:stretch>
        </p:blipFill>
        <p:spPr>
          <a:xfrm>
            <a:off x="1389461" y="1509934"/>
            <a:ext cx="9446416" cy="4088644"/>
          </a:xfrm>
          <a:prstGeom prst="rect">
            <a:avLst/>
          </a:prstGeom>
        </p:spPr>
      </p:pic>
      <p:sp>
        <p:nvSpPr>
          <p:cNvPr id="4" name="TextBox 3">
            <a:extLst>
              <a:ext uri="{FF2B5EF4-FFF2-40B4-BE49-F238E27FC236}">
                <a16:creationId xmlns:a16="http://schemas.microsoft.com/office/drawing/2014/main" id="{BF27CC14-9B19-2E83-6328-A5F680CBED5E}"/>
              </a:ext>
            </a:extLst>
          </p:cNvPr>
          <p:cNvSpPr txBox="1"/>
          <p:nvPr/>
        </p:nvSpPr>
        <p:spPr>
          <a:xfrm>
            <a:off x="1283230" y="5834362"/>
            <a:ext cx="9900467" cy="215444"/>
          </a:xfrm>
          <a:prstGeom prst="rect">
            <a:avLst/>
          </a:prstGeom>
          <a:noFill/>
        </p:spPr>
        <p:txBody>
          <a:bodyPr wrap="none" rtlCol="0">
            <a:spAutoFit/>
          </a:bodyPr>
          <a:lstStyle/>
          <a:p>
            <a:pPr defTabSz="609585" fontAlgn="auto">
              <a:spcBef>
                <a:spcPts val="0"/>
              </a:spcBef>
              <a:spcAft>
                <a:spcPts val="0"/>
              </a:spcAft>
            </a:pPr>
            <a:r>
              <a:rPr lang="en-GB" sz="800" dirty="0">
                <a:solidFill>
                  <a:srgbClr val="4D4F53"/>
                </a:solidFill>
                <a:latin typeface="Verdana"/>
              </a:rPr>
              <a:t>Espinosa, Miguel, et al. "COP-GEN-Beta: Unified Generative Modelling of </a:t>
            </a:r>
            <a:r>
              <a:rPr lang="en-GB" sz="800" dirty="0" err="1">
                <a:solidFill>
                  <a:srgbClr val="4D4F53"/>
                </a:solidFill>
                <a:latin typeface="Verdana"/>
              </a:rPr>
              <a:t>COPernicus</a:t>
            </a:r>
            <a:r>
              <a:rPr lang="en-GB" sz="800" dirty="0">
                <a:solidFill>
                  <a:srgbClr val="4D4F53"/>
                </a:solidFill>
                <a:latin typeface="Verdana"/>
              </a:rPr>
              <a:t> Imagery Thumbnails." Proceedings of the Computer Vision and Pattern Recognition Conference. 2025.</a:t>
            </a:r>
          </a:p>
        </p:txBody>
      </p:sp>
    </p:spTree>
    <p:extLst>
      <p:ext uri="{BB962C8B-B14F-4D97-AF65-F5344CB8AC3E}">
        <p14:creationId xmlns:p14="http://schemas.microsoft.com/office/powerpoint/2010/main" val="968033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35A00-611B-3FCC-83FB-D2128E3BD118}"/>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AD961D4E-5E7D-DBA7-EA8B-3CD780BD6C69}"/>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Generative models</a:t>
            </a:r>
          </a:p>
        </p:txBody>
      </p:sp>
      <p:sp>
        <p:nvSpPr>
          <p:cNvPr id="2" name="TextBox 1">
            <a:extLst>
              <a:ext uri="{FF2B5EF4-FFF2-40B4-BE49-F238E27FC236}">
                <a16:creationId xmlns:a16="http://schemas.microsoft.com/office/drawing/2014/main" id="{277E1C31-57E7-09B0-E4A0-246EBDBB9263}"/>
              </a:ext>
            </a:extLst>
          </p:cNvPr>
          <p:cNvSpPr txBox="1"/>
          <p:nvPr/>
        </p:nvSpPr>
        <p:spPr>
          <a:xfrm>
            <a:off x="1162435" y="5962447"/>
            <a:ext cx="9900467" cy="215444"/>
          </a:xfrm>
          <a:prstGeom prst="rect">
            <a:avLst/>
          </a:prstGeom>
          <a:noFill/>
        </p:spPr>
        <p:txBody>
          <a:bodyPr wrap="none" rtlCol="0">
            <a:spAutoFit/>
          </a:bodyPr>
          <a:lstStyle/>
          <a:p>
            <a:pPr defTabSz="609585" fontAlgn="auto">
              <a:spcBef>
                <a:spcPts val="0"/>
              </a:spcBef>
              <a:spcAft>
                <a:spcPts val="0"/>
              </a:spcAft>
            </a:pPr>
            <a:r>
              <a:rPr lang="en-GB" sz="800" dirty="0">
                <a:solidFill>
                  <a:srgbClr val="4D4F53"/>
                </a:solidFill>
                <a:latin typeface="Verdana"/>
              </a:rPr>
              <a:t>Espinosa, Miguel, et al. "COP-GEN-Beta: Unified Generative Modelling of </a:t>
            </a:r>
            <a:r>
              <a:rPr lang="en-GB" sz="800" dirty="0" err="1">
                <a:solidFill>
                  <a:srgbClr val="4D4F53"/>
                </a:solidFill>
                <a:latin typeface="Verdana"/>
              </a:rPr>
              <a:t>COPernicus</a:t>
            </a:r>
            <a:r>
              <a:rPr lang="en-GB" sz="800" dirty="0">
                <a:solidFill>
                  <a:srgbClr val="4D4F53"/>
                </a:solidFill>
                <a:latin typeface="Verdana"/>
              </a:rPr>
              <a:t> Imagery Thumbnails." Proceedings of the Computer Vision and Pattern Recognition Conference. 2025.</a:t>
            </a:r>
          </a:p>
        </p:txBody>
      </p:sp>
      <p:pic>
        <p:nvPicPr>
          <p:cNvPr id="5" name="Picture 4">
            <a:extLst>
              <a:ext uri="{FF2B5EF4-FFF2-40B4-BE49-F238E27FC236}">
                <a16:creationId xmlns:a16="http://schemas.microsoft.com/office/drawing/2014/main" id="{85BFA080-7C0B-9193-2270-5190E25A1059}"/>
              </a:ext>
            </a:extLst>
          </p:cNvPr>
          <p:cNvPicPr>
            <a:picLocks noChangeAspect="1"/>
          </p:cNvPicPr>
          <p:nvPr/>
        </p:nvPicPr>
        <p:blipFill>
          <a:blip r:embed="rId2"/>
          <a:stretch>
            <a:fillRect/>
          </a:stretch>
        </p:blipFill>
        <p:spPr>
          <a:xfrm>
            <a:off x="372269" y="1485900"/>
            <a:ext cx="4917768" cy="4476547"/>
          </a:xfrm>
          <a:prstGeom prst="rect">
            <a:avLst/>
          </a:prstGeom>
        </p:spPr>
      </p:pic>
      <p:pic>
        <p:nvPicPr>
          <p:cNvPr id="6" name="Picture 5">
            <a:extLst>
              <a:ext uri="{FF2B5EF4-FFF2-40B4-BE49-F238E27FC236}">
                <a16:creationId xmlns:a16="http://schemas.microsoft.com/office/drawing/2014/main" id="{4B20E87F-C481-F1FD-6DCB-6E5C9CDB7D76}"/>
              </a:ext>
            </a:extLst>
          </p:cNvPr>
          <p:cNvPicPr>
            <a:picLocks noChangeAspect="1"/>
          </p:cNvPicPr>
          <p:nvPr/>
        </p:nvPicPr>
        <p:blipFill>
          <a:blip r:embed="rId3"/>
          <a:stretch>
            <a:fillRect/>
          </a:stretch>
        </p:blipFill>
        <p:spPr>
          <a:xfrm>
            <a:off x="5755951" y="718484"/>
            <a:ext cx="6097119" cy="5243963"/>
          </a:xfrm>
          <a:prstGeom prst="rect">
            <a:avLst/>
          </a:prstGeom>
        </p:spPr>
      </p:pic>
    </p:spTree>
    <p:extLst>
      <p:ext uri="{BB962C8B-B14F-4D97-AF65-F5344CB8AC3E}">
        <p14:creationId xmlns:p14="http://schemas.microsoft.com/office/powerpoint/2010/main" val="164377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FA07F81-0436-29CC-07CF-0FC4C4936881}"/>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CC38F5A6-7863-225C-FC0F-862A91B5EE40}"/>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What is next?</a:t>
            </a:r>
          </a:p>
        </p:txBody>
      </p:sp>
      <p:sp>
        <p:nvSpPr>
          <p:cNvPr id="3" name="Text Placeholder 2">
            <a:extLst>
              <a:ext uri="{FF2B5EF4-FFF2-40B4-BE49-F238E27FC236}">
                <a16:creationId xmlns:a16="http://schemas.microsoft.com/office/drawing/2014/main" id="{1861ABEC-8ED5-9E1F-D80F-FD470CB1C145}"/>
              </a:ext>
            </a:extLst>
          </p:cNvPr>
          <p:cNvSpPr txBox="1">
            <a:spLocks/>
          </p:cNvSpPr>
          <p:nvPr/>
        </p:nvSpPr>
        <p:spPr>
          <a:xfrm>
            <a:off x="6222261" y="1031629"/>
            <a:ext cx="5435328" cy="5249333"/>
          </a:xfrm>
          <a:prstGeom prst="rect">
            <a:avLst/>
          </a:prstGeom>
        </p:spPr>
        <p:txBody>
          <a:bodyPr>
            <a:noAutofit/>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2267" kern="0" dirty="0"/>
              <a:t>Performance improvements versus supervised baselines</a:t>
            </a:r>
          </a:p>
          <a:p>
            <a:endParaRPr lang="en-GB" sz="2267" kern="0" dirty="0"/>
          </a:p>
          <a:p>
            <a:r>
              <a:rPr lang="en-GB" sz="2267" kern="0" dirty="0"/>
              <a:t>Increase efficiency, accessibility, trust</a:t>
            </a:r>
          </a:p>
          <a:p>
            <a:endParaRPr lang="en-GB" sz="2267" kern="0" dirty="0"/>
          </a:p>
          <a:p>
            <a:r>
              <a:rPr lang="en-GB" sz="2267" kern="0" dirty="0"/>
              <a:t>Expand scope: more diverse input modalities, temporal and spatial resolutions, downstream tasks</a:t>
            </a:r>
          </a:p>
          <a:p>
            <a:endParaRPr lang="en-GB" sz="2267" kern="0" dirty="0"/>
          </a:p>
          <a:p>
            <a:r>
              <a:rPr lang="en-GB" sz="2267" kern="0" dirty="0"/>
              <a:t>Towards data-driven digital twin Earth components</a:t>
            </a:r>
          </a:p>
        </p:txBody>
      </p:sp>
      <p:pic>
        <p:nvPicPr>
          <p:cNvPr id="4" name="Picture 3">
            <a:extLst>
              <a:ext uri="{FF2B5EF4-FFF2-40B4-BE49-F238E27FC236}">
                <a16:creationId xmlns:a16="http://schemas.microsoft.com/office/drawing/2014/main" id="{A7F78AEB-49AA-4B16-943B-A6D9092D2169}"/>
              </a:ext>
            </a:extLst>
          </p:cNvPr>
          <p:cNvPicPr>
            <a:picLocks noChangeAspect="1"/>
          </p:cNvPicPr>
          <p:nvPr/>
        </p:nvPicPr>
        <p:blipFill>
          <a:blip r:embed="rId2"/>
          <a:stretch>
            <a:fillRect/>
          </a:stretch>
        </p:blipFill>
        <p:spPr>
          <a:xfrm>
            <a:off x="16670" y="1714500"/>
            <a:ext cx="6147071" cy="3883592"/>
          </a:xfrm>
          <a:prstGeom prst="rect">
            <a:avLst/>
          </a:prstGeom>
        </p:spPr>
      </p:pic>
    </p:spTree>
    <p:extLst>
      <p:ext uri="{BB962C8B-B14F-4D97-AF65-F5344CB8AC3E}">
        <p14:creationId xmlns:p14="http://schemas.microsoft.com/office/powerpoint/2010/main" val="168210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56CF8-4EFE-3D66-262D-90C9D5357D2C}"/>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01ADA4B1-7582-8399-63C1-8A6111647391}"/>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What is next?</a:t>
            </a:r>
          </a:p>
        </p:txBody>
      </p:sp>
      <p:pic>
        <p:nvPicPr>
          <p:cNvPr id="2" name="Picture 1">
            <a:extLst>
              <a:ext uri="{FF2B5EF4-FFF2-40B4-BE49-F238E27FC236}">
                <a16:creationId xmlns:a16="http://schemas.microsoft.com/office/drawing/2014/main" id="{40A384D6-304E-9867-8E89-D4DA9CA12028}"/>
              </a:ext>
            </a:extLst>
          </p:cNvPr>
          <p:cNvPicPr>
            <a:picLocks noChangeAspect="1"/>
          </p:cNvPicPr>
          <p:nvPr/>
        </p:nvPicPr>
        <p:blipFill>
          <a:blip r:embed="rId3"/>
          <a:stretch>
            <a:fillRect/>
          </a:stretch>
        </p:blipFill>
        <p:spPr>
          <a:xfrm>
            <a:off x="494970" y="2423894"/>
            <a:ext cx="11235397" cy="4071727"/>
          </a:xfrm>
          <a:prstGeom prst="rect">
            <a:avLst/>
          </a:prstGeom>
        </p:spPr>
      </p:pic>
      <p:pic>
        <p:nvPicPr>
          <p:cNvPr id="5" name="Picture 4">
            <a:extLst>
              <a:ext uri="{FF2B5EF4-FFF2-40B4-BE49-F238E27FC236}">
                <a16:creationId xmlns:a16="http://schemas.microsoft.com/office/drawing/2014/main" id="{13C40197-9B2D-849A-EC05-3E129DF5B77A}"/>
              </a:ext>
            </a:extLst>
          </p:cNvPr>
          <p:cNvPicPr>
            <a:picLocks noChangeAspect="1"/>
          </p:cNvPicPr>
          <p:nvPr/>
        </p:nvPicPr>
        <p:blipFill>
          <a:blip r:embed="rId4"/>
          <a:stretch>
            <a:fillRect/>
          </a:stretch>
        </p:blipFill>
        <p:spPr>
          <a:xfrm>
            <a:off x="110453" y="935688"/>
            <a:ext cx="12004432" cy="1595579"/>
          </a:xfrm>
          <a:prstGeom prst="rect">
            <a:avLst/>
          </a:prstGeom>
        </p:spPr>
      </p:pic>
    </p:spTree>
    <p:extLst>
      <p:ext uri="{BB962C8B-B14F-4D97-AF65-F5344CB8AC3E}">
        <p14:creationId xmlns:p14="http://schemas.microsoft.com/office/powerpoint/2010/main" val="3119756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24542-E4E7-784F-8C64-F60142A876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09A867-BDB5-52E1-4250-F300434A3B94}"/>
              </a:ext>
            </a:extLst>
          </p:cNvPr>
          <p:cNvSpPr>
            <a:spLocks noGrp="1"/>
          </p:cNvSpPr>
          <p:nvPr>
            <p:ph type="ctrTitle"/>
          </p:nvPr>
        </p:nvSpPr>
        <p:spPr>
          <a:xfrm>
            <a:off x="147704" y="3421831"/>
            <a:ext cx="12014455" cy="567399"/>
          </a:xfrm>
        </p:spPr>
        <p:txBody>
          <a:bodyPr/>
          <a:lstStyle/>
          <a:p>
            <a:r>
              <a:rPr lang="en-GB" dirty="0"/>
              <a:t>BENCHMARKING GEOSPATIAL FOUNDATION MODELS</a:t>
            </a:r>
          </a:p>
        </p:txBody>
      </p:sp>
    </p:spTree>
    <p:extLst>
      <p:ext uri="{BB962C8B-B14F-4D97-AF65-F5344CB8AC3E}">
        <p14:creationId xmlns:p14="http://schemas.microsoft.com/office/powerpoint/2010/main" val="37454840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66499-B5EC-FFF0-882F-8FAAD75CE976}"/>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298A6FD7-385B-08EB-A511-066E383E4E8D}"/>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Which is the best among all available GFMs?</a:t>
            </a:r>
          </a:p>
        </p:txBody>
      </p:sp>
      <p:pic>
        <p:nvPicPr>
          <p:cNvPr id="6" name="Picture 5">
            <a:extLst>
              <a:ext uri="{FF2B5EF4-FFF2-40B4-BE49-F238E27FC236}">
                <a16:creationId xmlns:a16="http://schemas.microsoft.com/office/drawing/2014/main" id="{4303EBC8-A8E8-CDBD-F6AA-6EE8F01B35EF}"/>
              </a:ext>
            </a:extLst>
          </p:cNvPr>
          <p:cNvPicPr>
            <a:picLocks noChangeAspect="1"/>
          </p:cNvPicPr>
          <p:nvPr/>
        </p:nvPicPr>
        <p:blipFill>
          <a:blip r:embed="rId2"/>
          <a:stretch>
            <a:fillRect/>
          </a:stretch>
        </p:blipFill>
        <p:spPr>
          <a:xfrm>
            <a:off x="2352342" y="1158893"/>
            <a:ext cx="5565005" cy="5009953"/>
          </a:xfrm>
          <a:prstGeom prst="rect">
            <a:avLst/>
          </a:prstGeom>
        </p:spPr>
      </p:pic>
    </p:spTree>
    <p:extLst>
      <p:ext uri="{BB962C8B-B14F-4D97-AF65-F5344CB8AC3E}">
        <p14:creationId xmlns:p14="http://schemas.microsoft.com/office/powerpoint/2010/main" val="2366245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2BC6B-7E91-5FCC-D326-3B6BF3F49337}"/>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C112E0B3-2928-A83C-542F-DB263F855ECD}"/>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Which is the best among all available GFMs?</a:t>
            </a:r>
          </a:p>
        </p:txBody>
      </p:sp>
      <p:pic>
        <p:nvPicPr>
          <p:cNvPr id="2" name="Picture 2" descr="Chill Guy - Wikipedia">
            <a:extLst>
              <a:ext uri="{FF2B5EF4-FFF2-40B4-BE49-F238E27FC236}">
                <a16:creationId xmlns:a16="http://schemas.microsoft.com/office/drawing/2014/main" id="{D48ECA40-6170-DCBE-EEB0-4A9335876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39" y="1114762"/>
            <a:ext cx="4831223" cy="531274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52B197F-F7B0-9278-C031-5D9328E0B0B7}"/>
              </a:ext>
            </a:extLst>
          </p:cNvPr>
          <p:cNvSpPr txBox="1">
            <a:spLocks/>
          </p:cNvSpPr>
          <p:nvPr/>
        </p:nvSpPr>
        <p:spPr>
          <a:xfrm>
            <a:off x="5567919" y="1508642"/>
            <a:ext cx="6976369" cy="2706516"/>
          </a:xfrm>
          <a:prstGeom prst="rect">
            <a:avLst/>
          </a:prstGeom>
        </p:spPr>
        <p:txBody>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endParaRPr lang="en-GB" sz="2792" kern="0">
              <a:solidFill>
                <a:schemeClr val="tx1"/>
              </a:solidFill>
            </a:endParaRPr>
          </a:p>
          <a:p>
            <a:endParaRPr lang="en-GB" sz="2792" kern="0">
              <a:solidFill>
                <a:schemeClr val="tx1"/>
              </a:solidFill>
            </a:endParaRPr>
          </a:p>
          <a:p>
            <a:endParaRPr lang="en-GB" sz="2792" kern="0">
              <a:solidFill>
                <a:schemeClr val="tx1"/>
              </a:solidFill>
            </a:endParaRPr>
          </a:p>
          <a:p>
            <a:r>
              <a:rPr lang="en-GB" sz="2792" kern="0">
                <a:solidFill>
                  <a:schemeClr val="tx1"/>
                </a:solidFill>
              </a:rPr>
              <a:t>Let’s benchmark them and find out</a:t>
            </a:r>
          </a:p>
        </p:txBody>
      </p:sp>
    </p:spTree>
    <p:extLst>
      <p:ext uri="{BB962C8B-B14F-4D97-AF65-F5344CB8AC3E}">
        <p14:creationId xmlns:p14="http://schemas.microsoft.com/office/powerpoint/2010/main" val="30495235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32BC0-8AE6-DA6F-76CC-C3B686400AAF}"/>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433BA889-4740-516C-90AE-A6FD899E811A}"/>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Why Benchmarking GFMs</a:t>
            </a:r>
          </a:p>
        </p:txBody>
      </p:sp>
      <p:sp>
        <p:nvSpPr>
          <p:cNvPr id="4" name="Content Placeholder 2">
            <a:extLst>
              <a:ext uri="{FF2B5EF4-FFF2-40B4-BE49-F238E27FC236}">
                <a16:creationId xmlns:a16="http://schemas.microsoft.com/office/drawing/2014/main" id="{247480FD-810A-1B6E-DCDB-231DC807ECAF}"/>
              </a:ext>
            </a:extLst>
          </p:cNvPr>
          <p:cNvSpPr txBox="1">
            <a:spLocks/>
          </p:cNvSpPr>
          <p:nvPr/>
        </p:nvSpPr>
        <p:spPr>
          <a:xfrm>
            <a:off x="611267" y="1354667"/>
            <a:ext cx="11002804" cy="4897967"/>
          </a:xfrm>
          <a:prstGeom prst="rect">
            <a:avLst/>
          </a:prstGeom>
        </p:spPr>
        <p:txBody>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endParaRPr lang="en-GB" kern="0"/>
          </a:p>
          <a:p>
            <a:pPr marL="341977" indent="-341977">
              <a:buFont typeface="+mj-lt"/>
              <a:buAutoNum type="arabicPeriod"/>
            </a:pPr>
            <a:r>
              <a:rPr lang="en-GB" sz="2400" kern="0">
                <a:solidFill>
                  <a:schemeClr val="tx1"/>
                </a:solidFill>
              </a:rPr>
              <a:t>Performance Evaluation </a:t>
            </a:r>
          </a:p>
          <a:p>
            <a:pPr marL="341977" indent="-341977">
              <a:buFont typeface="+mj-lt"/>
              <a:buAutoNum type="arabicPeriod"/>
            </a:pPr>
            <a:endParaRPr lang="en-GB" sz="2400" kern="0">
              <a:solidFill>
                <a:schemeClr val="tx1"/>
              </a:solidFill>
            </a:endParaRPr>
          </a:p>
          <a:p>
            <a:pPr marL="341977" indent="-341977">
              <a:buFont typeface="+mj-lt"/>
              <a:buAutoNum type="arabicPeriod"/>
            </a:pPr>
            <a:endParaRPr lang="en-GB" sz="2400" kern="0">
              <a:solidFill>
                <a:schemeClr val="tx1"/>
              </a:solidFill>
            </a:endParaRPr>
          </a:p>
          <a:p>
            <a:pPr marL="341977" indent="-341977">
              <a:buFont typeface="+mj-lt"/>
              <a:buAutoNum type="arabicPeriod"/>
            </a:pPr>
            <a:r>
              <a:rPr lang="en-GB" sz="2400" kern="0">
                <a:solidFill>
                  <a:schemeClr val="tx1"/>
                </a:solidFill>
              </a:rPr>
              <a:t>Fairness &amp; Robustness </a:t>
            </a:r>
          </a:p>
          <a:p>
            <a:pPr marL="341977" indent="-341977">
              <a:buFont typeface="+mj-lt"/>
              <a:buAutoNum type="arabicPeriod"/>
            </a:pPr>
            <a:endParaRPr lang="en-GB" sz="2400" kern="0">
              <a:solidFill>
                <a:schemeClr val="tx1"/>
              </a:solidFill>
            </a:endParaRPr>
          </a:p>
          <a:p>
            <a:pPr marL="341977" indent="-341977">
              <a:buFont typeface="+mj-lt"/>
              <a:buAutoNum type="arabicPeriod"/>
            </a:pPr>
            <a:endParaRPr lang="en-GB" sz="2400" kern="0">
              <a:solidFill>
                <a:schemeClr val="tx1"/>
              </a:solidFill>
            </a:endParaRPr>
          </a:p>
          <a:p>
            <a:pPr marL="341977" indent="-341977">
              <a:buFont typeface="+mj-lt"/>
              <a:buAutoNum type="arabicPeriod"/>
            </a:pPr>
            <a:endParaRPr lang="en-GB" sz="2400" kern="0">
              <a:solidFill>
                <a:schemeClr val="tx1"/>
              </a:solidFill>
            </a:endParaRPr>
          </a:p>
          <a:p>
            <a:pPr marL="341977" indent="-341977">
              <a:buFont typeface="+mj-lt"/>
              <a:buAutoNum type="arabicPeriod"/>
            </a:pPr>
            <a:r>
              <a:rPr lang="en-GB" sz="2400" kern="0">
                <a:solidFill>
                  <a:schemeClr val="tx1"/>
                </a:solidFill>
              </a:rPr>
              <a:t>Guiding Improvements</a:t>
            </a:r>
          </a:p>
        </p:txBody>
      </p:sp>
      <p:sp>
        <p:nvSpPr>
          <p:cNvPr id="5" name="Google Shape;40;gd0392b2245_0_329">
            <a:extLst>
              <a:ext uri="{FF2B5EF4-FFF2-40B4-BE49-F238E27FC236}">
                <a16:creationId xmlns:a16="http://schemas.microsoft.com/office/drawing/2014/main" id="{8EE28033-E189-22A2-8829-5B888E364475}"/>
              </a:ext>
            </a:extLst>
          </p:cNvPr>
          <p:cNvSpPr txBox="1">
            <a:spLocks/>
          </p:cNvSpPr>
          <p:nvPr/>
        </p:nvSpPr>
        <p:spPr bwMode="auto">
          <a:xfrm>
            <a:off x="6834236" y="2105192"/>
            <a:ext cx="5171237" cy="1698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568" tIns="60767" rIns="121568" bIns="60767" numCol="1" anchor="t" anchorCtr="0" compatLnSpc="1">
            <a:prstTxWarp prst="textNoShape">
              <a:avLst/>
            </a:prstTxWarp>
            <a:noAutofit/>
          </a:bodyPr>
          <a:lstStyle>
            <a:lvl1pPr algn="l" rtl="0" eaLnBrk="0" fontAlgn="base" hangingPunct="0">
              <a:lnSpc>
                <a:spcPct val="119000"/>
              </a:lnSpc>
              <a:spcBef>
                <a:spcPct val="20000"/>
              </a:spcBef>
              <a:spcAft>
                <a:spcPct val="0"/>
              </a:spcAft>
              <a:buClr>
                <a:srgbClr val="8197A6"/>
              </a:buClr>
              <a:buFont typeface="Arial" panose="020B0604020202020204" pitchFamily="34" charset="0"/>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050"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313"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3575"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sz="1800">
                <a:solidFill>
                  <a:srgbClr val="8197A6"/>
                </a:solidFill>
                <a:latin typeface="Arial" charset="0"/>
                <a:ea typeface="MS PGothic" pitchFamily="34" charset="-128"/>
                <a:cs typeface="Arial" charset="0"/>
              </a:defRPr>
            </a:lvl4pPr>
            <a:lvl5pPr marL="2509838" algn="l" rtl="0" eaLnBrk="0" fontAlgn="base" hangingPunct="0">
              <a:lnSpc>
                <a:spcPct val="119000"/>
              </a:lnSpc>
              <a:spcBef>
                <a:spcPct val="20000"/>
              </a:spcBef>
              <a:spcAft>
                <a:spcPct val="0"/>
              </a:spcAft>
              <a:buClr>
                <a:schemeClr val="accent1"/>
              </a:buClr>
              <a:buFont typeface="Verdana" panose="020B0604030504040204" pitchFamily="34" charset="0"/>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defTabSz="609585">
              <a:spcBef>
                <a:spcPts val="0"/>
              </a:spcBef>
              <a:buSzPct val="80000"/>
            </a:pPr>
            <a:r>
              <a:rPr lang="en-GB" altLang="en-US" sz="1596" b="1" u="sng" dirty="0">
                <a:solidFill>
                  <a:srgbClr val="4D4F53"/>
                </a:solidFill>
                <a:latin typeface="Verdana"/>
                <a:ea typeface="Verdana"/>
                <a:sym typeface="Verdana"/>
              </a:rPr>
              <a:t>Research themes:</a:t>
            </a:r>
          </a:p>
          <a:p>
            <a:pPr defTabSz="609585">
              <a:spcBef>
                <a:spcPts val="0"/>
              </a:spcBef>
              <a:buSzPct val="80000"/>
            </a:pPr>
            <a:r>
              <a:rPr lang="en-GB" altLang="en-US" sz="1596" kern="0" dirty="0">
                <a:solidFill>
                  <a:srgbClr val="4D4F53"/>
                </a:solidFill>
                <a:latin typeface="Verdana"/>
                <a:ea typeface="Verdana"/>
                <a:sym typeface="Verdana"/>
              </a:rPr>
              <a:t>Effective benchmarking can enhance the capabilities of GFMs themselves, improving the easiness of adoption and finding the limitations to be considered</a:t>
            </a:r>
            <a:endParaRPr lang="en-GB" altLang="en-US" sz="1396" kern="0" dirty="0"/>
          </a:p>
        </p:txBody>
      </p:sp>
    </p:spTree>
    <p:extLst>
      <p:ext uri="{BB962C8B-B14F-4D97-AF65-F5344CB8AC3E}">
        <p14:creationId xmlns:p14="http://schemas.microsoft.com/office/powerpoint/2010/main" val="2639629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C7777-1B3E-C234-29AB-4F1DE58590FB}"/>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92536D1C-1FE8-C202-6330-D018832212F6}"/>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PANGAEA</a:t>
            </a:r>
          </a:p>
        </p:txBody>
      </p:sp>
      <p:pic>
        <p:nvPicPr>
          <p:cNvPr id="2" name="Content Placeholder 4" descr="A satellite view of a land with water and mountains&#10;&#10;AI-generated content may be incorrect.">
            <a:extLst>
              <a:ext uri="{FF2B5EF4-FFF2-40B4-BE49-F238E27FC236}">
                <a16:creationId xmlns:a16="http://schemas.microsoft.com/office/drawing/2014/main" id="{441BD57C-4FEC-8DC8-67BD-89573B287F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45"/>
          <a:stretch/>
        </p:blipFill>
        <p:spPr bwMode="auto">
          <a:xfrm>
            <a:off x="6200824" y="1135917"/>
            <a:ext cx="5604933" cy="528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3" name="Picture 2" descr="A red and white mountain range&#10;&#10;AI-generated content may be incorrect.">
            <a:extLst>
              <a:ext uri="{FF2B5EF4-FFF2-40B4-BE49-F238E27FC236}">
                <a16:creationId xmlns:a16="http://schemas.microsoft.com/office/drawing/2014/main" id="{84326D76-A40B-6AEF-FFE0-B96FD4179FCF}"/>
              </a:ext>
            </a:extLst>
          </p:cNvPr>
          <p:cNvPicPr>
            <a:picLocks noChangeAspect="1"/>
          </p:cNvPicPr>
          <p:nvPr/>
        </p:nvPicPr>
        <p:blipFill>
          <a:blip r:embed="rId3" cstate="print">
            <a:extLst>
              <a:ext uri="{28A0092B-C50C-407E-A947-70E740481C1C}">
                <a14:useLocalDpi xmlns:a14="http://schemas.microsoft.com/office/drawing/2010/main" val="0"/>
              </a:ext>
            </a:extLst>
          </a:blip>
          <a:srcRect t="4729"/>
          <a:stretch/>
        </p:blipFill>
        <p:spPr>
          <a:xfrm>
            <a:off x="522508" y="1135916"/>
            <a:ext cx="5574555" cy="5288011"/>
          </a:xfrm>
          <a:prstGeom prst="rect">
            <a:avLst/>
          </a:prstGeom>
        </p:spPr>
      </p:pic>
    </p:spTree>
    <p:extLst>
      <p:ext uri="{BB962C8B-B14F-4D97-AF65-F5344CB8AC3E}">
        <p14:creationId xmlns:p14="http://schemas.microsoft.com/office/powerpoint/2010/main" val="9341012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007CE-86D5-F366-4B4B-28057F330938}"/>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995D1B7E-4CED-9586-436E-AA68AAEFF333}"/>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PANGAEA</a:t>
            </a:r>
          </a:p>
        </p:txBody>
      </p:sp>
      <p:pic>
        <p:nvPicPr>
          <p:cNvPr id="4" name="Content Placeholder 2" descr="A diagram of a diagram&#10;&#10;AI-generated content may be incorrect.">
            <a:extLst>
              <a:ext uri="{FF2B5EF4-FFF2-40B4-BE49-F238E27FC236}">
                <a16:creationId xmlns:a16="http://schemas.microsoft.com/office/drawing/2014/main" id="{461AA0A6-B33C-BD17-B760-51FA8657B9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669891" y="1405467"/>
            <a:ext cx="934931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521914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632CE-7554-7BD0-C5FB-1AD22BAD6CE1}"/>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234A8B98-1E92-B6E6-E474-075ED4BC3887}"/>
              </a:ext>
            </a:extLst>
          </p:cNvPr>
          <p:cNvSpPr/>
          <p:nvPr/>
        </p:nvSpPr>
        <p:spPr>
          <a:xfrm>
            <a:off x="231290" y="238982"/>
            <a:ext cx="8595360"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Think of another one</a:t>
            </a:r>
            <a:endParaRPr lang="en-US" sz="3200" dirty="0">
              <a:solidFill>
                <a:schemeClr val="bg1"/>
              </a:solidFill>
            </a:endParaRPr>
          </a:p>
        </p:txBody>
      </p:sp>
      <p:pic>
        <p:nvPicPr>
          <p:cNvPr id="2" name="Picture 2">
            <a:extLst>
              <a:ext uri="{FF2B5EF4-FFF2-40B4-BE49-F238E27FC236}">
                <a16:creationId xmlns:a16="http://schemas.microsoft.com/office/drawing/2014/main" id="{5B68584F-BE09-25AF-31D1-84B76384BD2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417"/>
          <a:stretch/>
        </p:blipFill>
        <p:spPr bwMode="auto">
          <a:xfrm>
            <a:off x="1523995" y="1791547"/>
            <a:ext cx="3664301" cy="41569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1C9EB218-0638-25B7-28C5-DE8D2CAED3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941" r="417" b="941"/>
          <a:stretch/>
        </p:blipFill>
        <p:spPr bwMode="auto">
          <a:xfrm>
            <a:off x="7336417" y="1791547"/>
            <a:ext cx="3664301" cy="4156971"/>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1A44D428-A962-67CB-327C-56D52ABBC22D}"/>
              </a:ext>
            </a:extLst>
          </p:cNvPr>
          <p:cNvSpPr/>
          <p:nvPr/>
        </p:nvSpPr>
        <p:spPr>
          <a:xfrm>
            <a:off x="5496713" y="3596320"/>
            <a:ext cx="1531288" cy="3893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GB" sz="1795">
              <a:solidFill>
                <a:prstClr val="white"/>
              </a:solidFill>
              <a:latin typeface="Verdana"/>
            </a:endParaRPr>
          </a:p>
        </p:txBody>
      </p:sp>
      <p:pic>
        <p:nvPicPr>
          <p:cNvPr id="10" name="Picture 4">
            <a:extLst>
              <a:ext uri="{FF2B5EF4-FFF2-40B4-BE49-F238E27FC236}">
                <a16:creationId xmlns:a16="http://schemas.microsoft.com/office/drawing/2014/main" id="{AE6F5231-D1D0-C0C1-9436-6280AA2510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26813" y="1300204"/>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3704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C0411-0657-638A-C900-14F1F0C0D3B9}"/>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80F68AB4-7E35-B60C-D187-AC3E5DA17B2D}"/>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PANGAEA: the datasets</a:t>
            </a:r>
          </a:p>
        </p:txBody>
      </p:sp>
      <p:pic>
        <p:nvPicPr>
          <p:cNvPr id="2" name="Picture 1">
            <a:extLst>
              <a:ext uri="{FF2B5EF4-FFF2-40B4-BE49-F238E27FC236}">
                <a16:creationId xmlns:a16="http://schemas.microsoft.com/office/drawing/2014/main" id="{70E1DC34-992A-2D74-F34E-05046D8F7A72}"/>
              </a:ext>
            </a:extLst>
          </p:cNvPr>
          <p:cNvPicPr>
            <a:picLocks noChangeAspect="1"/>
          </p:cNvPicPr>
          <p:nvPr/>
        </p:nvPicPr>
        <p:blipFill>
          <a:blip r:embed="rId2"/>
          <a:stretch>
            <a:fillRect/>
          </a:stretch>
        </p:blipFill>
        <p:spPr>
          <a:xfrm>
            <a:off x="564543" y="1233730"/>
            <a:ext cx="11144071" cy="4390540"/>
          </a:xfrm>
          <a:prstGeom prst="rect">
            <a:avLst/>
          </a:prstGeom>
        </p:spPr>
      </p:pic>
    </p:spTree>
    <p:extLst>
      <p:ext uri="{BB962C8B-B14F-4D97-AF65-F5344CB8AC3E}">
        <p14:creationId xmlns:p14="http://schemas.microsoft.com/office/powerpoint/2010/main" val="33678837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6E2C1-A7B6-0569-D183-2AA027ABC15E}"/>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4505289C-5CCF-A159-30F2-6F822B83189A}"/>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PANGAEA: the datasets</a:t>
            </a:r>
          </a:p>
        </p:txBody>
      </p:sp>
      <p:pic>
        <p:nvPicPr>
          <p:cNvPr id="3" name="Content Placeholder 5" descr="A map of the world&#10;&#10;AI-generated content may be incorrect.">
            <a:extLst>
              <a:ext uri="{FF2B5EF4-FFF2-40B4-BE49-F238E27FC236}">
                <a16:creationId xmlns:a16="http://schemas.microsoft.com/office/drawing/2014/main" id="{5A05A228-F916-20E0-1959-6FFFC9793E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6669" y="1168400"/>
            <a:ext cx="12192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57290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1F813-478D-3B96-8574-FAA6F5E5EB0E}"/>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E439EB7C-1BC0-DE70-A81B-0B79279919A3}"/>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PANGAEA: the models</a:t>
            </a:r>
          </a:p>
        </p:txBody>
      </p:sp>
      <p:pic>
        <p:nvPicPr>
          <p:cNvPr id="2" name="Picture 1">
            <a:extLst>
              <a:ext uri="{FF2B5EF4-FFF2-40B4-BE49-F238E27FC236}">
                <a16:creationId xmlns:a16="http://schemas.microsoft.com/office/drawing/2014/main" id="{99790D8E-68B3-14A4-2DCD-3B31B7D520E3}"/>
              </a:ext>
            </a:extLst>
          </p:cNvPr>
          <p:cNvPicPr>
            <a:picLocks noChangeAspect="1"/>
          </p:cNvPicPr>
          <p:nvPr/>
        </p:nvPicPr>
        <p:blipFill>
          <a:blip r:embed="rId2"/>
          <a:stretch>
            <a:fillRect/>
          </a:stretch>
        </p:blipFill>
        <p:spPr>
          <a:xfrm>
            <a:off x="498237" y="1734883"/>
            <a:ext cx="11023589" cy="3388236"/>
          </a:xfrm>
          <a:prstGeom prst="rect">
            <a:avLst/>
          </a:prstGeom>
        </p:spPr>
      </p:pic>
    </p:spTree>
    <p:extLst>
      <p:ext uri="{BB962C8B-B14F-4D97-AF65-F5344CB8AC3E}">
        <p14:creationId xmlns:p14="http://schemas.microsoft.com/office/powerpoint/2010/main" val="41507489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71728-7538-0D75-00B5-4CDEFA53417A}"/>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FBEEB174-EDB4-3224-0A32-ABE555722B12}"/>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Some results</a:t>
            </a:r>
          </a:p>
        </p:txBody>
      </p:sp>
      <p:pic>
        <p:nvPicPr>
          <p:cNvPr id="3" name="Picture 2">
            <a:extLst>
              <a:ext uri="{FF2B5EF4-FFF2-40B4-BE49-F238E27FC236}">
                <a16:creationId xmlns:a16="http://schemas.microsoft.com/office/drawing/2014/main" id="{B1992520-30FB-8CCA-9489-9244CEEAB053}"/>
              </a:ext>
            </a:extLst>
          </p:cNvPr>
          <p:cNvPicPr>
            <a:picLocks noChangeAspect="1"/>
          </p:cNvPicPr>
          <p:nvPr/>
        </p:nvPicPr>
        <p:blipFill>
          <a:blip r:embed="rId3"/>
          <a:stretch>
            <a:fillRect/>
          </a:stretch>
        </p:blipFill>
        <p:spPr>
          <a:xfrm>
            <a:off x="1067575" y="1252861"/>
            <a:ext cx="9657959" cy="4835868"/>
          </a:xfrm>
          <a:prstGeom prst="rect">
            <a:avLst/>
          </a:prstGeom>
        </p:spPr>
      </p:pic>
      <p:sp>
        <p:nvSpPr>
          <p:cNvPr id="4" name="Arrow: Down 3">
            <a:extLst>
              <a:ext uri="{FF2B5EF4-FFF2-40B4-BE49-F238E27FC236}">
                <a16:creationId xmlns:a16="http://schemas.microsoft.com/office/drawing/2014/main" id="{D569CDD1-A3A6-B014-80FD-751DB7F9C69F}"/>
              </a:ext>
            </a:extLst>
          </p:cNvPr>
          <p:cNvSpPr/>
          <p:nvPr/>
        </p:nvSpPr>
        <p:spPr>
          <a:xfrm rot="6242049">
            <a:off x="10655023" y="5443315"/>
            <a:ext cx="288965" cy="53715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GB" sz="1795">
              <a:solidFill>
                <a:prstClr val="white"/>
              </a:solidFill>
              <a:latin typeface="Verdana"/>
            </a:endParaRPr>
          </a:p>
        </p:txBody>
      </p:sp>
    </p:spTree>
    <p:extLst>
      <p:ext uri="{BB962C8B-B14F-4D97-AF65-F5344CB8AC3E}">
        <p14:creationId xmlns:p14="http://schemas.microsoft.com/office/powerpoint/2010/main" val="322779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EF3E6-8E2D-4AC7-5CE1-8DF01C0E44EF}"/>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C40920D9-D615-7DE5-DBC1-373CD4381B10}"/>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Some results</a:t>
            </a:r>
          </a:p>
        </p:txBody>
      </p:sp>
      <p:pic>
        <p:nvPicPr>
          <p:cNvPr id="2" name="Picture 1" descr="A screenshot of a graph&#10;&#10;AI-generated content may be incorrect.">
            <a:extLst>
              <a:ext uri="{FF2B5EF4-FFF2-40B4-BE49-F238E27FC236}">
                <a16:creationId xmlns:a16="http://schemas.microsoft.com/office/drawing/2014/main" id="{BEA0AFAD-BC36-5044-C268-84A5A9B7164E}"/>
              </a:ext>
            </a:extLst>
          </p:cNvPr>
          <p:cNvPicPr>
            <a:picLocks noChangeAspect="1"/>
          </p:cNvPicPr>
          <p:nvPr/>
        </p:nvPicPr>
        <p:blipFill>
          <a:blip r:embed="rId3">
            <a:extLst>
              <a:ext uri="{28A0092B-C50C-407E-A947-70E740481C1C}">
                <a14:useLocalDpi xmlns:a14="http://schemas.microsoft.com/office/drawing/2010/main" val="0"/>
              </a:ext>
            </a:extLst>
          </a:blip>
          <a:srcRect l="2871" t="1277" b="4190"/>
          <a:stretch/>
        </p:blipFill>
        <p:spPr>
          <a:xfrm>
            <a:off x="1481245" y="924770"/>
            <a:ext cx="8391381" cy="5444721"/>
          </a:xfrm>
          <a:prstGeom prst="rect">
            <a:avLst/>
          </a:prstGeom>
        </p:spPr>
      </p:pic>
      <p:sp>
        <p:nvSpPr>
          <p:cNvPr id="4" name="Oval 3">
            <a:extLst>
              <a:ext uri="{FF2B5EF4-FFF2-40B4-BE49-F238E27FC236}">
                <a16:creationId xmlns:a16="http://schemas.microsoft.com/office/drawing/2014/main" id="{E37CE15D-E364-90A9-E484-B58C77E581BC}"/>
              </a:ext>
            </a:extLst>
          </p:cNvPr>
          <p:cNvSpPr/>
          <p:nvPr/>
        </p:nvSpPr>
        <p:spPr>
          <a:xfrm>
            <a:off x="2231136" y="1887322"/>
            <a:ext cx="460858" cy="46817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19790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D82D5-0600-3E16-EA20-3C2EA4233EDD}"/>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AD02031C-6BB1-8131-8CC5-E47F1D5D8A4A}"/>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Some results: about data scarcity</a:t>
            </a:r>
          </a:p>
        </p:txBody>
      </p:sp>
      <p:sp>
        <p:nvSpPr>
          <p:cNvPr id="3" name="TextBox 2">
            <a:extLst>
              <a:ext uri="{FF2B5EF4-FFF2-40B4-BE49-F238E27FC236}">
                <a16:creationId xmlns:a16="http://schemas.microsoft.com/office/drawing/2014/main" id="{3E5CF342-F3A9-E609-B8C7-853E11F9BAA5}"/>
              </a:ext>
            </a:extLst>
          </p:cNvPr>
          <p:cNvSpPr txBox="1"/>
          <p:nvPr/>
        </p:nvSpPr>
        <p:spPr>
          <a:xfrm>
            <a:off x="3406383" y="4505819"/>
            <a:ext cx="1658012" cy="368562"/>
          </a:xfrm>
          <a:prstGeom prst="rect">
            <a:avLst/>
          </a:prstGeom>
          <a:noFill/>
        </p:spPr>
        <p:txBody>
          <a:bodyPr wrap="square" rtlCol="0">
            <a:spAutoFit/>
          </a:bodyPr>
          <a:lstStyle/>
          <a:p>
            <a:pPr defTabSz="609585" fontAlgn="auto">
              <a:spcBef>
                <a:spcPts val="0"/>
              </a:spcBef>
              <a:spcAft>
                <a:spcPts val="0"/>
              </a:spcAft>
            </a:pPr>
            <a:r>
              <a:rPr lang="en-GB" sz="1795" dirty="0">
                <a:solidFill>
                  <a:srgbClr val="4D4F53"/>
                </a:solidFill>
                <a:latin typeface="Verdana"/>
              </a:rPr>
              <a:t>10% labels</a:t>
            </a:r>
          </a:p>
        </p:txBody>
      </p:sp>
      <p:sp>
        <p:nvSpPr>
          <p:cNvPr id="4" name="TextBox 3">
            <a:extLst>
              <a:ext uri="{FF2B5EF4-FFF2-40B4-BE49-F238E27FC236}">
                <a16:creationId xmlns:a16="http://schemas.microsoft.com/office/drawing/2014/main" id="{4E199023-B8DD-BE80-8065-222C2072E372}"/>
              </a:ext>
            </a:extLst>
          </p:cNvPr>
          <p:cNvSpPr txBox="1"/>
          <p:nvPr/>
        </p:nvSpPr>
        <p:spPr>
          <a:xfrm>
            <a:off x="7000174" y="1847831"/>
            <a:ext cx="3113377" cy="368562"/>
          </a:xfrm>
          <a:prstGeom prst="rect">
            <a:avLst/>
          </a:prstGeom>
          <a:noFill/>
        </p:spPr>
        <p:txBody>
          <a:bodyPr wrap="square" rtlCol="0">
            <a:spAutoFit/>
          </a:bodyPr>
          <a:lstStyle/>
          <a:p>
            <a:pPr defTabSz="609585" fontAlgn="auto">
              <a:spcBef>
                <a:spcPts val="0"/>
              </a:spcBef>
              <a:spcAft>
                <a:spcPts val="0"/>
              </a:spcAft>
            </a:pPr>
            <a:r>
              <a:rPr lang="en-GB" sz="1795" dirty="0">
                <a:solidFill>
                  <a:srgbClr val="4D4F53"/>
                </a:solidFill>
                <a:latin typeface="Verdana"/>
              </a:rPr>
              <a:t>50% labels</a:t>
            </a:r>
          </a:p>
        </p:txBody>
      </p:sp>
      <p:pic>
        <p:nvPicPr>
          <p:cNvPr id="5" name="Picture 4" descr="A graph of different colored rectangular objects&#10;&#10;AI-generated content may be incorrect.">
            <a:extLst>
              <a:ext uri="{FF2B5EF4-FFF2-40B4-BE49-F238E27FC236}">
                <a16:creationId xmlns:a16="http://schemas.microsoft.com/office/drawing/2014/main" id="{DBC5CE97-3679-E2E7-1CC7-148E3C2F7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486" y="3591076"/>
            <a:ext cx="7020359" cy="2808144"/>
          </a:xfrm>
          <a:prstGeom prst="rect">
            <a:avLst/>
          </a:prstGeom>
        </p:spPr>
      </p:pic>
      <p:pic>
        <p:nvPicPr>
          <p:cNvPr id="6" name="Picture 5" descr="A graph of different colored rectangular objects&#10;&#10;AI-generated content may be incorrect.">
            <a:extLst>
              <a:ext uri="{FF2B5EF4-FFF2-40B4-BE49-F238E27FC236}">
                <a16:creationId xmlns:a16="http://schemas.microsoft.com/office/drawing/2014/main" id="{77BC5BBC-FCFD-72E5-694D-B17F478894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495" y="1043833"/>
            <a:ext cx="6541743" cy="2616697"/>
          </a:xfrm>
          <a:prstGeom prst="rect">
            <a:avLst/>
          </a:prstGeom>
        </p:spPr>
      </p:pic>
    </p:spTree>
    <p:extLst>
      <p:ext uri="{BB962C8B-B14F-4D97-AF65-F5344CB8AC3E}">
        <p14:creationId xmlns:p14="http://schemas.microsoft.com/office/powerpoint/2010/main" val="14997969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6F53A-3110-888E-19D4-8468611EBBAA}"/>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970A94D9-FB59-2E40-F22F-D6308E02181F}"/>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The codebase</a:t>
            </a:r>
          </a:p>
        </p:txBody>
      </p:sp>
      <p:pic>
        <p:nvPicPr>
          <p:cNvPr id="10" name="Picture 9">
            <a:extLst>
              <a:ext uri="{FF2B5EF4-FFF2-40B4-BE49-F238E27FC236}">
                <a16:creationId xmlns:a16="http://schemas.microsoft.com/office/drawing/2014/main" id="{63F5B836-5DB8-3B7C-4B23-70AE30F0BFAB}"/>
              </a:ext>
            </a:extLst>
          </p:cNvPr>
          <p:cNvPicPr>
            <a:picLocks noChangeAspect="1"/>
          </p:cNvPicPr>
          <p:nvPr/>
        </p:nvPicPr>
        <p:blipFill>
          <a:blip r:embed="rId2"/>
          <a:srcRect l="12025" t="58039"/>
          <a:stretch/>
        </p:blipFill>
        <p:spPr>
          <a:xfrm>
            <a:off x="768685" y="1258537"/>
            <a:ext cx="10834317" cy="3939995"/>
          </a:xfrm>
          <a:prstGeom prst="rect">
            <a:avLst/>
          </a:prstGeom>
        </p:spPr>
      </p:pic>
      <p:sp>
        <p:nvSpPr>
          <p:cNvPr id="11" name="Text Placeholder 1">
            <a:extLst>
              <a:ext uri="{FF2B5EF4-FFF2-40B4-BE49-F238E27FC236}">
                <a16:creationId xmlns:a16="http://schemas.microsoft.com/office/drawing/2014/main" id="{07B8CADE-9469-2007-2222-6ABF3B67D056}"/>
              </a:ext>
            </a:extLst>
          </p:cNvPr>
          <p:cNvSpPr txBox="1">
            <a:spLocks/>
          </p:cNvSpPr>
          <p:nvPr/>
        </p:nvSpPr>
        <p:spPr>
          <a:xfrm>
            <a:off x="8299487" y="3559628"/>
            <a:ext cx="1354668" cy="435429"/>
          </a:xfrm>
          <a:prstGeom prst="rect">
            <a:avLst/>
          </a:prstGeom>
        </p:spPr>
        <p:txBody>
          <a:bodyPr>
            <a:normAutofit/>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600" kern="0"/>
              <a:t>&gt;200 stars</a:t>
            </a:r>
          </a:p>
        </p:txBody>
      </p:sp>
    </p:spTree>
    <p:extLst>
      <p:ext uri="{BB962C8B-B14F-4D97-AF65-F5344CB8AC3E}">
        <p14:creationId xmlns:p14="http://schemas.microsoft.com/office/powerpoint/2010/main" val="30829895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E7E20-5386-7E6C-204D-A785692617A9}"/>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677FF52A-6739-E977-34E1-6DCF1C4D1E38}"/>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Some nice achievements</a:t>
            </a:r>
          </a:p>
        </p:txBody>
      </p:sp>
      <p:sp>
        <p:nvSpPr>
          <p:cNvPr id="2" name="Content Placeholder 5">
            <a:extLst>
              <a:ext uri="{FF2B5EF4-FFF2-40B4-BE49-F238E27FC236}">
                <a16:creationId xmlns:a16="http://schemas.microsoft.com/office/drawing/2014/main" id="{BEBD7A00-2A50-6343-229D-97D5ACC28012}"/>
              </a:ext>
            </a:extLst>
          </p:cNvPr>
          <p:cNvSpPr txBox="1">
            <a:spLocks/>
          </p:cNvSpPr>
          <p:nvPr/>
        </p:nvSpPr>
        <p:spPr>
          <a:xfrm>
            <a:off x="630203" y="1204303"/>
            <a:ext cx="6227533" cy="4897967"/>
          </a:xfrm>
          <a:prstGeom prst="rect">
            <a:avLst/>
          </a:prstGeom>
        </p:spPr>
        <p:txBody>
          <a:bodyPr>
            <a:normAutofit fontScale="92500" lnSpcReduction="20000"/>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endParaRPr lang="en-GB" sz="2267" kern="0"/>
          </a:p>
          <a:p>
            <a:pPr marL="284981" indent="-284981">
              <a:buFont typeface="Arial" panose="020B0604020202020204" pitchFamily="34" charset="0"/>
              <a:buChar char="•"/>
            </a:pPr>
            <a:r>
              <a:rPr lang="en-GB" sz="2000" b="1" kern="0">
                <a:solidFill>
                  <a:schemeClr val="tx1"/>
                </a:solidFill>
              </a:rPr>
              <a:t>AnySat</a:t>
            </a:r>
            <a:r>
              <a:rPr lang="en-GB" sz="2000" kern="0">
                <a:solidFill>
                  <a:schemeClr val="tx1"/>
                </a:solidFill>
              </a:rPr>
              <a:t> [CVPR 2025 Highlight]:</a:t>
            </a:r>
            <a:br>
              <a:rPr lang="en-GB" sz="2267" kern="0">
                <a:solidFill>
                  <a:schemeClr val="tx1"/>
                </a:solidFill>
              </a:rPr>
            </a:br>
            <a:r>
              <a:rPr lang="en-GB" altLang="en-US" sz="2000" kern="0">
                <a:solidFill>
                  <a:schemeClr val="tx1"/>
                </a:solidFill>
              </a:rPr>
              <a:t>One Earth Observation Model for Many Resolutions, Scales, and Modalities</a:t>
            </a:r>
          </a:p>
          <a:p>
            <a:pPr marL="284981" indent="-284981">
              <a:buFont typeface="Arial" panose="020B0604020202020204" pitchFamily="34" charset="0"/>
              <a:buChar char="•"/>
            </a:pPr>
            <a:endParaRPr lang="en-GB" sz="2267" kern="0">
              <a:solidFill>
                <a:schemeClr val="tx1"/>
              </a:solidFill>
            </a:endParaRPr>
          </a:p>
          <a:p>
            <a:endParaRPr lang="en-GB" sz="2267" kern="0"/>
          </a:p>
          <a:p>
            <a:pPr marL="284981" indent="-284981">
              <a:buFont typeface="Arial" panose="020B0604020202020204" pitchFamily="34" charset="0"/>
              <a:buChar char="•"/>
            </a:pPr>
            <a:r>
              <a:rPr lang="en-GB" sz="2000" b="1" kern="0">
                <a:solidFill>
                  <a:schemeClr val="tx1"/>
                </a:solidFill>
              </a:rPr>
              <a:t>TerraMind </a:t>
            </a:r>
            <a:r>
              <a:rPr lang="en-GB" sz="2000" kern="0">
                <a:solidFill>
                  <a:schemeClr val="tx1"/>
                </a:solidFill>
              </a:rPr>
              <a:t>[ICCV 2025]:</a:t>
            </a:r>
            <a:br>
              <a:rPr lang="en-GB" sz="2000" b="1" kern="0">
                <a:solidFill>
                  <a:schemeClr val="tx1"/>
                </a:solidFill>
              </a:rPr>
            </a:br>
            <a:r>
              <a:rPr lang="en-GB" sz="2000" kern="0">
                <a:solidFill>
                  <a:schemeClr val="tx1"/>
                </a:solidFill>
              </a:rPr>
              <a:t>Large-Scale Generative Multimodality for Earth Observation</a:t>
            </a:r>
          </a:p>
          <a:p>
            <a:pPr marL="284981" indent="-284981">
              <a:buFont typeface="Arial" panose="020B0604020202020204" pitchFamily="34" charset="0"/>
              <a:buChar char="•"/>
            </a:pPr>
            <a:endParaRPr lang="en-GB" sz="2267" kern="0">
              <a:solidFill>
                <a:schemeClr val="tx1"/>
              </a:solidFill>
            </a:endParaRPr>
          </a:p>
          <a:p>
            <a:pPr marL="284981" indent="-284981">
              <a:buFont typeface="Arial" panose="020B0604020202020204" pitchFamily="34" charset="0"/>
              <a:buChar char="•"/>
            </a:pPr>
            <a:endParaRPr lang="en-GB" sz="2267" kern="0">
              <a:solidFill>
                <a:schemeClr val="tx1"/>
              </a:solidFill>
            </a:endParaRPr>
          </a:p>
          <a:p>
            <a:pPr marL="284981" indent="-284981">
              <a:buFont typeface="Arial" panose="020B0604020202020204" pitchFamily="34" charset="0"/>
              <a:buChar char="•"/>
            </a:pPr>
            <a:r>
              <a:rPr lang="en-GB" sz="2000" kern="0">
                <a:solidFill>
                  <a:schemeClr val="tx1"/>
                </a:solidFill>
              </a:rPr>
              <a:t>Several newly added features </a:t>
            </a:r>
            <a:br>
              <a:rPr lang="en-GB" sz="2000" kern="0">
                <a:solidFill>
                  <a:schemeClr val="tx1"/>
                </a:solidFill>
              </a:rPr>
            </a:br>
            <a:r>
              <a:rPr lang="en-GB" sz="2000" kern="0">
                <a:solidFill>
                  <a:schemeClr val="tx1"/>
                </a:solidFill>
              </a:rPr>
              <a:t>(e.g. kNN, classification, thematic benchmarks, challenges)</a:t>
            </a:r>
          </a:p>
          <a:p>
            <a:pPr marL="284981" indent="-284981">
              <a:buFont typeface="Arial" panose="020B0604020202020204" pitchFamily="34" charset="0"/>
              <a:buChar char="•"/>
            </a:pPr>
            <a:endParaRPr lang="en-GB" kern="0">
              <a:solidFill>
                <a:schemeClr val="tx1"/>
              </a:solidFill>
            </a:endParaRPr>
          </a:p>
          <a:p>
            <a:pPr marL="284981" indent="-284981">
              <a:buFont typeface="Arial" panose="020B0604020202020204" pitchFamily="34" charset="0"/>
              <a:buChar char="•"/>
            </a:pPr>
            <a:endParaRPr lang="en-GB" kern="0">
              <a:solidFill>
                <a:schemeClr val="tx1"/>
              </a:solidFill>
            </a:endParaRPr>
          </a:p>
          <a:p>
            <a:pPr marL="284981" indent="-284981">
              <a:buFont typeface="Arial" panose="020B0604020202020204" pitchFamily="34" charset="0"/>
              <a:buChar char="•"/>
            </a:pPr>
            <a:endParaRPr lang="en-GB" kern="0">
              <a:solidFill>
                <a:schemeClr val="tx1"/>
              </a:solidFill>
            </a:endParaRPr>
          </a:p>
          <a:p>
            <a:pPr marL="284981" indent="-284981">
              <a:buFont typeface="Arial" panose="020B0604020202020204" pitchFamily="34" charset="0"/>
              <a:buChar char="•"/>
            </a:pPr>
            <a:endParaRPr lang="en-GB" kern="0">
              <a:solidFill>
                <a:schemeClr val="tx1"/>
              </a:solidFill>
            </a:endParaRPr>
          </a:p>
        </p:txBody>
      </p:sp>
      <p:pic>
        <p:nvPicPr>
          <p:cNvPr id="3" name="Picture 2" descr="TerraMind-generated scene over Boston">
            <a:extLst>
              <a:ext uri="{FF2B5EF4-FFF2-40B4-BE49-F238E27FC236}">
                <a16:creationId xmlns:a16="http://schemas.microsoft.com/office/drawing/2014/main" id="{214A9106-58E8-B20B-453D-520285AA6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4235" y="904669"/>
            <a:ext cx="4832989" cy="5497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7006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C0FEC-4FB8-06F8-588F-0B3E998D8ACB}"/>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DA74CF7D-B12A-6E33-AE68-1914CC74505D}"/>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Final Remarks</a:t>
            </a:r>
          </a:p>
        </p:txBody>
      </p:sp>
      <p:sp>
        <p:nvSpPr>
          <p:cNvPr id="4" name="Content Placeholder 5">
            <a:extLst>
              <a:ext uri="{FF2B5EF4-FFF2-40B4-BE49-F238E27FC236}">
                <a16:creationId xmlns:a16="http://schemas.microsoft.com/office/drawing/2014/main" id="{0F81F1A0-ACEE-15FD-EF7B-543DD79D6147}"/>
              </a:ext>
            </a:extLst>
          </p:cNvPr>
          <p:cNvSpPr txBox="1">
            <a:spLocks/>
          </p:cNvSpPr>
          <p:nvPr/>
        </p:nvSpPr>
        <p:spPr bwMode="auto">
          <a:xfrm>
            <a:off x="466482" y="1515776"/>
            <a:ext cx="5524268" cy="461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91" tIns="45595" rIns="91191" bIns="45595"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4981" indent="-284981" defTabSz="609585">
              <a:buFont typeface="Arial" panose="020B0604020202020204" pitchFamily="34" charset="0"/>
              <a:buChar char="•"/>
            </a:pPr>
            <a:r>
              <a:rPr lang="en-GB" altLang="en-US" sz="1995" kern="0" dirty="0">
                <a:solidFill>
                  <a:srgbClr val="4D4F53"/>
                </a:solidFill>
                <a:latin typeface="Verdana"/>
              </a:rPr>
              <a:t>Geospatial Foundation Models: </a:t>
            </a:r>
            <a:br>
              <a:rPr lang="en-GB" altLang="en-US" sz="1995" kern="0" dirty="0">
                <a:solidFill>
                  <a:srgbClr val="4D4F53"/>
                </a:solidFill>
                <a:latin typeface="Verdana"/>
              </a:rPr>
            </a:br>
            <a:r>
              <a:rPr lang="en-GB" altLang="en-US" sz="1995" kern="0" dirty="0">
                <a:solidFill>
                  <a:srgbClr val="4D4F53"/>
                </a:solidFill>
                <a:latin typeface="Verdana"/>
              </a:rPr>
              <a:t>hype or the new big thing?</a:t>
            </a:r>
          </a:p>
          <a:p>
            <a:pPr marL="284981" indent="-284981" defTabSz="609585">
              <a:buFont typeface="Arial" panose="020B0604020202020204" pitchFamily="34" charset="0"/>
              <a:buChar char="•"/>
            </a:pPr>
            <a:endParaRPr lang="en-GB" altLang="en-US" sz="1995" kern="0" dirty="0">
              <a:solidFill>
                <a:srgbClr val="4D4F53"/>
              </a:solidFill>
              <a:latin typeface="Verdana"/>
            </a:endParaRPr>
          </a:p>
          <a:p>
            <a:pPr marL="284981" indent="-284981" defTabSz="609585">
              <a:buFont typeface="Arial" panose="020B0604020202020204" pitchFamily="34" charset="0"/>
              <a:buChar char="•"/>
            </a:pPr>
            <a:endParaRPr lang="en-GB" altLang="en-US" sz="1995" kern="0" dirty="0">
              <a:solidFill>
                <a:srgbClr val="4D4F53"/>
              </a:solidFill>
              <a:latin typeface="Verdana"/>
            </a:endParaRPr>
          </a:p>
          <a:p>
            <a:pPr marL="284981" indent="-284981" defTabSz="609585">
              <a:buFont typeface="Arial" panose="020B0604020202020204" pitchFamily="34" charset="0"/>
              <a:buChar char="•"/>
            </a:pPr>
            <a:endParaRPr lang="en-GB" altLang="en-US" sz="1995" kern="0" dirty="0">
              <a:solidFill>
                <a:srgbClr val="4D4F53"/>
              </a:solidFill>
              <a:latin typeface="Verdana"/>
            </a:endParaRPr>
          </a:p>
          <a:p>
            <a:pPr marL="284981" indent="-284981" defTabSz="609585">
              <a:buFont typeface="Arial" panose="020B0604020202020204" pitchFamily="34" charset="0"/>
              <a:buChar char="•"/>
            </a:pPr>
            <a:r>
              <a:rPr lang="en-GB" altLang="en-US" sz="1995" kern="0" dirty="0">
                <a:solidFill>
                  <a:srgbClr val="4D4F53"/>
                </a:solidFill>
                <a:latin typeface="Verdana"/>
              </a:rPr>
              <a:t>Importance of benchmarking</a:t>
            </a:r>
          </a:p>
          <a:p>
            <a:pPr marL="284981" indent="-284981" defTabSz="609585">
              <a:buFont typeface="Arial" panose="020B0604020202020204" pitchFamily="34" charset="0"/>
              <a:buChar char="•"/>
            </a:pPr>
            <a:endParaRPr lang="en-GB" altLang="en-US" sz="1995" kern="0" dirty="0">
              <a:solidFill>
                <a:srgbClr val="4D4F53"/>
              </a:solidFill>
              <a:latin typeface="Verdana"/>
            </a:endParaRPr>
          </a:p>
          <a:p>
            <a:pPr marL="284981" indent="-284981" defTabSz="609585">
              <a:buFont typeface="Arial" panose="020B0604020202020204" pitchFamily="34" charset="0"/>
              <a:buChar char="•"/>
            </a:pPr>
            <a:endParaRPr lang="en-GB" altLang="en-US" sz="1995" kern="0" dirty="0">
              <a:solidFill>
                <a:srgbClr val="4D4F53"/>
              </a:solidFill>
              <a:latin typeface="Verdana"/>
            </a:endParaRPr>
          </a:p>
          <a:p>
            <a:pPr marL="284981" indent="-284981" defTabSz="609585">
              <a:buFont typeface="Arial" panose="020B0604020202020204" pitchFamily="34" charset="0"/>
              <a:buChar char="•"/>
            </a:pPr>
            <a:endParaRPr lang="en-GB" altLang="en-US" sz="1995" kern="0" dirty="0">
              <a:solidFill>
                <a:srgbClr val="4D4F53"/>
              </a:solidFill>
              <a:latin typeface="Verdana"/>
            </a:endParaRPr>
          </a:p>
          <a:p>
            <a:pPr marL="284981" indent="-284981" defTabSz="609585">
              <a:buFont typeface="Arial" panose="020B0604020202020204" pitchFamily="34" charset="0"/>
              <a:buChar char="•"/>
            </a:pPr>
            <a:r>
              <a:rPr lang="en-GB" altLang="en-US" sz="1995" kern="0" dirty="0">
                <a:solidFill>
                  <a:srgbClr val="4D4F53"/>
                </a:solidFill>
                <a:latin typeface="Verdana"/>
              </a:rPr>
              <a:t>Importance of an open-source project</a:t>
            </a:r>
          </a:p>
          <a:p>
            <a:pPr defTabSz="609585"/>
            <a:endParaRPr lang="en-GB" altLang="en-US" sz="1995" kern="0" dirty="0">
              <a:solidFill>
                <a:srgbClr val="4D4F53"/>
              </a:solidFill>
              <a:latin typeface="Verdana"/>
            </a:endParaRPr>
          </a:p>
          <a:p>
            <a:pPr marL="284981" indent="-284981" defTabSz="609585">
              <a:buFont typeface="Arial" panose="020B0604020202020204" pitchFamily="34" charset="0"/>
              <a:buChar char="•"/>
            </a:pPr>
            <a:endParaRPr lang="en-GB" altLang="en-US" sz="1795" kern="0" dirty="0"/>
          </a:p>
        </p:txBody>
      </p:sp>
      <p:pic>
        <p:nvPicPr>
          <p:cNvPr id="5" name="Picture 4" descr="A green algae growing in the water&#10;&#10;AI-generated content may be incorrect.">
            <a:extLst>
              <a:ext uri="{FF2B5EF4-FFF2-40B4-BE49-F238E27FC236}">
                <a16:creationId xmlns:a16="http://schemas.microsoft.com/office/drawing/2014/main" id="{D7AED744-44B5-C0BF-32D9-CD537812F8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4402" y="902835"/>
            <a:ext cx="5283988" cy="5517653"/>
          </a:xfrm>
          <a:prstGeom prst="rect">
            <a:avLst/>
          </a:prstGeom>
        </p:spPr>
      </p:pic>
    </p:spTree>
    <p:extLst>
      <p:ext uri="{BB962C8B-B14F-4D97-AF65-F5344CB8AC3E}">
        <p14:creationId xmlns:p14="http://schemas.microsoft.com/office/powerpoint/2010/main" val="18887578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A632C-6185-8117-F6E0-3FBEE88650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959DF2-1D1B-5568-7703-18AC7B5AE44E}"/>
              </a:ext>
            </a:extLst>
          </p:cNvPr>
          <p:cNvSpPr>
            <a:spLocks noGrp="1"/>
          </p:cNvSpPr>
          <p:nvPr>
            <p:ph type="ctrTitle"/>
          </p:nvPr>
        </p:nvSpPr>
        <p:spPr>
          <a:xfrm>
            <a:off x="147704" y="3421831"/>
            <a:ext cx="12014455" cy="567399"/>
          </a:xfrm>
        </p:spPr>
        <p:txBody>
          <a:bodyPr/>
          <a:lstStyle/>
          <a:p>
            <a:r>
              <a:rPr lang="en-GB" dirty="0"/>
              <a:t>ESA </a:t>
            </a:r>
            <a:r>
              <a:rPr lang="el-GR" dirty="0"/>
              <a:t>Φ-</a:t>
            </a:r>
            <a:r>
              <a:rPr lang="en-GB" dirty="0"/>
              <a:t>lab</a:t>
            </a:r>
          </a:p>
        </p:txBody>
      </p:sp>
    </p:spTree>
    <p:extLst>
      <p:ext uri="{BB962C8B-B14F-4D97-AF65-F5344CB8AC3E}">
        <p14:creationId xmlns:p14="http://schemas.microsoft.com/office/powerpoint/2010/main" val="4224151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DD391-6EDF-AAD8-69FA-828064D59348}"/>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34A66F80-FD5F-8B15-4518-88D568DEC804}"/>
              </a:ext>
            </a:extLst>
          </p:cNvPr>
          <p:cNvSpPr/>
          <p:nvPr/>
        </p:nvSpPr>
        <p:spPr>
          <a:xfrm>
            <a:off x="231290" y="238982"/>
            <a:ext cx="8595360"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One more</a:t>
            </a:r>
            <a:endParaRPr lang="en-US" sz="3200" dirty="0">
              <a:solidFill>
                <a:schemeClr val="bg1"/>
              </a:solidFill>
            </a:endParaRPr>
          </a:p>
        </p:txBody>
      </p:sp>
      <p:pic>
        <p:nvPicPr>
          <p:cNvPr id="3" name="Content Placeholder 4" descr="A satellite image of a field&#10;&#10;AI-generated content may be incorrect.">
            <a:extLst>
              <a:ext uri="{FF2B5EF4-FFF2-40B4-BE49-F238E27FC236}">
                <a16:creationId xmlns:a16="http://schemas.microsoft.com/office/drawing/2014/main" id="{F9650E40-4AAF-A28A-BF42-396B22F22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629777" y="2238091"/>
            <a:ext cx="3756560" cy="375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4" name="Picture 3" descr="A map of a city&#10;&#10;AI-generated content may be incorrect.">
            <a:extLst>
              <a:ext uri="{FF2B5EF4-FFF2-40B4-BE49-F238E27FC236}">
                <a16:creationId xmlns:a16="http://schemas.microsoft.com/office/drawing/2014/main" id="{8A0AEE0E-78F0-C334-ACCE-68E6B584A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2356" y="2234005"/>
            <a:ext cx="3760647" cy="3760647"/>
          </a:xfrm>
          <a:prstGeom prst="rect">
            <a:avLst/>
          </a:prstGeom>
        </p:spPr>
      </p:pic>
      <p:sp>
        <p:nvSpPr>
          <p:cNvPr id="5" name="Arrow: Right 4">
            <a:extLst>
              <a:ext uri="{FF2B5EF4-FFF2-40B4-BE49-F238E27FC236}">
                <a16:creationId xmlns:a16="http://schemas.microsoft.com/office/drawing/2014/main" id="{F09827C5-EB61-419C-DD69-6BD52CFD3CDE}"/>
              </a:ext>
            </a:extLst>
          </p:cNvPr>
          <p:cNvSpPr/>
          <p:nvPr/>
        </p:nvSpPr>
        <p:spPr>
          <a:xfrm>
            <a:off x="5814354" y="3938098"/>
            <a:ext cx="1609544" cy="2422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GB" sz="1795">
              <a:solidFill>
                <a:prstClr val="white"/>
              </a:solidFill>
              <a:latin typeface="Verdana"/>
            </a:endParaRPr>
          </a:p>
        </p:txBody>
      </p:sp>
      <p:pic>
        <p:nvPicPr>
          <p:cNvPr id="6" name="Picture 2">
            <a:extLst>
              <a:ext uri="{FF2B5EF4-FFF2-40B4-BE49-F238E27FC236}">
                <a16:creationId xmlns:a16="http://schemas.microsoft.com/office/drawing/2014/main" id="{A14895E7-FE5A-107B-6B51-ABF332C2CB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56579" y="1091005"/>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4393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1" name="img_query_planet.png" descr="img_query_planet.png"/>
          <p:cNvPicPr>
            <a:picLocks noChangeAspect="1"/>
          </p:cNvPicPr>
          <p:nvPr/>
        </p:nvPicPr>
        <p:blipFill rotWithShape="1">
          <a:blip r:embed="rId2"/>
          <a:srcRect t="18679"/>
          <a:stretch/>
        </p:blipFill>
        <p:spPr>
          <a:xfrm>
            <a:off x="-151962" y="838816"/>
            <a:ext cx="12387327" cy="4890414"/>
          </a:xfrm>
          <a:prstGeom prst="rect">
            <a:avLst/>
          </a:prstGeom>
          <a:ln w="12700">
            <a:miter lim="400000"/>
          </a:ln>
        </p:spPr>
      </p:pic>
      <p:sp>
        <p:nvSpPr>
          <p:cNvPr id="4" name="Title 3">
            <a:extLst>
              <a:ext uri="{FF2B5EF4-FFF2-40B4-BE49-F238E27FC236}">
                <a16:creationId xmlns:a16="http://schemas.microsoft.com/office/drawing/2014/main" id="{EC4BD7A0-2662-6F48-9BC9-2B2F59CD6C78}"/>
              </a:ext>
            </a:extLst>
          </p:cNvPr>
          <p:cNvSpPr>
            <a:spLocks noGrp="1"/>
          </p:cNvSpPr>
          <p:nvPr>
            <p:ph type="ctrTitle"/>
          </p:nvPr>
        </p:nvSpPr>
        <p:spPr>
          <a:xfrm>
            <a:off x="143301" y="37827"/>
            <a:ext cx="10625007" cy="567399"/>
          </a:xfrm>
        </p:spPr>
        <p:txBody>
          <a:bodyPr>
            <a:normAutofit/>
          </a:bodyPr>
          <a:lstStyle/>
          <a:p>
            <a:r>
              <a:rPr lang="en-GB" b="0" dirty="0">
                <a:solidFill>
                  <a:schemeClr val="bg1"/>
                </a:solidFill>
              </a:rPr>
              <a:t>The ESA </a:t>
            </a:r>
            <a:r>
              <a:rPr lang="el-GR" b="0" dirty="0">
                <a:solidFill>
                  <a:schemeClr val="bg1"/>
                </a:solidFill>
              </a:rPr>
              <a:t>Φ-</a:t>
            </a:r>
            <a:r>
              <a:rPr lang="en-GB" b="0" dirty="0">
                <a:solidFill>
                  <a:schemeClr val="bg1"/>
                </a:solidFill>
              </a:rPr>
              <a:t>lab – Why ?</a:t>
            </a:r>
          </a:p>
        </p:txBody>
      </p:sp>
      <p:sp>
        <p:nvSpPr>
          <p:cNvPr id="5" name="TextBox 4">
            <a:extLst>
              <a:ext uri="{FF2B5EF4-FFF2-40B4-BE49-F238E27FC236}">
                <a16:creationId xmlns:a16="http://schemas.microsoft.com/office/drawing/2014/main" id="{C27F99E0-80EB-7142-B241-6C45212907CC}"/>
              </a:ext>
            </a:extLst>
          </p:cNvPr>
          <p:cNvSpPr txBox="1"/>
          <p:nvPr/>
        </p:nvSpPr>
        <p:spPr>
          <a:xfrm>
            <a:off x="143301" y="5537805"/>
            <a:ext cx="11855818" cy="1097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defTabSz="622300">
              <a:lnSpc>
                <a:spcPct val="90000"/>
              </a:lnSpc>
            </a:pPr>
            <a:r>
              <a:rPr lang="en-GB" sz="4400" b="1" dirty="0">
                <a:solidFill>
                  <a:srgbClr val="25A6A7"/>
                </a:solidFill>
                <a:latin typeface="Gill Sans SemiBold" panose="020B0502020104020203" pitchFamily="34" charset="-79"/>
                <a:cs typeface="Gill Sans SemiBold" panose="020B0502020104020203" pitchFamily="34" charset="-79"/>
              </a:rPr>
              <a:t>from Earth Observation to Earth Action</a:t>
            </a:r>
          </a:p>
          <a:p>
            <a:pPr defTabSz="622300">
              <a:lnSpc>
                <a:spcPct val="90000"/>
              </a:lnSpc>
            </a:pPr>
            <a:r>
              <a:rPr lang="en-GB" sz="3000" b="1" dirty="0">
                <a:solidFill>
                  <a:srgbClr val="25A6A7"/>
                </a:solidFill>
                <a:latin typeface="Gill Sans SemiBold" panose="020B0502020104020203" pitchFamily="34" charset="-79"/>
                <a:cs typeface="Gill Sans SemiBold" panose="020B0502020104020203" pitchFamily="34" charset="-79"/>
              </a:rPr>
              <a:t>From data to actionable information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70BEA3-3AE4-AA4C-9C13-76F08B875266}"/>
              </a:ext>
            </a:extLst>
          </p:cNvPr>
          <p:cNvSpPr>
            <a:spLocks noGrp="1"/>
          </p:cNvSpPr>
          <p:nvPr>
            <p:ph type="subTitle" idx="1"/>
          </p:nvPr>
        </p:nvSpPr>
        <p:spPr>
          <a:xfrm>
            <a:off x="113618" y="1066546"/>
            <a:ext cx="12007187" cy="381451"/>
          </a:xfrm>
          <a:prstGeom prst="rect">
            <a:avLst/>
          </a:prstGeom>
        </p:spPr>
        <p:txBody>
          <a:bodyPr vert="horz" wrap="square" lIns="0" tIns="0" rIns="0" bIns="0" numCol="1" rtlCol="0" anchor="t" anchorCtr="0" compatLnSpc="1">
            <a:prstTxWarp prst="textNoShape">
              <a:avLst/>
            </a:prstTxWarp>
            <a:noAutofit/>
          </a:bodyPr>
          <a:lstStyle/>
          <a:p>
            <a:pPr>
              <a:spcBef>
                <a:spcPts val="0"/>
              </a:spcBef>
            </a:pPr>
            <a:r>
              <a:rPr lang="el-GR" sz="1400" b="1" dirty="0">
                <a:solidFill>
                  <a:srgbClr val="335E6F"/>
                </a:solidFill>
                <a:latin typeface="Helvetica Neue Thin" panose="020B0403020202020204" pitchFamily="34" charset="0"/>
                <a:ea typeface="Helvetica Neue Thin" panose="020B0403020202020204" pitchFamily="34" charset="0"/>
                <a:cs typeface="Gill Sans Light" panose="020B0302020104020203" pitchFamily="34" charset="-79"/>
              </a:rPr>
              <a:t>Φ</a:t>
            </a:r>
            <a:r>
              <a:rPr lang="en-GB" sz="1400" b="1" dirty="0">
                <a:solidFill>
                  <a:srgbClr val="335E6F"/>
                </a:solidFill>
                <a:latin typeface="Gill Sans Light" panose="020B0302020104020203" pitchFamily="34" charset="-79"/>
                <a:cs typeface="Gill Sans Light" panose="020B0302020104020203" pitchFamily="34" charset="-79"/>
                <a:sym typeface="Helvetica Light"/>
              </a:rPr>
              <a:t>-lab aims to become “the reference” for the transformational innovation and  a key influencer (by reputation and authority) in the Earth Observation ecosystem</a:t>
            </a:r>
          </a:p>
        </p:txBody>
      </p:sp>
      <p:sp>
        <p:nvSpPr>
          <p:cNvPr id="2" name="Title 1">
            <a:extLst>
              <a:ext uri="{FF2B5EF4-FFF2-40B4-BE49-F238E27FC236}">
                <a16:creationId xmlns:a16="http://schemas.microsoft.com/office/drawing/2014/main" id="{FC4E184E-FA28-004C-B84B-1446B0155EC0}"/>
              </a:ext>
            </a:extLst>
          </p:cNvPr>
          <p:cNvSpPr>
            <a:spLocks noGrp="1"/>
          </p:cNvSpPr>
          <p:nvPr>
            <p:ph type="ctrTitle"/>
          </p:nvPr>
        </p:nvSpPr>
        <p:spPr>
          <a:xfrm>
            <a:off x="147704" y="211412"/>
            <a:ext cx="10625007" cy="567399"/>
          </a:xfrm>
        </p:spPr>
        <p:txBody>
          <a:bodyPr>
            <a:normAutofit/>
          </a:bodyPr>
          <a:lstStyle/>
          <a:p>
            <a:r>
              <a:rPr lang="en-GB" b="0" dirty="0">
                <a:solidFill>
                  <a:schemeClr val="bg1"/>
                </a:solidFill>
              </a:rPr>
              <a:t>The ESA </a:t>
            </a:r>
            <a:r>
              <a:rPr lang="el-GR" b="0" dirty="0">
                <a:solidFill>
                  <a:schemeClr val="bg1"/>
                </a:solidFill>
                <a:latin typeface="Helvetica Neue Thin" panose="020B0403020202020204" pitchFamily="34" charset="0"/>
                <a:ea typeface="Helvetica Neue Thin" panose="020B0403020202020204" pitchFamily="34" charset="0"/>
                <a:cs typeface="Gill Sans Light" panose="020B0302020104020203" pitchFamily="34" charset="-79"/>
              </a:rPr>
              <a:t>Φ</a:t>
            </a:r>
            <a:r>
              <a:rPr lang="el-GR" b="0" dirty="0">
                <a:solidFill>
                  <a:schemeClr val="bg1"/>
                </a:solidFill>
              </a:rPr>
              <a:t>-</a:t>
            </a:r>
            <a:r>
              <a:rPr lang="en-GB" b="0" dirty="0">
                <a:solidFill>
                  <a:schemeClr val="bg1"/>
                </a:solidFill>
              </a:rPr>
              <a:t>lab – How?</a:t>
            </a:r>
          </a:p>
        </p:txBody>
      </p:sp>
      <p:sp>
        <p:nvSpPr>
          <p:cNvPr id="15" name="Rectangle 14">
            <a:extLst>
              <a:ext uri="{FF2B5EF4-FFF2-40B4-BE49-F238E27FC236}">
                <a16:creationId xmlns:a16="http://schemas.microsoft.com/office/drawing/2014/main" id="{4CEC1DEE-BE35-044D-9624-FEC052F4B929}"/>
              </a:ext>
            </a:extLst>
          </p:cNvPr>
          <p:cNvSpPr/>
          <p:nvPr/>
        </p:nvSpPr>
        <p:spPr>
          <a:xfrm>
            <a:off x="4486701" y="3978869"/>
            <a:ext cx="7512419" cy="2431435"/>
          </a:xfrm>
          <a:prstGeom prst="rect">
            <a:avLst/>
          </a:prstGeom>
        </p:spPr>
        <p:txBody>
          <a:bodyPr wrap="square" lIns="0">
            <a:spAutoFit/>
          </a:bodyPr>
          <a:lstStyle/>
          <a:p>
            <a:pPr>
              <a:spcBef>
                <a:spcPts val="600"/>
              </a:spcBef>
            </a:pPr>
            <a:r>
              <a:rPr lang="en-GB" sz="2200" dirty="0">
                <a:solidFill>
                  <a:srgbClr val="335E6F"/>
                </a:solidFill>
                <a:latin typeface="Gill Sans" panose="020B0502020104020203" pitchFamily="34" charset="-79"/>
                <a:cs typeface="Gill Sans" panose="020B0502020104020203" pitchFamily="34" charset="-79"/>
              </a:rPr>
              <a:t>Bridge</a:t>
            </a:r>
            <a:endParaRPr lang="en-GB" sz="2050" dirty="0">
              <a:solidFill>
                <a:srgbClr val="335E6F"/>
              </a:solidFill>
              <a:latin typeface="Gill Sans" panose="020B0502020104020203" pitchFamily="34" charset="-79"/>
              <a:cs typeface="Gill Sans" panose="020B0502020104020203" pitchFamily="34" charset="-79"/>
            </a:endParaRPr>
          </a:p>
          <a:p>
            <a:pPr marL="180975" indent="-180975">
              <a:spcBef>
                <a:spcPts val="600"/>
              </a:spcBef>
              <a:buFont typeface="Wingdings" pitchFamily="2" charset="2"/>
              <a:buChar char="§"/>
            </a:pPr>
            <a:r>
              <a:rPr lang="en-GB" sz="2000" b="1" dirty="0">
                <a:solidFill>
                  <a:schemeClr val="tx1">
                    <a:lumMod val="65000"/>
                    <a:lumOff val="35000"/>
                  </a:schemeClr>
                </a:solidFill>
                <a:latin typeface="Gill Sans Light" panose="020B0302020104020203" pitchFamily="34" charset="-79"/>
                <a:cs typeface="Gill Sans Light" panose="020B0302020104020203" pitchFamily="34" charset="-79"/>
              </a:rPr>
              <a:t>Be the </a:t>
            </a:r>
            <a:r>
              <a:rPr lang="en-GB" sz="2000" b="1" dirty="0">
                <a:solidFill>
                  <a:srgbClr val="00AE9D"/>
                </a:solidFill>
                <a:latin typeface="Gill Sans Light" panose="020B0302020104020203" pitchFamily="34" charset="-79"/>
                <a:cs typeface="Gill Sans Light" panose="020B0302020104020203" pitchFamily="34" charset="-79"/>
              </a:rPr>
              <a:t>bridge </a:t>
            </a:r>
            <a:r>
              <a:rPr lang="en-GB" sz="2000" b="1" dirty="0">
                <a:solidFill>
                  <a:schemeClr val="tx1">
                    <a:lumMod val="65000"/>
                    <a:lumOff val="35000"/>
                  </a:schemeClr>
                </a:solidFill>
                <a:latin typeface="Gill Sans Light" panose="020B0302020104020203" pitchFamily="34" charset="-79"/>
                <a:cs typeface="Gill Sans Light" panose="020B0302020104020203" pitchFamily="34" charset="-79"/>
              </a:rPr>
              <a:t>between the European start-ups, academic and industrial researchers, New Space operators, Investors, ICT players, EO world leaders, and ESA</a:t>
            </a:r>
          </a:p>
          <a:p>
            <a:pPr marL="180975" indent="-180975">
              <a:spcBef>
                <a:spcPts val="600"/>
              </a:spcBef>
              <a:buFont typeface="Wingdings" pitchFamily="2" charset="2"/>
              <a:buChar char="§"/>
            </a:pPr>
            <a:r>
              <a:rPr lang="en-GB" sz="2000" b="1" dirty="0">
                <a:solidFill>
                  <a:schemeClr val="tx1">
                    <a:lumMod val="65000"/>
                    <a:lumOff val="35000"/>
                  </a:schemeClr>
                </a:solidFill>
                <a:latin typeface="Gill Sans Light" panose="020B0302020104020203" pitchFamily="34" charset="-79"/>
                <a:cs typeface="Gill Sans Light" panose="020B0302020104020203" pitchFamily="34" charset="-79"/>
              </a:rPr>
              <a:t>Act as </a:t>
            </a:r>
            <a:r>
              <a:rPr lang="en-GB" sz="2000" b="1" dirty="0">
                <a:solidFill>
                  <a:srgbClr val="00AE9D"/>
                </a:solidFill>
                <a:latin typeface="Gill Sans Light" panose="020B0302020104020203" pitchFamily="34" charset="-79"/>
                <a:cs typeface="Gill Sans Light" panose="020B0302020104020203" pitchFamily="34" charset="-79"/>
              </a:rPr>
              <a:t>hub </a:t>
            </a:r>
            <a:r>
              <a:rPr lang="en-GB" sz="2000" b="1" dirty="0">
                <a:solidFill>
                  <a:schemeClr val="tx1">
                    <a:lumMod val="65000"/>
                    <a:lumOff val="35000"/>
                  </a:schemeClr>
                </a:solidFill>
                <a:latin typeface="Gill Sans Light" panose="020B0302020104020203" pitchFamily="34" charset="-79"/>
                <a:cs typeface="Gill Sans Light" panose="020B0302020104020203" pitchFamily="34" charset="-79"/>
              </a:rPr>
              <a:t>stimulating, connecting, and developing a growing ecosystem of talents and capabilities across Europe</a:t>
            </a:r>
          </a:p>
        </p:txBody>
      </p:sp>
      <p:sp>
        <p:nvSpPr>
          <p:cNvPr id="16" name="Rectangle 15">
            <a:extLst>
              <a:ext uri="{FF2B5EF4-FFF2-40B4-BE49-F238E27FC236}">
                <a16:creationId xmlns:a16="http://schemas.microsoft.com/office/drawing/2014/main" id="{4CEC1DEE-BE35-044D-9624-FEC052F4B929}"/>
              </a:ext>
            </a:extLst>
          </p:cNvPr>
          <p:cNvSpPr/>
          <p:nvPr/>
        </p:nvSpPr>
        <p:spPr>
          <a:xfrm>
            <a:off x="2223319" y="1618205"/>
            <a:ext cx="9775801" cy="2022298"/>
          </a:xfrm>
          <a:prstGeom prst="rect">
            <a:avLst/>
          </a:prstGeom>
        </p:spPr>
        <p:txBody>
          <a:bodyPr wrap="square">
            <a:normAutofit fontScale="92500" lnSpcReduction="10000"/>
          </a:bodyPr>
          <a:lstStyle/>
          <a:p>
            <a:pPr>
              <a:spcBef>
                <a:spcPts val="600"/>
              </a:spcBef>
            </a:pPr>
            <a:r>
              <a:rPr lang="en-GB" sz="2400">
                <a:solidFill>
                  <a:srgbClr val="335E6F"/>
                </a:solidFill>
                <a:latin typeface="Gill Sans" panose="020B0502020104020203" pitchFamily="34" charset="-79"/>
                <a:cs typeface="Gill Sans" panose="020B0502020104020203" pitchFamily="34" charset="-79"/>
              </a:rPr>
              <a:t>Catalyst</a:t>
            </a:r>
          </a:p>
          <a:p>
            <a:pPr marL="180975" indent="-180975">
              <a:spcBef>
                <a:spcPts val="600"/>
              </a:spcBef>
              <a:buFont typeface="Wingdings" pitchFamily="2" charset="2"/>
              <a:buChar char="§"/>
            </a:pPr>
            <a:r>
              <a:rPr lang="en-GB" b="1">
                <a:solidFill>
                  <a:schemeClr val="tx1">
                    <a:lumMod val="65000"/>
                    <a:lumOff val="35000"/>
                  </a:schemeClr>
                </a:solidFill>
                <a:latin typeface="Gill Sans Light" panose="020B0302020104020203" pitchFamily="34" charset="-79"/>
                <a:cs typeface="Gill Sans Light" panose="020B0302020104020203" pitchFamily="34" charset="-79"/>
              </a:rPr>
              <a:t>Attract EO academic and industrial researchers to </a:t>
            </a:r>
            <a:r>
              <a:rPr lang="en-GB" b="1">
                <a:solidFill>
                  <a:srgbClr val="00AE9D"/>
                </a:solidFill>
                <a:latin typeface="Gill Sans Light" panose="020B0302020104020203" pitchFamily="34" charset="-79"/>
                <a:cs typeface="Gill Sans Light" panose="020B0302020104020203" pitchFamily="34" charset="-79"/>
              </a:rPr>
              <a:t>generate transformative ideas</a:t>
            </a:r>
          </a:p>
          <a:p>
            <a:pPr marL="180975" indent="-180975">
              <a:spcBef>
                <a:spcPts val="600"/>
              </a:spcBef>
              <a:buFont typeface="Wingdings" pitchFamily="2" charset="2"/>
              <a:buChar char="§"/>
            </a:pPr>
            <a:r>
              <a:rPr lang="en-GB" b="1">
                <a:solidFill>
                  <a:schemeClr val="bg2">
                    <a:lumMod val="75000"/>
                  </a:schemeClr>
                </a:solidFill>
                <a:latin typeface="Gill Sans Light" panose="020B0302020104020203" pitchFamily="34" charset="-79"/>
                <a:cs typeface="Gill Sans Light" panose="020B0302020104020203" pitchFamily="34" charset="-79"/>
              </a:rPr>
              <a:t>Exploit </a:t>
            </a:r>
            <a:r>
              <a:rPr lang="en-GB" b="1">
                <a:solidFill>
                  <a:srgbClr val="00AE9D"/>
                </a:solidFill>
                <a:latin typeface="Gill Sans Light" panose="020B0302020104020203" pitchFamily="34" charset="-79"/>
                <a:cs typeface="Gill Sans Light" panose="020B0302020104020203" pitchFamily="34" charset="-79"/>
              </a:rPr>
              <a:t>fail fast ethos</a:t>
            </a:r>
            <a:r>
              <a:rPr lang="en-GB" b="1">
                <a:solidFill>
                  <a:schemeClr val="tx1">
                    <a:lumMod val="65000"/>
                    <a:lumOff val="35000"/>
                  </a:schemeClr>
                </a:solidFill>
                <a:latin typeface="Gill Sans Light" panose="020B0302020104020203" pitchFamily="34" charset="-79"/>
                <a:cs typeface="Gill Sans Light" panose="020B0302020104020203" pitchFamily="34" charset="-79"/>
              </a:rPr>
              <a:t>, rapidly prototyping concepts </a:t>
            </a:r>
          </a:p>
          <a:p>
            <a:pPr marL="180975" indent="-180975">
              <a:spcBef>
                <a:spcPts val="600"/>
              </a:spcBef>
              <a:buFont typeface="Wingdings" pitchFamily="2" charset="2"/>
              <a:buChar char="§"/>
            </a:pPr>
            <a:r>
              <a:rPr lang="en-GB" b="1">
                <a:solidFill>
                  <a:schemeClr val="tx1">
                    <a:lumMod val="65000"/>
                    <a:lumOff val="35000"/>
                  </a:schemeClr>
                </a:solidFill>
                <a:latin typeface="Gill Sans Light" panose="020B0302020104020203" pitchFamily="34" charset="-79"/>
                <a:cs typeface="Gill Sans Light" panose="020B0302020104020203" pitchFamily="34" charset="-79"/>
              </a:rPr>
              <a:t>An </a:t>
            </a:r>
            <a:r>
              <a:rPr lang="en-GB" b="1">
                <a:solidFill>
                  <a:srgbClr val="00AE9D"/>
                </a:solidFill>
                <a:latin typeface="Gill Sans Light" panose="020B0302020104020203" pitchFamily="34" charset="-79"/>
                <a:cs typeface="Gill Sans Light" panose="020B0302020104020203" pitchFamily="34" charset="-79"/>
              </a:rPr>
              <a:t>informal but rigorous</a:t>
            </a:r>
            <a:r>
              <a:rPr lang="en-GB" b="1">
                <a:solidFill>
                  <a:schemeClr val="tx1">
                    <a:lumMod val="65000"/>
                    <a:lumOff val="35000"/>
                  </a:schemeClr>
                </a:solidFill>
                <a:latin typeface="Gill Sans Light" panose="020B0302020104020203" pitchFamily="34" charset="-79"/>
                <a:cs typeface="Gill Sans Light" panose="020B0302020104020203" pitchFamily="34" charset="-79"/>
              </a:rPr>
              <a:t>, multi-disciplinary, collaborative environment</a:t>
            </a:r>
          </a:p>
          <a:p>
            <a:pPr marL="180975" indent="-180975">
              <a:spcBef>
                <a:spcPts val="600"/>
              </a:spcBef>
              <a:buFont typeface="Wingdings" pitchFamily="2" charset="2"/>
              <a:buChar char="§"/>
            </a:pPr>
            <a:r>
              <a:rPr lang="en-GB" b="1">
                <a:solidFill>
                  <a:schemeClr val="tx1">
                    <a:lumMod val="65000"/>
                    <a:lumOff val="35000"/>
                  </a:schemeClr>
                </a:solidFill>
                <a:latin typeface="Gill Sans Light" panose="020B0302020104020203" pitchFamily="34" charset="-79"/>
                <a:cs typeface="Gill Sans Light" panose="020B0302020104020203" pitchFamily="34" charset="-79"/>
              </a:rPr>
              <a:t>Act as </a:t>
            </a:r>
            <a:r>
              <a:rPr lang="en-GB" b="1">
                <a:solidFill>
                  <a:srgbClr val="00AE9D"/>
                </a:solidFill>
                <a:latin typeface="Gill Sans Light" panose="020B0302020104020203" pitchFamily="34" charset="-79"/>
                <a:cs typeface="Gill Sans Light" panose="020B0302020104020203" pitchFamily="34" charset="-79"/>
              </a:rPr>
              <a:t>facilitator</a:t>
            </a:r>
            <a:r>
              <a:rPr lang="en-GB" b="1">
                <a:solidFill>
                  <a:schemeClr val="tx1">
                    <a:lumMod val="65000"/>
                    <a:lumOff val="35000"/>
                  </a:schemeClr>
                </a:solidFill>
                <a:latin typeface="Gill Sans Light" panose="020B0302020104020203" pitchFamily="34" charset="-79"/>
                <a:cs typeface="Gill Sans Light" panose="020B0302020104020203" pitchFamily="34" charset="-79"/>
              </a:rPr>
              <a:t> to </a:t>
            </a:r>
            <a:r>
              <a:rPr lang="en-GB" b="1">
                <a:solidFill>
                  <a:srgbClr val="00AE9D"/>
                </a:solidFill>
                <a:latin typeface="Gill Sans Light" panose="020B0302020104020203" pitchFamily="34" charset="-79"/>
                <a:cs typeface="Gill Sans Light" panose="020B0302020104020203" pitchFamily="34" charset="-79"/>
              </a:rPr>
              <a:t>foster </a:t>
            </a:r>
            <a:r>
              <a:rPr lang="en-GB" b="1">
                <a:solidFill>
                  <a:schemeClr val="tx1">
                    <a:lumMod val="65000"/>
                    <a:lumOff val="35000"/>
                  </a:schemeClr>
                </a:solidFill>
                <a:latin typeface="Gill Sans Light" panose="020B0302020104020203" pitchFamily="34" charset="-79"/>
                <a:cs typeface="Gill Sans Light" panose="020B0302020104020203" pitchFamily="34" charset="-79"/>
              </a:rPr>
              <a:t>competitiveness growth </a:t>
            </a:r>
            <a:r>
              <a:rPr lang="en-GB" b="1">
                <a:solidFill>
                  <a:srgbClr val="335E6F"/>
                </a:solidFill>
                <a:latin typeface="Gill Sans Light" panose="020B0302020104020203" pitchFamily="34" charset="-79"/>
                <a:cs typeface="Gill Sans Light" panose="020B0302020104020203" pitchFamily="34" charset="-79"/>
                <a:sym typeface="Verdana"/>
              </a:rPr>
              <a:t>and</a:t>
            </a:r>
            <a:r>
              <a:rPr lang="en-GB" b="1">
                <a:solidFill>
                  <a:schemeClr val="tx1">
                    <a:lumMod val="65000"/>
                    <a:lumOff val="35000"/>
                  </a:schemeClr>
                </a:solidFill>
                <a:latin typeface="Gill Sans Light" panose="020B0302020104020203" pitchFamily="34" charset="-79"/>
                <a:cs typeface="Gill Sans Light" panose="020B0302020104020203" pitchFamily="34" charset="-79"/>
                <a:sym typeface="Verdana"/>
              </a:rPr>
              <a:t> </a:t>
            </a:r>
            <a:r>
              <a:rPr lang="en-GB" b="1">
                <a:solidFill>
                  <a:srgbClr val="00AE9D"/>
                </a:solidFill>
                <a:latin typeface="Gill Sans Light" panose="020B0302020104020203" pitchFamily="34" charset="-79"/>
                <a:cs typeface="Gill Sans Light" panose="020B0302020104020203" pitchFamily="34" charset="-79"/>
                <a:sym typeface="Verdana"/>
              </a:rPr>
              <a:t>entrepreneurial</a:t>
            </a:r>
            <a:r>
              <a:rPr lang="en-GB" b="1">
                <a:solidFill>
                  <a:srgbClr val="00AE9D"/>
                </a:solidFill>
                <a:latin typeface="Gill Sans Light" panose="020B0302020104020203" pitchFamily="34" charset="-79"/>
                <a:cs typeface="Gill Sans Light" panose="020B0302020104020203" pitchFamily="34" charset="-79"/>
              </a:rPr>
              <a:t> </a:t>
            </a:r>
            <a:r>
              <a:rPr lang="en-GB" b="1">
                <a:solidFill>
                  <a:srgbClr val="00AE9D"/>
                </a:solidFill>
                <a:latin typeface="Gill Sans Light" panose="020B0302020104020203" pitchFamily="34" charset="-79"/>
                <a:cs typeface="Gill Sans Light" panose="020B0302020104020203" pitchFamily="34" charset="-79"/>
                <a:sym typeface="Verdana"/>
              </a:rPr>
              <a:t>initiatives</a:t>
            </a:r>
            <a:endParaRPr lang="en-GB" b="1">
              <a:solidFill>
                <a:srgbClr val="00AE9D"/>
              </a:solidFill>
              <a:latin typeface="Gill Sans Light" panose="020B0302020104020203" pitchFamily="34" charset="-79"/>
              <a:cs typeface="Gill Sans Light" panose="020B0302020104020203" pitchFamily="34" charset="-79"/>
              <a:sym typeface="Amazon Ember Regular"/>
            </a:endParaRPr>
          </a:p>
          <a:p>
            <a:pPr marL="180975" indent="-180975">
              <a:spcBef>
                <a:spcPts val="600"/>
              </a:spcBef>
              <a:buFont typeface="Wingdings" pitchFamily="2" charset="2"/>
              <a:buChar char="§"/>
            </a:pPr>
            <a:r>
              <a:rPr lang="en-GB" b="1">
                <a:solidFill>
                  <a:schemeClr val="tx1">
                    <a:lumMod val="65000"/>
                    <a:lumOff val="35000"/>
                  </a:schemeClr>
                </a:solidFill>
                <a:latin typeface="Gill Sans Light" panose="020B0302020104020203" pitchFamily="34" charset="-79"/>
                <a:cs typeface="Gill Sans Light" panose="020B0302020104020203" pitchFamily="34" charset="-79"/>
              </a:rPr>
              <a:t>Implement </a:t>
            </a:r>
            <a:r>
              <a:rPr lang="en-GB" b="1">
                <a:solidFill>
                  <a:srgbClr val="00AE9D"/>
                </a:solidFill>
                <a:latin typeface="Gill Sans Light" panose="020B0302020104020203" pitchFamily="34" charset="-79"/>
                <a:cs typeface="Gill Sans Light" panose="020B0302020104020203" pitchFamily="34" charset="-79"/>
              </a:rPr>
              <a:t>investment actions </a:t>
            </a:r>
            <a:r>
              <a:rPr lang="en-GB" b="1">
                <a:solidFill>
                  <a:schemeClr val="tx1">
                    <a:lumMod val="65000"/>
                    <a:lumOff val="35000"/>
                  </a:schemeClr>
                </a:solidFill>
                <a:latin typeface="Gill Sans Light" panose="020B0302020104020203" pitchFamily="34" charset="-79"/>
                <a:cs typeface="Gill Sans Light" panose="020B0302020104020203" pitchFamily="34" charset="-79"/>
              </a:rPr>
              <a:t>from ESA MSs or in the investors industry</a:t>
            </a:r>
          </a:p>
          <a:p>
            <a:pPr marL="180975" indent="-180975">
              <a:spcBef>
                <a:spcPts val="600"/>
              </a:spcBef>
              <a:buFont typeface="Wingdings" pitchFamily="2" charset="2"/>
              <a:buChar char="§"/>
            </a:pPr>
            <a:endParaRPr lang="en-GB" b="1">
              <a:solidFill>
                <a:schemeClr val="tx1">
                  <a:lumMod val="65000"/>
                  <a:lumOff val="35000"/>
                </a:schemeClr>
              </a:solidFill>
              <a:latin typeface="Gill Sans Light" panose="020B0302020104020203" pitchFamily="34" charset="-79"/>
              <a:cs typeface="Gill Sans Light" panose="020B0302020104020203" pitchFamily="34" charset="-79"/>
            </a:endParaRPr>
          </a:p>
        </p:txBody>
      </p:sp>
      <p:pic>
        <p:nvPicPr>
          <p:cNvPr id="8" name="Picture 7"/>
          <p:cNvPicPr>
            <a:picLocks noChangeAspect="1"/>
          </p:cNvPicPr>
          <p:nvPr/>
        </p:nvPicPr>
        <p:blipFill>
          <a:blip r:embed="rId3"/>
          <a:stretch>
            <a:fillRect/>
          </a:stretch>
        </p:blipFill>
        <p:spPr>
          <a:xfrm>
            <a:off x="347561" y="1781698"/>
            <a:ext cx="1435800" cy="1435800"/>
          </a:xfrm>
          <a:prstGeom prst="rect">
            <a:avLst/>
          </a:prstGeom>
          <a:ln>
            <a:noFill/>
          </a:ln>
          <a:effectLst>
            <a:outerShdw blurRad="292100" dist="139700" dir="2700000" algn="tl" rotWithShape="0">
              <a:srgbClr val="333333">
                <a:alpha val="65000"/>
              </a:srgbClr>
            </a:outerShdw>
          </a:effectLst>
        </p:spPr>
      </p:pic>
      <p:grpSp>
        <p:nvGrpSpPr>
          <p:cNvPr id="4" name="Group 3">
            <a:extLst>
              <a:ext uri="{FF2B5EF4-FFF2-40B4-BE49-F238E27FC236}">
                <a16:creationId xmlns:a16="http://schemas.microsoft.com/office/drawing/2014/main" id="{98B39394-E4CE-E247-8C3C-73CF655AC189}"/>
              </a:ext>
            </a:extLst>
          </p:cNvPr>
          <p:cNvGrpSpPr/>
          <p:nvPr/>
        </p:nvGrpSpPr>
        <p:grpSpPr>
          <a:xfrm>
            <a:off x="139044" y="3907843"/>
            <a:ext cx="4050395" cy="2350392"/>
            <a:chOff x="244747" y="7815685"/>
            <a:chExt cx="8100789" cy="4700783"/>
          </a:xfrm>
        </p:grpSpPr>
        <p:sp>
          <p:nvSpPr>
            <p:cNvPr id="10" name="Decagon 9">
              <a:extLst>
                <a:ext uri="{FF2B5EF4-FFF2-40B4-BE49-F238E27FC236}">
                  <a16:creationId xmlns:a16="http://schemas.microsoft.com/office/drawing/2014/main" id="{6C67F282-B588-8042-8FDB-DC7032624351}"/>
                </a:ext>
              </a:extLst>
            </p:cNvPr>
            <p:cNvSpPr>
              <a:spLocks noChangeAspect="1"/>
            </p:cNvSpPr>
            <p:nvPr/>
          </p:nvSpPr>
          <p:spPr>
            <a:xfrm>
              <a:off x="3519216" y="9328034"/>
              <a:ext cx="1250659" cy="1250659"/>
            </a:xfrm>
            <a:prstGeom prst="decagon">
              <a:avLst/>
            </a:prstGeom>
            <a:solidFill>
              <a:srgbClr val="335E6F"/>
            </a:solidFill>
            <a:ln>
              <a:solidFill>
                <a:srgbClr val="83C7AD"/>
              </a:solidFill>
            </a:ln>
          </p:spPr>
          <p:txBody>
            <a:bodyPr wrap="square" rtlCol="0" anchor="ctr">
              <a:normAutofit/>
            </a:bodyPr>
            <a:lstStyle/>
            <a:p>
              <a:pPr algn="l">
                <a:lnSpc>
                  <a:spcPct val="120000"/>
                </a:lnSpc>
              </a:pPr>
              <a:endParaRPr lang="en-IT" sz="900">
                <a:solidFill>
                  <a:schemeClr val="bg1"/>
                </a:solidFill>
              </a:endParaRPr>
            </a:p>
          </p:txBody>
        </p:sp>
        <p:grpSp>
          <p:nvGrpSpPr>
            <p:cNvPr id="11" name="Group 10">
              <a:extLst>
                <a:ext uri="{FF2B5EF4-FFF2-40B4-BE49-F238E27FC236}">
                  <a16:creationId xmlns:a16="http://schemas.microsoft.com/office/drawing/2014/main" id="{A8EABC99-C59D-3649-8969-8B14E84A90A4}"/>
                </a:ext>
              </a:extLst>
            </p:cNvPr>
            <p:cNvGrpSpPr>
              <a:grpSpLocks noChangeAspect="1"/>
            </p:cNvGrpSpPr>
            <p:nvPr/>
          </p:nvGrpSpPr>
          <p:grpSpPr>
            <a:xfrm>
              <a:off x="7330550" y="10916491"/>
              <a:ext cx="625330" cy="625330"/>
              <a:chOff x="18003522" y="2893828"/>
              <a:chExt cx="2168949" cy="2168949"/>
            </a:xfrm>
          </p:grpSpPr>
          <p:pic>
            <p:nvPicPr>
              <p:cNvPr id="108" name="Picture 107">
                <a:extLst>
                  <a:ext uri="{FF2B5EF4-FFF2-40B4-BE49-F238E27FC236}">
                    <a16:creationId xmlns:a16="http://schemas.microsoft.com/office/drawing/2014/main" id="{A4BBEAB6-0601-1E46-A31B-02782F6C34E1}"/>
                  </a:ext>
                </a:extLst>
              </p:cNvPr>
              <p:cNvPicPr>
                <a:picLocks noChangeAspect="1"/>
              </p:cNvPicPr>
              <p:nvPr/>
            </p:nvPicPr>
            <p:blipFill>
              <a:blip r:embed="rId4"/>
              <a:stretch>
                <a:fillRect/>
              </a:stretch>
            </p:blipFill>
            <p:spPr>
              <a:xfrm>
                <a:off x="18498737" y="3330817"/>
                <a:ext cx="1178518" cy="1294972"/>
              </a:xfrm>
              <a:prstGeom prst="rect">
                <a:avLst/>
              </a:prstGeom>
              <a:ln>
                <a:noFill/>
              </a:ln>
              <a:effectLst>
                <a:outerShdw blurRad="292100" dist="139700" dir="2700000" algn="tl" rotWithShape="0">
                  <a:srgbClr val="333333">
                    <a:alpha val="65000"/>
                  </a:srgbClr>
                </a:outerShdw>
              </a:effectLst>
            </p:spPr>
          </p:pic>
          <p:sp>
            <p:nvSpPr>
              <p:cNvPr id="109" name="Doughnut 108">
                <a:extLst>
                  <a:ext uri="{FF2B5EF4-FFF2-40B4-BE49-F238E27FC236}">
                    <a16:creationId xmlns:a16="http://schemas.microsoft.com/office/drawing/2014/main" id="{B4811167-1506-4E4B-B3D3-4A38EFA7CEFB}"/>
                  </a:ext>
                </a:extLst>
              </p:cNvPr>
              <p:cNvSpPr/>
              <p:nvPr/>
            </p:nvSpPr>
            <p:spPr>
              <a:xfrm>
                <a:off x="18003522" y="2893828"/>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12" name="Group 11">
              <a:extLst>
                <a:ext uri="{FF2B5EF4-FFF2-40B4-BE49-F238E27FC236}">
                  <a16:creationId xmlns:a16="http://schemas.microsoft.com/office/drawing/2014/main" id="{367F893E-0E87-F94A-BD2B-32258CAF8A96}"/>
                </a:ext>
              </a:extLst>
            </p:cNvPr>
            <p:cNvGrpSpPr>
              <a:grpSpLocks noChangeAspect="1"/>
            </p:cNvGrpSpPr>
            <p:nvPr/>
          </p:nvGrpSpPr>
          <p:grpSpPr>
            <a:xfrm>
              <a:off x="1134787" y="8576316"/>
              <a:ext cx="625330" cy="625330"/>
              <a:chOff x="15544434" y="2839908"/>
              <a:chExt cx="2168949" cy="2168949"/>
            </a:xfrm>
          </p:grpSpPr>
          <p:pic>
            <p:nvPicPr>
              <p:cNvPr id="106" name="Picture 105">
                <a:extLst>
                  <a:ext uri="{FF2B5EF4-FFF2-40B4-BE49-F238E27FC236}">
                    <a16:creationId xmlns:a16="http://schemas.microsoft.com/office/drawing/2014/main" id="{B201B4A5-260A-8943-BD93-42BC4AF164ED}"/>
                  </a:ext>
                </a:extLst>
              </p:cNvPr>
              <p:cNvPicPr>
                <a:picLocks noChangeAspect="1"/>
              </p:cNvPicPr>
              <p:nvPr/>
            </p:nvPicPr>
            <p:blipFill>
              <a:blip r:embed="rId5"/>
              <a:stretch>
                <a:fillRect/>
              </a:stretch>
            </p:blipFill>
            <p:spPr>
              <a:xfrm>
                <a:off x="15885719" y="3160832"/>
                <a:ext cx="1486378" cy="1595240"/>
              </a:xfrm>
              <a:prstGeom prst="rect">
                <a:avLst/>
              </a:prstGeom>
              <a:ln>
                <a:noFill/>
              </a:ln>
              <a:effectLst>
                <a:outerShdw blurRad="292100" dist="139700" dir="2700000" algn="tl" rotWithShape="0">
                  <a:srgbClr val="333333">
                    <a:alpha val="65000"/>
                  </a:srgbClr>
                </a:outerShdw>
              </a:effectLst>
            </p:spPr>
          </p:pic>
          <p:sp>
            <p:nvSpPr>
              <p:cNvPr id="107" name="Doughnut 106">
                <a:extLst>
                  <a:ext uri="{FF2B5EF4-FFF2-40B4-BE49-F238E27FC236}">
                    <a16:creationId xmlns:a16="http://schemas.microsoft.com/office/drawing/2014/main" id="{76FADFB2-C84C-4045-A0AC-7699AD5454C2}"/>
                  </a:ext>
                </a:extLst>
              </p:cNvPr>
              <p:cNvSpPr/>
              <p:nvPr/>
            </p:nvSpPr>
            <p:spPr>
              <a:xfrm>
                <a:off x="15544434" y="2839908"/>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14" name="Group 13">
              <a:extLst>
                <a:ext uri="{FF2B5EF4-FFF2-40B4-BE49-F238E27FC236}">
                  <a16:creationId xmlns:a16="http://schemas.microsoft.com/office/drawing/2014/main" id="{A3C751D3-7481-E843-8338-21360C418E92}"/>
                </a:ext>
              </a:extLst>
            </p:cNvPr>
            <p:cNvGrpSpPr>
              <a:grpSpLocks noChangeAspect="1"/>
            </p:cNvGrpSpPr>
            <p:nvPr/>
          </p:nvGrpSpPr>
          <p:grpSpPr>
            <a:xfrm>
              <a:off x="5522424" y="9938030"/>
              <a:ext cx="625330" cy="625330"/>
              <a:chOff x="12505069" y="3499003"/>
              <a:chExt cx="2168949" cy="2168949"/>
            </a:xfrm>
          </p:grpSpPr>
          <p:pic>
            <p:nvPicPr>
              <p:cNvPr id="102" name="Picture 101">
                <a:extLst>
                  <a:ext uri="{FF2B5EF4-FFF2-40B4-BE49-F238E27FC236}">
                    <a16:creationId xmlns:a16="http://schemas.microsoft.com/office/drawing/2014/main" id="{ACFC943A-7605-DF48-AF0D-60A4A954C87D}"/>
                  </a:ext>
                </a:extLst>
              </p:cNvPr>
              <p:cNvPicPr>
                <a:picLocks noChangeAspect="1"/>
              </p:cNvPicPr>
              <p:nvPr/>
            </p:nvPicPr>
            <p:blipFill>
              <a:blip r:embed="rId6"/>
              <a:stretch>
                <a:fillRect/>
              </a:stretch>
            </p:blipFill>
            <p:spPr>
              <a:xfrm>
                <a:off x="13083051" y="3930353"/>
                <a:ext cx="1012984" cy="1306248"/>
              </a:xfrm>
              <a:prstGeom prst="rect">
                <a:avLst/>
              </a:prstGeom>
              <a:ln>
                <a:noFill/>
              </a:ln>
              <a:effectLst>
                <a:outerShdw blurRad="292100" dist="139700" dir="2700000" algn="tl" rotWithShape="0">
                  <a:srgbClr val="333333">
                    <a:alpha val="65000"/>
                  </a:srgbClr>
                </a:outerShdw>
              </a:effectLst>
            </p:spPr>
          </p:pic>
          <p:sp>
            <p:nvSpPr>
              <p:cNvPr id="103" name="Doughnut 102">
                <a:extLst>
                  <a:ext uri="{FF2B5EF4-FFF2-40B4-BE49-F238E27FC236}">
                    <a16:creationId xmlns:a16="http://schemas.microsoft.com/office/drawing/2014/main" id="{454D78FF-CAE5-8B4E-9976-0DD34F05A8EA}"/>
                  </a:ext>
                </a:extLst>
              </p:cNvPr>
              <p:cNvSpPr/>
              <p:nvPr/>
            </p:nvSpPr>
            <p:spPr>
              <a:xfrm>
                <a:off x="12505069" y="3499003"/>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17" name="Group 16">
              <a:extLst>
                <a:ext uri="{FF2B5EF4-FFF2-40B4-BE49-F238E27FC236}">
                  <a16:creationId xmlns:a16="http://schemas.microsoft.com/office/drawing/2014/main" id="{162BBDCD-CEF3-A94D-B82F-EC6DF8C1A95B}"/>
                </a:ext>
              </a:extLst>
            </p:cNvPr>
            <p:cNvGrpSpPr>
              <a:grpSpLocks noChangeAspect="1"/>
            </p:cNvGrpSpPr>
            <p:nvPr/>
          </p:nvGrpSpPr>
          <p:grpSpPr>
            <a:xfrm>
              <a:off x="385523" y="10041373"/>
              <a:ext cx="625330" cy="625330"/>
              <a:chOff x="19668273" y="6218918"/>
              <a:chExt cx="2168949" cy="2168949"/>
            </a:xfrm>
          </p:grpSpPr>
          <p:pic>
            <p:nvPicPr>
              <p:cNvPr id="100" name="Picture 99">
                <a:extLst>
                  <a:ext uri="{FF2B5EF4-FFF2-40B4-BE49-F238E27FC236}">
                    <a16:creationId xmlns:a16="http://schemas.microsoft.com/office/drawing/2014/main" id="{7BB6FB64-16DD-7D4A-91A9-892918AB088E}"/>
                  </a:ext>
                </a:extLst>
              </p:cNvPr>
              <p:cNvPicPr>
                <a:picLocks noChangeAspect="1"/>
              </p:cNvPicPr>
              <p:nvPr/>
            </p:nvPicPr>
            <p:blipFill>
              <a:blip r:embed="rId7"/>
              <a:stretch>
                <a:fillRect/>
              </a:stretch>
            </p:blipFill>
            <p:spPr>
              <a:xfrm>
                <a:off x="20131313" y="6603095"/>
                <a:ext cx="1242870" cy="1400594"/>
              </a:xfrm>
              <a:prstGeom prst="rect">
                <a:avLst/>
              </a:prstGeom>
              <a:ln>
                <a:noFill/>
              </a:ln>
              <a:effectLst>
                <a:outerShdw blurRad="292100" dist="139700" dir="2700000" algn="tl" rotWithShape="0">
                  <a:srgbClr val="333333">
                    <a:alpha val="65000"/>
                  </a:srgbClr>
                </a:outerShdw>
              </a:effectLst>
            </p:spPr>
          </p:pic>
          <p:sp>
            <p:nvSpPr>
              <p:cNvPr id="101" name="Doughnut 100">
                <a:extLst>
                  <a:ext uri="{FF2B5EF4-FFF2-40B4-BE49-F238E27FC236}">
                    <a16:creationId xmlns:a16="http://schemas.microsoft.com/office/drawing/2014/main" id="{16B8B188-DFB1-F149-A4AF-84BCE4D72B02}"/>
                  </a:ext>
                </a:extLst>
              </p:cNvPr>
              <p:cNvSpPr>
                <a:spLocks noChangeAspect="1"/>
              </p:cNvSpPr>
              <p:nvPr/>
            </p:nvSpPr>
            <p:spPr>
              <a:xfrm>
                <a:off x="19668273" y="6218918"/>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18" name="Group 17">
              <a:extLst>
                <a:ext uri="{FF2B5EF4-FFF2-40B4-BE49-F238E27FC236}">
                  <a16:creationId xmlns:a16="http://schemas.microsoft.com/office/drawing/2014/main" id="{E890C7AA-000C-B74D-A4D3-55FA4990282C}"/>
                </a:ext>
              </a:extLst>
            </p:cNvPr>
            <p:cNvGrpSpPr>
              <a:grpSpLocks noChangeAspect="1"/>
            </p:cNvGrpSpPr>
            <p:nvPr/>
          </p:nvGrpSpPr>
          <p:grpSpPr>
            <a:xfrm>
              <a:off x="2458693" y="7815685"/>
              <a:ext cx="625330" cy="625330"/>
              <a:chOff x="13788875" y="6246217"/>
              <a:chExt cx="2168949" cy="2168949"/>
            </a:xfrm>
          </p:grpSpPr>
          <p:pic>
            <p:nvPicPr>
              <p:cNvPr id="98" name="Picture 97">
                <a:extLst>
                  <a:ext uri="{FF2B5EF4-FFF2-40B4-BE49-F238E27FC236}">
                    <a16:creationId xmlns:a16="http://schemas.microsoft.com/office/drawing/2014/main" id="{39847067-357F-E64A-B661-0D9665587D54}"/>
                  </a:ext>
                </a:extLst>
              </p:cNvPr>
              <p:cNvPicPr>
                <a:picLocks noChangeAspect="1"/>
              </p:cNvPicPr>
              <p:nvPr/>
            </p:nvPicPr>
            <p:blipFill>
              <a:blip r:embed="rId8"/>
              <a:stretch>
                <a:fillRect/>
              </a:stretch>
            </p:blipFill>
            <p:spPr>
              <a:xfrm>
                <a:off x="14202263" y="6693984"/>
                <a:ext cx="1342172" cy="1218816"/>
              </a:xfrm>
              <a:prstGeom prst="rect">
                <a:avLst/>
              </a:prstGeom>
              <a:ln>
                <a:noFill/>
              </a:ln>
              <a:effectLst>
                <a:outerShdw blurRad="292100" dist="139700" dir="2700000" algn="tl" rotWithShape="0">
                  <a:srgbClr val="333333">
                    <a:alpha val="65000"/>
                  </a:srgbClr>
                </a:outerShdw>
              </a:effectLst>
            </p:spPr>
          </p:pic>
          <p:sp>
            <p:nvSpPr>
              <p:cNvPr id="99" name="Doughnut 98">
                <a:extLst>
                  <a:ext uri="{FF2B5EF4-FFF2-40B4-BE49-F238E27FC236}">
                    <a16:creationId xmlns:a16="http://schemas.microsoft.com/office/drawing/2014/main" id="{4BD4AFFC-A256-D54D-B6B4-37E18BD8F2C2}"/>
                  </a:ext>
                </a:extLst>
              </p:cNvPr>
              <p:cNvSpPr/>
              <p:nvPr/>
            </p:nvSpPr>
            <p:spPr>
              <a:xfrm>
                <a:off x="13788875" y="6246217"/>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19" name="Group 18">
              <a:extLst>
                <a:ext uri="{FF2B5EF4-FFF2-40B4-BE49-F238E27FC236}">
                  <a16:creationId xmlns:a16="http://schemas.microsoft.com/office/drawing/2014/main" id="{26B22EA6-C255-DD4F-AC85-E961A89648E4}"/>
                </a:ext>
              </a:extLst>
            </p:cNvPr>
            <p:cNvGrpSpPr>
              <a:grpSpLocks noChangeAspect="1"/>
            </p:cNvGrpSpPr>
            <p:nvPr/>
          </p:nvGrpSpPr>
          <p:grpSpPr>
            <a:xfrm>
              <a:off x="5328833" y="7969870"/>
              <a:ext cx="625330" cy="625330"/>
              <a:chOff x="8255413" y="4612156"/>
              <a:chExt cx="2168949" cy="2168949"/>
            </a:xfrm>
          </p:grpSpPr>
          <p:pic>
            <p:nvPicPr>
              <p:cNvPr id="96" name="Picture 95">
                <a:extLst>
                  <a:ext uri="{FF2B5EF4-FFF2-40B4-BE49-F238E27FC236}">
                    <a16:creationId xmlns:a16="http://schemas.microsoft.com/office/drawing/2014/main" id="{15F0B792-D4E7-AC4A-B05E-464675AA511B}"/>
                  </a:ext>
                </a:extLst>
              </p:cNvPr>
              <p:cNvPicPr>
                <a:picLocks noChangeAspect="1"/>
              </p:cNvPicPr>
              <p:nvPr/>
            </p:nvPicPr>
            <p:blipFill>
              <a:blip r:embed="rId7"/>
              <a:stretch>
                <a:fillRect/>
              </a:stretch>
            </p:blipFill>
            <p:spPr>
              <a:xfrm>
                <a:off x="8734109" y="5013978"/>
                <a:ext cx="1211560" cy="1365308"/>
              </a:xfrm>
              <a:prstGeom prst="rect">
                <a:avLst/>
              </a:prstGeom>
              <a:ln>
                <a:noFill/>
              </a:ln>
              <a:effectLst>
                <a:outerShdw blurRad="292100" dist="139700" dir="2700000" algn="tl" rotWithShape="0">
                  <a:srgbClr val="333333">
                    <a:alpha val="65000"/>
                  </a:srgbClr>
                </a:outerShdw>
              </a:effectLst>
            </p:spPr>
          </p:pic>
          <p:sp>
            <p:nvSpPr>
              <p:cNvPr id="97" name="Doughnut 96">
                <a:extLst>
                  <a:ext uri="{FF2B5EF4-FFF2-40B4-BE49-F238E27FC236}">
                    <a16:creationId xmlns:a16="http://schemas.microsoft.com/office/drawing/2014/main" id="{FF54F8AA-FF21-3144-ABEA-A965578668C9}"/>
                  </a:ext>
                </a:extLst>
              </p:cNvPr>
              <p:cNvSpPr/>
              <p:nvPr/>
            </p:nvSpPr>
            <p:spPr>
              <a:xfrm>
                <a:off x="8255413" y="4612156"/>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20" name="Group 19">
              <a:extLst>
                <a:ext uri="{FF2B5EF4-FFF2-40B4-BE49-F238E27FC236}">
                  <a16:creationId xmlns:a16="http://schemas.microsoft.com/office/drawing/2014/main" id="{480111E6-B4E3-2547-9A72-43A7397CCAC4}"/>
                </a:ext>
              </a:extLst>
            </p:cNvPr>
            <p:cNvGrpSpPr>
              <a:grpSpLocks noChangeAspect="1"/>
            </p:cNvGrpSpPr>
            <p:nvPr/>
          </p:nvGrpSpPr>
          <p:grpSpPr>
            <a:xfrm>
              <a:off x="822121" y="11146453"/>
              <a:ext cx="625330" cy="625330"/>
              <a:chOff x="12505069" y="3499003"/>
              <a:chExt cx="2168949" cy="2168949"/>
            </a:xfrm>
          </p:grpSpPr>
          <p:pic>
            <p:nvPicPr>
              <p:cNvPr id="94" name="Picture 93">
                <a:extLst>
                  <a:ext uri="{FF2B5EF4-FFF2-40B4-BE49-F238E27FC236}">
                    <a16:creationId xmlns:a16="http://schemas.microsoft.com/office/drawing/2014/main" id="{6CA1A629-B669-AC47-8A91-159F408B7982}"/>
                  </a:ext>
                </a:extLst>
              </p:cNvPr>
              <p:cNvPicPr>
                <a:picLocks noChangeAspect="1"/>
              </p:cNvPicPr>
              <p:nvPr/>
            </p:nvPicPr>
            <p:blipFill>
              <a:blip r:embed="rId6"/>
              <a:stretch>
                <a:fillRect/>
              </a:stretch>
            </p:blipFill>
            <p:spPr>
              <a:xfrm>
                <a:off x="13083051" y="3930353"/>
                <a:ext cx="1012984" cy="1306248"/>
              </a:xfrm>
              <a:prstGeom prst="rect">
                <a:avLst/>
              </a:prstGeom>
              <a:ln>
                <a:noFill/>
              </a:ln>
              <a:effectLst>
                <a:outerShdw blurRad="292100" dist="139700" dir="2700000" algn="tl" rotWithShape="0">
                  <a:srgbClr val="333333">
                    <a:alpha val="65000"/>
                  </a:srgbClr>
                </a:outerShdw>
              </a:effectLst>
            </p:spPr>
          </p:pic>
          <p:sp>
            <p:nvSpPr>
              <p:cNvPr id="95" name="Doughnut 94">
                <a:extLst>
                  <a:ext uri="{FF2B5EF4-FFF2-40B4-BE49-F238E27FC236}">
                    <a16:creationId xmlns:a16="http://schemas.microsoft.com/office/drawing/2014/main" id="{3B78F51C-9F6C-F84E-B525-34EE3348DBAB}"/>
                  </a:ext>
                </a:extLst>
              </p:cNvPr>
              <p:cNvSpPr/>
              <p:nvPr/>
            </p:nvSpPr>
            <p:spPr>
              <a:xfrm>
                <a:off x="12505069" y="3499003"/>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21" name="Group 20">
              <a:extLst>
                <a:ext uri="{FF2B5EF4-FFF2-40B4-BE49-F238E27FC236}">
                  <a16:creationId xmlns:a16="http://schemas.microsoft.com/office/drawing/2014/main" id="{A2CE6DAB-C2A0-0E41-B387-30670877CDDF}"/>
                </a:ext>
              </a:extLst>
            </p:cNvPr>
            <p:cNvGrpSpPr>
              <a:grpSpLocks noChangeAspect="1"/>
            </p:cNvGrpSpPr>
            <p:nvPr/>
          </p:nvGrpSpPr>
          <p:grpSpPr>
            <a:xfrm>
              <a:off x="244747" y="9004003"/>
              <a:ext cx="625330" cy="625330"/>
              <a:chOff x="14637777" y="6417734"/>
              <a:chExt cx="2168949" cy="2168949"/>
            </a:xfrm>
          </p:grpSpPr>
          <p:pic>
            <p:nvPicPr>
              <p:cNvPr id="92" name="Picture 91">
                <a:extLst>
                  <a:ext uri="{FF2B5EF4-FFF2-40B4-BE49-F238E27FC236}">
                    <a16:creationId xmlns:a16="http://schemas.microsoft.com/office/drawing/2014/main" id="{4F7F4C17-8449-7041-8469-DB0B6F378A03}"/>
                  </a:ext>
                </a:extLst>
              </p:cNvPr>
              <p:cNvPicPr>
                <a:picLocks noChangeAspect="1"/>
              </p:cNvPicPr>
              <p:nvPr/>
            </p:nvPicPr>
            <p:blipFill>
              <a:blip r:embed="rId8"/>
              <a:stretch>
                <a:fillRect/>
              </a:stretch>
            </p:blipFill>
            <p:spPr>
              <a:xfrm>
                <a:off x="14995916" y="6892802"/>
                <a:ext cx="1342171" cy="1218816"/>
              </a:xfrm>
              <a:prstGeom prst="rect">
                <a:avLst/>
              </a:prstGeom>
              <a:ln>
                <a:noFill/>
              </a:ln>
              <a:effectLst>
                <a:outerShdw blurRad="292100" dist="139700" dir="2700000" algn="tl" rotWithShape="0">
                  <a:srgbClr val="333333">
                    <a:alpha val="65000"/>
                  </a:srgbClr>
                </a:outerShdw>
              </a:effectLst>
            </p:spPr>
          </p:pic>
          <p:sp>
            <p:nvSpPr>
              <p:cNvPr id="93" name="Doughnut 92">
                <a:extLst>
                  <a:ext uri="{FF2B5EF4-FFF2-40B4-BE49-F238E27FC236}">
                    <a16:creationId xmlns:a16="http://schemas.microsoft.com/office/drawing/2014/main" id="{C1773B57-AE99-7549-AC60-A8D802FEE4C6}"/>
                  </a:ext>
                </a:extLst>
              </p:cNvPr>
              <p:cNvSpPr/>
              <p:nvPr/>
            </p:nvSpPr>
            <p:spPr>
              <a:xfrm>
                <a:off x="14637777" y="6417734"/>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23" name="Group 22">
              <a:extLst>
                <a:ext uri="{FF2B5EF4-FFF2-40B4-BE49-F238E27FC236}">
                  <a16:creationId xmlns:a16="http://schemas.microsoft.com/office/drawing/2014/main" id="{B5F38835-B769-5C46-89B3-DC96B74616E6}"/>
                </a:ext>
              </a:extLst>
            </p:cNvPr>
            <p:cNvGrpSpPr>
              <a:grpSpLocks noChangeAspect="1"/>
            </p:cNvGrpSpPr>
            <p:nvPr/>
          </p:nvGrpSpPr>
          <p:grpSpPr>
            <a:xfrm>
              <a:off x="6727294" y="9991565"/>
              <a:ext cx="625330" cy="625330"/>
              <a:chOff x="18003522" y="2893828"/>
              <a:chExt cx="2168949" cy="2168949"/>
            </a:xfrm>
          </p:grpSpPr>
          <p:pic>
            <p:nvPicPr>
              <p:cNvPr id="88" name="Picture 87">
                <a:extLst>
                  <a:ext uri="{FF2B5EF4-FFF2-40B4-BE49-F238E27FC236}">
                    <a16:creationId xmlns:a16="http://schemas.microsoft.com/office/drawing/2014/main" id="{1E2707A3-CACF-974E-BB73-9728019F0014}"/>
                  </a:ext>
                </a:extLst>
              </p:cNvPr>
              <p:cNvPicPr>
                <a:picLocks noChangeAspect="1"/>
              </p:cNvPicPr>
              <p:nvPr/>
            </p:nvPicPr>
            <p:blipFill>
              <a:blip r:embed="rId4"/>
              <a:stretch>
                <a:fillRect/>
              </a:stretch>
            </p:blipFill>
            <p:spPr>
              <a:xfrm>
                <a:off x="18498737" y="3330817"/>
                <a:ext cx="1178518" cy="1294972"/>
              </a:xfrm>
              <a:prstGeom prst="rect">
                <a:avLst/>
              </a:prstGeom>
              <a:ln>
                <a:noFill/>
              </a:ln>
              <a:effectLst>
                <a:outerShdw blurRad="292100" dist="139700" dir="2700000" algn="tl" rotWithShape="0">
                  <a:srgbClr val="333333">
                    <a:alpha val="65000"/>
                  </a:srgbClr>
                </a:outerShdw>
              </a:effectLst>
            </p:spPr>
          </p:pic>
          <p:sp>
            <p:nvSpPr>
              <p:cNvPr id="89" name="Doughnut 88">
                <a:extLst>
                  <a:ext uri="{FF2B5EF4-FFF2-40B4-BE49-F238E27FC236}">
                    <a16:creationId xmlns:a16="http://schemas.microsoft.com/office/drawing/2014/main" id="{30F535D8-D8DA-F147-A1B7-68EA6D02D24B}"/>
                  </a:ext>
                </a:extLst>
              </p:cNvPr>
              <p:cNvSpPr/>
              <p:nvPr/>
            </p:nvSpPr>
            <p:spPr>
              <a:xfrm>
                <a:off x="18003522" y="2893828"/>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24" name="Group 23">
              <a:extLst>
                <a:ext uri="{FF2B5EF4-FFF2-40B4-BE49-F238E27FC236}">
                  <a16:creationId xmlns:a16="http://schemas.microsoft.com/office/drawing/2014/main" id="{A6D58109-27DC-5D42-8534-58E37E7FE1CA}"/>
                </a:ext>
              </a:extLst>
            </p:cNvPr>
            <p:cNvGrpSpPr>
              <a:grpSpLocks noChangeAspect="1"/>
            </p:cNvGrpSpPr>
            <p:nvPr/>
          </p:nvGrpSpPr>
          <p:grpSpPr>
            <a:xfrm>
              <a:off x="2296433" y="11891138"/>
              <a:ext cx="625330" cy="625330"/>
              <a:chOff x="15544434" y="2839908"/>
              <a:chExt cx="2168949" cy="2168949"/>
            </a:xfrm>
          </p:grpSpPr>
          <p:pic>
            <p:nvPicPr>
              <p:cNvPr id="86" name="Picture 85">
                <a:extLst>
                  <a:ext uri="{FF2B5EF4-FFF2-40B4-BE49-F238E27FC236}">
                    <a16:creationId xmlns:a16="http://schemas.microsoft.com/office/drawing/2014/main" id="{68114DD1-E923-C741-AAFB-7CF23FC5AF7F}"/>
                  </a:ext>
                </a:extLst>
              </p:cNvPr>
              <p:cNvPicPr>
                <a:picLocks noChangeAspect="1"/>
              </p:cNvPicPr>
              <p:nvPr/>
            </p:nvPicPr>
            <p:blipFill>
              <a:blip r:embed="rId5"/>
              <a:stretch>
                <a:fillRect/>
              </a:stretch>
            </p:blipFill>
            <p:spPr>
              <a:xfrm>
                <a:off x="15885719" y="3160832"/>
                <a:ext cx="1486378" cy="1595240"/>
              </a:xfrm>
              <a:prstGeom prst="rect">
                <a:avLst/>
              </a:prstGeom>
              <a:ln>
                <a:noFill/>
              </a:ln>
              <a:effectLst>
                <a:outerShdw blurRad="292100" dist="139700" dir="2700000" algn="tl" rotWithShape="0">
                  <a:srgbClr val="333333">
                    <a:alpha val="65000"/>
                  </a:srgbClr>
                </a:outerShdw>
              </a:effectLst>
            </p:spPr>
          </p:pic>
          <p:sp>
            <p:nvSpPr>
              <p:cNvPr id="87" name="Doughnut 86">
                <a:extLst>
                  <a:ext uri="{FF2B5EF4-FFF2-40B4-BE49-F238E27FC236}">
                    <a16:creationId xmlns:a16="http://schemas.microsoft.com/office/drawing/2014/main" id="{0F483407-045C-F44E-83AB-F5B535E94265}"/>
                  </a:ext>
                </a:extLst>
              </p:cNvPr>
              <p:cNvSpPr/>
              <p:nvPr/>
            </p:nvSpPr>
            <p:spPr>
              <a:xfrm>
                <a:off x="15544434" y="2839908"/>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25" name="Group 24">
              <a:extLst>
                <a:ext uri="{FF2B5EF4-FFF2-40B4-BE49-F238E27FC236}">
                  <a16:creationId xmlns:a16="http://schemas.microsoft.com/office/drawing/2014/main" id="{3FFA5947-8F91-E142-A664-C6ED42755485}"/>
                </a:ext>
              </a:extLst>
            </p:cNvPr>
            <p:cNvGrpSpPr/>
            <p:nvPr/>
          </p:nvGrpSpPr>
          <p:grpSpPr>
            <a:xfrm>
              <a:off x="2472942" y="9037187"/>
              <a:ext cx="625330" cy="625330"/>
              <a:chOff x="6942580" y="4330811"/>
              <a:chExt cx="720000" cy="720000"/>
            </a:xfrm>
          </p:grpSpPr>
          <p:pic>
            <p:nvPicPr>
              <p:cNvPr id="84" name="Picture 83">
                <a:extLst>
                  <a:ext uri="{FF2B5EF4-FFF2-40B4-BE49-F238E27FC236}">
                    <a16:creationId xmlns:a16="http://schemas.microsoft.com/office/drawing/2014/main" id="{EA236C55-9694-E341-8274-C3DDE531FB48}"/>
                  </a:ext>
                </a:extLst>
              </p:cNvPr>
              <p:cNvPicPr>
                <a:picLocks noChangeAspect="1"/>
              </p:cNvPicPr>
              <p:nvPr/>
            </p:nvPicPr>
            <p:blipFill>
              <a:blip r:embed="rId9"/>
              <a:stretch>
                <a:fillRect/>
              </a:stretch>
            </p:blipFill>
            <p:spPr>
              <a:xfrm>
                <a:off x="7062623" y="4438315"/>
                <a:ext cx="465549" cy="475062"/>
              </a:xfrm>
              <a:prstGeom prst="rect">
                <a:avLst/>
              </a:prstGeom>
              <a:ln>
                <a:noFill/>
              </a:ln>
              <a:effectLst>
                <a:outerShdw blurRad="292100" dist="139700" dir="2700000" algn="tl" rotWithShape="0">
                  <a:srgbClr val="333333">
                    <a:alpha val="65000"/>
                  </a:srgbClr>
                </a:outerShdw>
              </a:effectLst>
            </p:spPr>
          </p:pic>
          <p:sp>
            <p:nvSpPr>
              <p:cNvPr id="85" name="Doughnut 84">
                <a:extLst>
                  <a:ext uri="{FF2B5EF4-FFF2-40B4-BE49-F238E27FC236}">
                    <a16:creationId xmlns:a16="http://schemas.microsoft.com/office/drawing/2014/main" id="{8C586D6C-82A4-7049-BC8E-A1E29AE56A64}"/>
                  </a:ext>
                </a:extLst>
              </p:cNvPr>
              <p:cNvSpPr/>
              <p:nvPr/>
            </p:nvSpPr>
            <p:spPr>
              <a:xfrm>
                <a:off x="6942580" y="4330811"/>
                <a:ext cx="720000" cy="720000"/>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26" name="Group 25">
              <a:extLst>
                <a:ext uri="{FF2B5EF4-FFF2-40B4-BE49-F238E27FC236}">
                  <a16:creationId xmlns:a16="http://schemas.microsoft.com/office/drawing/2014/main" id="{B54C3491-07AB-B048-9401-6B72B210185B}"/>
                </a:ext>
              </a:extLst>
            </p:cNvPr>
            <p:cNvGrpSpPr>
              <a:grpSpLocks noChangeAspect="1"/>
            </p:cNvGrpSpPr>
            <p:nvPr/>
          </p:nvGrpSpPr>
          <p:grpSpPr>
            <a:xfrm>
              <a:off x="6705220" y="8334649"/>
              <a:ext cx="625330" cy="625330"/>
              <a:chOff x="19668273" y="6218918"/>
              <a:chExt cx="2168949" cy="2168949"/>
            </a:xfrm>
          </p:grpSpPr>
          <p:pic>
            <p:nvPicPr>
              <p:cNvPr id="82" name="Picture 81">
                <a:extLst>
                  <a:ext uri="{FF2B5EF4-FFF2-40B4-BE49-F238E27FC236}">
                    <a16:creationId xmlns:a16="http://schemas.microsoft.com/office/drawing/2014/main" id="{BE92C483-8C71-BC44-BFCF-6779852276C0}"/>
                  </a:ext>
                </a:extLst>
              </p:cNvPr>
              <p:cNvPicPr>
                <a:picLocks noChangeAspect="1"/>
              </p:cNvPicPr>
              <p:nvPr/>
            </p:nvPicPr>
            <p:blipFill>
              <a:blip r:embed="rId7"/>
              <a:stretch>
                <a:fillRect/>
              </a:stretch>
            </p:blipFill>
            <p:spPr>
              <a:xfrm>
                <a:off x="20131313" y="6603095"/>
                <a:ext cx="1242870" cy="1400594"/>
              </a:xfrm>
              <a:prstGeom prst="rect">
                <a:avLst/>
              </a:prstGeom>
              <a:ln>
                <a:noFill/>
              </a:ln>
              <a:effectLst>
                <a:outerShdw blurRad="292100" dist="139700" dir="2700000" algn="tl" rotWithShape="0">
                  <a:srgbClr val="333333">
                    <a:alpha val="65000"/>
                  </a:srgbClr>
                </a:outerShdw>
              </a:effectLst>
            </p:spPr>
          </p:pic>
          <p:sp>
            <p:nvSpPr>
              <p:cNvPr id="83" name="Doughnut 82">
                <a:extLst>
                  <a:ext uri="{FF2B5EF4-FFF2-40B4-BE49-F238E27FC236}">
                    <a16:creationId xmlns:a16="http://schemas.microsoft.com/office/drawing/2014/main" id="{619F1253-5AE7-DE40-9CB8-48AC9AE611E8}"/>
                  </a:ext>
                </a:extLst>
              </p:cNvPr>
              <p:cNvSpPr>
                <a:spLocks noChangeAspect="1"/>
              </p:cNvSpPr>
              <p:nvPr/>
            </p:nvSpPr>
            <p:spPr>
              <a:xfrm>
                <a:off x="19668273" y="6218918"/>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27" name="Group 26">
              <a:extLst>
                <a:ext uri="{FF2B5EF4-FFF2-40B4-BE49-F238E27FC236}">
                  <a16:creationId xmlns:a16="http://schemas.microsoft.com/office/drawing/2014/main" id="{90519BA7-B69E-E043-AEB4-0B839184BD01}"/>
                </a:ext>
              </a:extLst>
            </p:cNvPr>
            <p:cNvGrpSpPr>
              <a:grpSpLocks noChangeAspect="1"/>
            </p:cNvGrpSpPr>
            <p:nvPr/>
          </p:nvGrpSpPr>
          <p:grpSpPr>
            <a:xfrm>
              <a:off x="7720206" y="9128765"/>
              <a:ext cx="625330" cy="625330"/>
              <a:chOff x="19668273" y="6218918"/>
              <a:chExt cx="2168949" cy="2168949"/>
            </a:xfrm>
          </p:grpSpPr>
          <p:pic>
            <p:nvPicPr>
              <p:cNvPr id="80" name="Picture 79">
                <a:extLst>
                  <a:ext uri="{FF2B5EF4-FFF2-40B4-BE49-F238E27FC236}">
                    <a16:creationId xmlns:a16="http://schemas.microsoft.com/office/drawing/2014/main" id="{0E0E67AC-CA22-D04C-B062-9C72E0E0FD13}"/>
                  </a:ext>
                </a:extLst>
              </p:cNvPr>
              <p:cNvPicPr>
                <a:picLocks noChangeAspect="1"/>
              </p:cNvPicPr>
              <p:nvPr/>
            </p:nvPicPr>
            <p:blipFill>
              <a:blip r:embed="rId7"/>
              <a:stretch>
                <a:fillRect/>
              </a:stretch>
            </p:blipFill>
            <p:spPr>
              <a:xfrm>
                <a:off x="20131313" y="6603095"/>
                <a:ext cx="1242870" cy="1400594"/>
              </a:xfrm>
              <a:prstGeom prst="rect">
                <a:avLst/>
              </a:prstGeom>
              <a:ln>
                <a:noFill/>
              </a:ln>
              <a:effectLst>
                <a:outerShdw blurRad="292100" dist="139700" dir="2700000" algn="tl" rotWithShape="0">
                  <a:srgbClr val="333333">
                    <a:alpha val="65000"/>
                  </a:srgbClr>
                </a:outerShdw>
              </a:effectLst>
            </p:spPr>
          </p:pic>
          <p:sp>
            <p:nvSpPr>
              <p:cNvPr id="81" name="Doughnut 80">
                <a:extLst>
                  <a:ext uri="{FF2B5EF4-FFF2-40B4-BE49-F238E27FC236}">
                    <a16:creationId xmlns:a16="http://schemas.microsoft.com/office/drawing/2014/main" id="{D25FBAC6-402A-2F4E-A757-A66F02D8956A}"/>
                  </a:ext>
                </a:extLst>
              </p:cNvPr>
              <p:cNvSpPr>
                <a:spLocks noChangeAspect="1"/>
              </p:cNvSpPr>
              <p:nvPr/>
            </p:nvSpPr>
            <p:spPr>
              <a:xfrm>
                <a:off x="19668273" y="6218918"/>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28" name="Group 27">
              <a:extLst>
                <a:ext uri="{FF2B5EF4-FFF2-40B4-BE49-F238E27FC236}">
                  <a16:creationId xmlns:a16="http://schemas.microsoft.com/office/drawing/2014/main" id="{A35AACF1-BA88-704B-9D94-C3818CF1D95F}"/>
                </a:ext>
              </a:extLst>
            </p:cNvPr>
            <p:cNvGrpSpPr>
              <a:grpSpLocks noChangeAspect="1"/>
            </p:cNvGrpSpPr>
            <p:nvPr/>
          </p:nvGrpSpPr>
          <p:grpSpPr>
            <a:xfrm>
              <a:off x="5647311" y="11322633"/>
              <a:ext cx="625330" cy="625330"/>
              <a:chOff x="20167132" y="6807823"/>
              <a:chExt cx="2168949" cy="2168948"/>
            </a:xfrm>
          </p:grpSpPr>
          <p:pic>
            <p:nvPicPr>
              <p:cNvPr id="78" name="Picture 77">
                <a:extLst>
                  <a:ext uri="{FF2B5EF4-FFF2-40B4-BE49-F238E27FC236}">
                    <a16:creationId xmlns:a16="http://schemas.microsoft.com/office/drawing/2014/main" id="{32490BB6-A584-E341-A22B-FA9C03321552}"/>
                  </a:ext>
                </a:extLst>
              </p:cNvPr>
              <p:cNvPicPr>
                <a:picLocks noChangeAspect="1"/>
              </p:cNvPicPr>
              <p:nvPr/>
            </p:nvPicPr>
            <p:blipFill>
              <a:blip r:embed="rId7"/>
              <a:stretch>
                <a:fillRect/>
              </a:stretch>
            </p:blipFill>
            <p:spPr>
              <a:xfrm>
                <a:off x="20630158" y="7191999"/>
                <a:ext cx="1242870" cy="1400595"/>
              </a:xfrm>
              <a:prstGeom prst="rect">
                <a:avLst/>
              </a:prstGeom>
              <a:ln>
                <a:noFill/>
              </a:ln>
              <a:effectLst>
                <a:outerShdw blurRad="292100" dist="139700" dir="2700000" algn="tl" rotWithShape="0">
                  <a:srgbClr val="333333">
                    <a:alpha val="65000"/>
                  </a:srgbClr>
                </a:outerShdw>
              </a:effectLst>
            </p:spPr>
          </p:pic>
          <p:sp>
            <p:nvSpPr>
              <p:cNvPr id="79" name="Doughnut 78">
                <a:extLst>
                  <a:ext uri="{FF2B5EF4-FFF2-40B4-BE49-F238E27FC236}">
                    <a16:creationId xmlns:a16="http://schemas.microsoft.com/office/drawing/2014/main" id="{E3236DE7-515F-8F44-B21D-CCF41DB4F816}"/>
                  </a:ext>
                </a:extLst>
              </p:cNvPr>
              <p:cNvSpPr>
                <a:spLocks noChangeAspect="1"/>
              </p:cNvSpPr>
              <p:nvPr/>
            </p:nvSpPr>
            <p:spPr>
              <a:xfrm>
                <a:off x="20167132" y="6807823"/>
                <a:ext cx="2168949" cy="2168948"/>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29" name="Group 28">
              <a:extLst>
                <a:ext uri="{FF2B5EF4-FFF2-40B4-BE49-F238E27FC236}">
                  <a16:creationId xmlns:a16="http://schemas.microsoft.com/office/drawing/2014/main" id="{4E7E3654-5BFE-844A-9681-8D753C757AF8}"/>
                </a:ext>
              </a:extLst>
            </p:cNvPr>
            <p:cNvGrpSpPr>
              <a:grpSpLocks noChangeAspect="1"/>
            </p:cNvGrpSpPr>
            <p:nvPr/>
          </p:nvGrpSpPr>
          <p:grpSpPr>
            <a:xfrm>
              <a:off x="3184354" y="10906669"/>
              <a:ext cx="625330" cy="625330"/>
              <a:chOff x="15544434" y="2839908"/>
              <a:chExt cx="2168949" cy="2168949"/>
            </a:xfrm>
          </p:grpSpPr>
          <p:pic>
            <p:nvPicPr>
              <p:cNvPr id="76" name="Picture 75">
                <a:extLst>
                  <a:ext uri="{FF2B5EF4-FFF2-40B4-BE49-F238E27FC236}">
                    <a16:creationId xmlns:a16="http://schemas.microsoft.com/office/drawing/2014/main" id="{543516A4-C882-B34F-AF97-DB1443A89142}"/>
                  </a:ext>
                </a:extLst>
              </p:cNvPr>
              <p:cNvPicPr>
                <a:picLocks noChangeAspect="1"/>
              </p:cNvPicPr>
              <p:nvPr/>
            </p:nvPicPr>
            <p:blipFill>
              <a:blip r:embed="rId5"/>
              <a:stretch>
                <a:fillRect/>
              </a:stretch>
            </p:blipFill>
            <p:spPr>
              <a:xfrm>
                <a:off x="15885719" y="3160832"/>
                <a:ext cx="1486378" cy="1595240"/>
              </a:xfrm>
              <a:prstGeom prst="rect">
                <a:avLst/>
              </a:prstGeom>
              <a:ln>
                <a:noFill/>
              </a:ln>
              <a:effectLst>
                <a:outerShdw blurRad="292100" dist="139700" dir="2700000" algn="tl" rotWithShape="0">
                  <a:srgbClr val="333333">
                    <a:alpha val="65000"/>
                  </a:srgbClr>
                </a:outerShdw>
              </a:effectLst>
            </p:spPr>
          </p:pic>
          <p:sp>
            <p:nvSpPr>
              <p:cNvPr id="77" name="Doughnut 76">
                <a:extLst>
                  <a:ext uri="{FF2B5EF4-FFF2-40B4-BE49-F238E27FC236}">
                    <a16:creationId xmlns:a16="http://schemas.microsoft.com/office/drawing/2014/main" id="{D67CA869-EA58-874C-9B16-F4FDADBD8EC6}"/>
                  </a:ext>
                </a:extLst>
              </p:cNvPr>
              <p:cNvSpPr/>
              <p:nvPr/>
            </p:nvSpPr>
            <p:spPr>
              <a:xfrm>
                <a:off x="15544434" y="2839908"/>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30" name="Group 29">
              <a:extLst>
                <a:ext uri="{FF2B5EF4-FFF2-40B4-BE49-F238E27FC236}">
                  <a16:creationId xmlns:a16="http://schemas.microsoft.com/office/drawing/2014/main" id="{A3DA4843-0C72-D149-96FB-5FD709D10A34}"/>
                </a:ext>
              </a:extLst>
            </p:cNvPr>
            <p:cNvGrpSpPr>
              <a:grpSpLocks noChangeAspect="1"/>
            </p:cNvGrpSpPr>
            <p:nvPr/>
          </p:nvGrpSpPr>
          <p:grpSpPr>
            <a:xfrm>
              <a:off x="1798800" y="10395866"/>
              <a:ext cx="625330" cy="625330"/>
              <a:chOff x="11489050" y="1183167"/>
              <a:chExt cx="2168949" cy="2168949"/>
            </a:xfrm>
          </p:grpSpPr>
          <p:pic>
            <p:nvPicPr>
              <p:cNvPr id="74" name="Picture 73">
                <a:extLst>
                  <a:ext uri="{FF2B5EF4-FFF2-40B4-BE49-F238E27FC236}">
                    <a16:creationId xmlns:a16="http://schemas.microsoft.com/office/drawing/2014/main" id="{8D86BAB8-7C2D-494F-8D8C-CA6AEDD7D7BA}"/>
                  </a:ext>
                </a:extLst>
              </p:cNvPr>
              <p:cNvPicPr>
                <a:picLocks noChangeAspect="1"/>
              </p:cNvPicPr>
              <p:nvPr/>
            </p:nvPicPr>
            <p:blipFill>
              <a:blip r:embed="rId9"/>
              <a:stretch>
                <a:fillRect/>
              </a:stretch>
            </p:blipFill>
            <p:spPr>
              <a:xfrm>
                <a:off x="11850670" y="1507015"/>
                <a:ext cx="1402434" cy="1431092"/>
              </a:xfrm>
              <a:prstGeom prst="rect">
                <a:avLst/>
              </a:prstGeom>
              <a:ln>
                <a:noFill/>
              </a:ln>
              <a:effectLst>
                <a:outerShdw blurRad="292100" dist="139700" dir="2700000" algn="tl" rotWithShape="0">
                  <a:srgbClr val="333333">
                    <a:alpha val="65000"/>
                  </a:srgbClr>
                </a:outerShdw>
              </a:effectLst>
            </p:spPr>
          </p:pic>
          <p:sp>
            <p:nvSpPr>
              <p:cNvPr id="75" name="Doughnut 74">
                <a:extLst>
                  <a:ext uri="{FF2B5EF4-FFF2-40B4-BE49-F238E27FC236}">
                    <a16:creationId xmlns:a16="http://schemas.microsoft.com/office/drawing/2014/main" id="{D547E6B9-07B8-B248-AD9F-A22F5DA02E98}"/>
                  </a:ext>
                </a:extLst>
              </p:cNvPr>
              <p:cNvSpPr/>
              <p:nvPr/>
            </p:nvSpPr>
            <p:spPr>
              <a:xfrm>
                <a:off x="11489050" y="1183167"/>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31" name="Group 30">
              <a:extLst>
                <a:ext uri="{FF2B5EF4-FFF2-40B4-BE49-F238E27FC236}">
                  <a16:creationId xmlns:a16="http://schemas.microsoft.com/office/drawing/2014/main" id="{227E1976-7149-0D44-BB5F-FD9E88E4BD55}"/>
                </a:ext>
              </a:extLst>
            </p:cNvPr>
            <p:cNvGrpSpPr>
              <a:grpSpLocks noChangeAspect="1"/>
            </p:cNvGrpSpPr>
            <p:nvPr/>
          </p:nvGrpSpPr>
          <p:grpSpPr>
            <a:xfrm>
              <a:off x="5503486" y="8968533"/>
              <a:ext cx="625330" cy="625330"/>
              <a:chOff x="11489050" y="1183167"/>
              <a:chExt cx="2168949" cy="2168949"/>
            </a:xfrm>
          </p:grpSpPr>
          <p:pic>
            <p:nvPicPr>
              <p:cNvPr id="72" name="Picture 71">
                <a:extLst>
                  <a:ext uri="{FF2B5EF4-FFF2-40B4-BE49-F238E27FC236}">
                    <a16:creationId xmlns:a16="http://schemas.microsoft.com/office/drawing/2014/main" id="{637FAEEF-FD84-654A-8229-17F3F43407F9}"/>
                  </a:ext>
                </a:extLst>
              </p:cNvPr>
              <p:cNvPicPr>
                <a:picLocks noChangeAspect="1"/>
              </p:cNvPicPr>
              <p:nvPr/>
            </p:nvPicPr>
            <p:blipFill>
              <a:blip r:embed="rId9"/>
              <a:stretch>
                <a:fillRect/>
              </a:stretch>
            </p:blipFill>
            <p:spPr>
              <a:xfrm>
                <a:off x="11850670" y="1507015"/>
                <a:ext cx="1402434" cy="1431092"/>
              </a:xfrm>
              <a:prstGeom prst="rect">
                <a:avLst/>
              </a:prstGeom>
              <a:ln>
                <a:noFill/>
              </a:ln>
              <a:effectLst>
                <a:outerShdw blurRad="292100" dist="139700" dir="2700000" algn="tl" rotWithShape="0">
                  <a:srgbClr val="333333">
                    <a:alpha val="65000"/>
                  </a:srgbClr>
                </a:outerShdw>
              </a:effectLst>
            </p:spPr>
          </p:pic>
          <p:sp>
            <p:nvSpPr>
              <p:cNvPr id="73" name="Doughnut 72">
                <a:extLst>
                  <a:ext uri="{FF2B5EF4-FFF2-40B4-BE49-F238E27FC236}">
                    <a16:creationId xmlns:a16="http://schemas.microsoft.com/office/drawing/2014/main" id="{4944B00D-63D4-0F43-AB46-CFBDFED1014B}"/>
                  </a:ext>
                </a:extLst>
              </p:cNvPr>
              <p:cNvSpPr/>
              <p:nvPr/>
            </p:nvSpPr>
            <p:spPr>
              <a:xfrm>
                <a:off x="11489050" y="1183167"/>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cxnSp>
          <p:nvCxnSpPr>
            <p:cNvPr id="32" name="Straight Connector 31">
              <a:extLst>
                <a:ext uri="{FF2B5EF4-FFF2-40B4-BE49-F238E27FC236}">
                  <a16:creationId xmlns:a16="http://schemas.microsoft.com/office/drawing/2014/main" id="{28AC1917-9E35-AA4B-ADD0-C62AC286EEA1}"/>
                </a:ext>
              </a:extLst>
            </p:cNvPr>
            <p:cNvCxnSpPr>
              <a:cxnSpLocks/>
              <a:stCxn id="85" idx="6"/>
              <a:endCxn id="10" idx="7"/>
            </p:cNvCxnSpPr>
            <p:nvPr/>
          </p:nvCxnSpPr>
          <p:spPr>
            <a:xfrm>
              <a:off x="3098271" y="9349852"/>
              <a:ext cx="540373" cy="217037"/>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3" name="Straight Connector 32">
              <a:extLst>
                <a:ext uri="{FF2B5EF4-FFF2-40B4-BE49-F238E27FC236}">
                  <a16:creationId xmlns:a16="http://schemas.microsoft.com/office/drawing/2014/main" id="{FD390423-A865-5048-ACA5-E835659C7D0D}"/>
                </a:ext>
              </a:extLst>
            </p:cNvPr>
            <p:cNvCxnSpPr>
              <a:cxnSpLocks/>
              <a:stCxn id="75" idx="6"/>
              <a:endCxn id="77" idx="2"/>
            </p:cNvCxnSpPr>
            <p:nvPr/>
          </p:nvCxnSpPr>
          <p:spPr>
            <a:xfrm>
              <a:off x="2424129" y="10708531"/>
              <a:ext cx="760225" cy="510802"/>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4" name="Straight Connector 33">
              <a:extLst>
                <a:ext uri="{FF2B5EF4-FFF2-40B4-BE49-F238E27FC236}">
                  <a16:creationId xmlns:a16="http://schemas.microsoft.com/office/drawing/2014/main" id="{81707DC9-2FFA-3E40-B33F-4215FD90DADF}"/>
                </a:ext>
              </a:extLst>
            </p:cNvPr>
            <p:cNvCxnSpPr>
              <a:cxnSpLocks/>
              <a:stCxn id="117" idx="3"/>
              <a:endCxn id="85" idx="7"/>
            </p:cNvCxnSpPr>
            <p:nvPr/>
          </p:nvCxnSpPr>
          <p:spPr>
            <a:xfrm flipH="1">
              <a:off x="3006695" y="8353834"/>
              <a:ext cx="910738" cy="774930"/>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5" name="Straight Connector 34">
              <a:extLst>
                <a:ext uri="{FF2B5EF4-FFF2-40B4-BE49-F238E27FC236}">
                  <a16:creationId xmlns:a16="http://schemas.microsoft.com/office/drawing/2014/main" id="{E6842B12-E823-DF4E-B1D4-9219D11DC7DA}"/>
                </a:ext>
              </a:extLst>
            </p:cNvPr>
            <p:cNvCxnSpPr>
              <a:cxnSpLocks/>
              <a:stCxn id="99" idx="4"/>
              <a:endCxn id="85" idx="0"/>
            </p:cNvCxnSpPr>
            <p:nvPr/>
          </p:nvCxnSpPr>
          <p:spPr>
            <a:xfrm>
              <a:off x="2771358" y="8441015"/>
              <a:ext cx="14249" cy="596173"/>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6" name="Straight Connector 35">
              <a:extLst>
                <a:ext uri="{FF2B5EF4-FFF2-40B4-BE49-F238E27FC236}">
                  <a16:creationId xmlns:a16="http://schemas.microsoft.com/office/drawing/2014/main" id="{357B30BF-EE74-0F4A-9A13-98726368C838}"/>
                </a:ext>
              </a:extLst>
            </p:cNvPr>
            <p:cNvCxnSpPr>
              <a:cxnSpLocks/>
              <a:stCxn id="99" idx="6"/>
              <a:endCxn id="117" idx="2"/>
            </p:cNvCxnSpPr>
            <p:nvPr/>
          </p:nvCxnSpPr>
          <p:spPr>
            <a:xfrm>
              <a:off x="3084023" y="8128350"/>
              <a:ext cx="741833" cy="4396"/>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7" name="Straight Connector 36">
              <a:extLst>
                <a:ext uri="{FF2B5EF4-FFF2-40B4-BE49-F238E27FC236}">
                  <a16:creationId xmlns:a16="http://schemas.microsoft.com/office/drawing/2014/main" id="{0E84B993-F00E-5C4B-84A9-B2450AEC2D2D}"/>
                </a:ext>
              </a:extLst>
            </p:cNvPr>
            <p:cNvCxnSpPr>
              <a:cxnSpLocks/>
              <a:stCxn id="97" idx="2"/>
              <a:endCxn id="117" idx="6"/>
            </p:cNvCxnSpPr>
            <p:nvPr/>
          </p:nvCxnSpPr>
          <p:spPr>
            <a:xfrm flipH="1" flipV="1">
              <a:off x="4451186" y="8132746"/>
              <a:ext cx="877647" cy="149789"/>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8" name="Straight Connector 37">
              <a:extLst>
                <a:ext uri="{FF2B5EF4-FFF2-40B4-BE49-F238E27FC236}">
                  <a16:creationId xmlns:a16="http://schemas.microsoft.com/office/drawing/2014/main" id="{10C173A7-626E-524F-80ED-740F8DFE24AC}"/>
                </a:ext>
              </a:extLst>
            </p:cNvPr>
            <p:cNvCxnSpPr>
              <a:cxnSpLocks/>
              <a:stCxn id="99" idx="2"/>
              <a:endCxn id="107" idx="7"/>
            </p:cNvCxnSpPr>
            <p:nvPr/>
          </p:nvCxnSpPr>
          <p:spPr>
            <a:xfrm flipH="1">
              <a:off x="1668538" y="8128350"/>
              <a:ext cx="790154" cy="539544"/>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9" name="Straight Connector 38">
              <a:extLst>
                <a:ext uri="{FF2B5EF4-FFF2-40B4-BE49-F238E27FC236}">
                  <a16:creationId xmlns:a16="http://schemas.microsoft.com/office/drawing/2014/main" id="{83525EA1-03C8-A946-BB84-59C64DC482C9}"/>
                </a:ext>
              </a:extLst>
            </p:cNvPr>
            <p:cNvCxnSpPr>
              <a:cxnSpLocks/>
              <a:stCxn id="93" idx="7"/>
              <a:endCxn id="107" idx="2"/>
            </p:cNvCxnSpPr>
            <p:nvPr/>
          </p:nvCxnSpPr>
          <p:spPr>
            <a:xfrm flipV="1">
              <a:off x="778500" y="8888981"/>
              <a:ext cx="356287" cy="206599"/>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0" name="Straight Connector 39">
              <a:extLst>
                <a:ext uri="{FF2B5EF4-FFF2-40B4-BE49-F238E27FC236}">
                  <a16:creationId xmlns:a16="http://schemas.microsoft.com/office/drawing/2014/main" id="{935AEE95-3FB2-084F-8D78-7072EAD3D5BC}"/>
                </a:ext>
              </a:extLst>
            </p:cNvPr>
            <p:cNvCxnSpPr>
              <a:cxnSpLocks/>
              <a:stCxn id="107" idx="6"/>
              <a:endCxn id="85" idx="1"/>
            </p:cNvCxnSpPr>
            <p:nvPr/>
          </p:nvCxnSpPr>
          <p:spPr>
            <a:xfrm>
              <a:off x="1760116" y="8888981"/>
              <a:ext cx="804403" cy="239784"/>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1" name="Straight Connector 40">
              <a:extLst>
                <a:ext uri="{FF2B5EF4-FFF2-40B4-BE49-F238E27FC236}">
                  <a16:creationId xmlns:a16="http://schemas.microsoft.com/office/drawing/2014/main" id="{D308F44E-5EDE-FF44-8E2B-95C0B4CF2EDE}"/>
                </a:ext>
              </a:extLst>
            </p:cNvPr>
            <p:cNvCxnSpPr>
              <a:cxnSpLocks/>
              <a:stCxn id="117" idx="4"/>
              <a:endCxn id="10" idx="8"/>
            </p:cNvCxnSpPr>
            <p:nvPr/>
          </p:nvCxnSpPr>
          <p:spPr>
            <a:xfrm flipH="1">
              <a:off x="3951308" y="8445411"/>
              <a:ext cx="187213" cy="882624"/>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2" name="Straight Connector 41">
              <a:extLst>
                <a:ext uri="{FF2B5EF4-FFF2-40B4-BE49-F238E27FC236}">
                  <a16:creationId xmlns:a16="http://schemas.microsoft.com/office/drawing/2014/main" id="{7D101F12-80B1-5740-8CC0-ABE5D73716D5}"/>
                </a:ext>
              </a:extLst>
            </p:cNvPr>
            <p:cNvCxnSpPr>
              <a:cxnSpLocks/>
              <a:stCxn id="75" idx="6"/>
              <a:endCxn id="10" idx="5"/>
            </p:cNvCxnSpPr>
            <p:nvPr/>
          </p:nvCxnSpPr>
          <p:spPr>
            <a:xfrm flipV="1">
              <a:off x="2424129" y="10339839"/>
              <a:ext cx="1214514" cy="368693"/>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3" name="Straight Connector 42">
              <a:extLst>
                <a:ext uri="{FF2B5EF4-FFF2-40B4-BE49-F238E27FC236}">
                  <a16:creationId xmlns:a16="http://schemas.microsoft.com/office/drawing/2014/main" id="{6B8E0701-1A49-FD45-8343-D77F1DEAB8BF}"/>
                </a:ext>
              </a:extLst>
            </p:cNvPr>
            <p:cNvCxnSpPr>
              <a:cxnSpLocks/>
              <a:stCxn id="97" idx="3"/>
              <a:endCxn id="10" idx="9"/>
            </p:cNvCxnSpPr>
            <p:nvPr/>
          </p:nvCxnSpPr>
          <p:spPr>
            <a:xfrm flipH="1">
              <a:off x="4337783" y="8503621"/>
              <a:ext cx="1082627" cy="824415"/>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4" name="Straight Connector 43">
              <a:extLst>
                <a:ext uri="{FF2B5EF4-FFF2-40B4-BE49-F238E27FC236}">
                  <a16:creationId xmlns:a16="http://schemas.microsoft.com/office/drawing/2014/main" id="{160D7D24-B4C0-D140-A0D0-E9C76742F314}"/>
                </a:ext>
              </a:extLst>
            </p:cNvPr>
            <p:cNvCxnSpPr>
              <a:cxnSpLocks/>
              <a:stCxn id="73" idx="2"/>
              <a:endCxn id="10" idx="0"/>
            </p:cNvCxnSpPr>
            <p:nvPr/>
          </p:nvCxnSpPr>
          <p:spPr>
            <a:xfrm flipH="1">
              <a:off x="4650448" y="9281198"/>
              <a:ext cx="853037" cy="285691"/>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5" name="Straight Connector 44">
              <a:extLst>
                <a:ext uri="{FF2B5EF4-FFF2-40B4-BE49-F238E27FC236}">
                  <a16:creationId xmlns:a16="http://schemas.microsoft.com/office/drawing/2014/main" id="{585190E9-38CB-8B47-B9FA-38D15FDB8724}"/>
                </a:ext>
              </a:extLst>
            </p:cNvPr>
            <p:cNvCxnSpPr>
              <a:cxnSpLocks/>
              <a:stCxn id="83" idx="3"/>
              <a:endCxn id="73" idx="6"/>
            </p:cNvCxnSpPr>
            <p:nvPr/>
          </p:nvCxnSpPr>
          <p:spPr>
            <a:xfrm flipH="1">
              <a:off x="6128815" y="8868401"/>
              <a:ext cx="667982" cy="412797"/>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6" name="Straight Connector 45">
              <a:extLst>
                <a:ext uri="{FF2B5EF4-FFF2-40B4-BE49-F238E27FC236}">
                  <a16:creationId xmlns:a16="http://schemas.microsoft.com/office/drawing/2014/main" id="{D58170F9-BF22-D444-A99C-3F94AAF6388C}"/>
                </a:ext>
              </a:extLst>
            </p:cNvPr>
            <p:cNvCxnSpPr>
              <a:cxnSpLocks/>
              <a:stCxn id="97" idx="4"/>
              <a:endCxn id="73" idx="0"/>
            </p:cNvCxnSpPr>
            <p:nvPr/>
          </p:nvCxnSpPr>
          <p:spPr>
            <a:xfrm>
              <a:off x="5641498" y="8595199"/>
              <a:ext cx="174653" cy="373334"/>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7" name="Straight Connector 46">
              <a:extLst>
                <a:ext uri="{FF2B5EF4-FFF2-40B4-BE49-F238E27FC236}">
                  <a16:creationId xmlns:a16="http://schemas.microsoft.com/office/drawing/2014/main" id="{A8AE59D5-B6F1-A148-B0EE-47B94E6B1533}"/>
                </a:ext>
              </a:extLst>
            </p:cNvPr>
            <p:cNvCxnSpPr>
              <a:cxnSpLocks/>
              <a:stCxn id="97" idx="6"/>
              <a:endCxn id="83" idx="2"/>
            </p:cNvCxnSpPr>
            <p:nvPr/>
          </p:nvCxnSpPr>
          <p:spPr>
            <a:xfrm>
              <a:off x="5954162" y="8282534"/>
              <a:ext cx="751057" cy="364779"/>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8" name="Straight Connector 47">
              <a:extLst>
                <a:ext uri="{FF2B5EF4-FFF2-40B4-BE49-F238E27FC236}">
                  <a16:creationId xmlns:a16="http://schemas.microsoft.com/office/drawing/2014/main" id="{2519D438-8A76-6040-8810-A39950092887}"/>
                </a:ext>
              </a:extLst>
            </p:cNvPr>
            <p:cNvCxnSpPr>
              <a:cxnSpLocks/>
              <a:stCxn id="81" idx="1"/>
              <a:endCxn id="83" idx="5"/>
            </p:cNvCxnSpPr>
            <p:nvPr/>
          </p:nvCxnSpPr>
          <p:spPr>
            <a:xfrm flipH="1" flipV="1">
              <a:off x="7238972" y="8868401"/>
              <a:ext cx="572812" cy="351942"/>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9" name="Straight Connector 48">
              <a:extLst>
                <a:ext uri="{FF2B5EF4-FFF2-40B4-BE49-F238E27FC236}">
                  <a16:creationId xmlns:a16="http://schemas.microsoft.com/office/drawing/2014/main" id="{811838C8-D231-E546-8CE8-C23DBFC1FE40}"/>
                </a:ext>
              </a:extLst>
            </p:cNvPr>
            <p:cNvCxnSpPr>
              <a:cxnSpLocks/>
              <a:stCxn id="81" idx="4"/>
              <a:endCxn id="109" idx="0"/>
            </p:cNvCxnSpPr>
            <p:nvPr/>
          </p:nvCxnSpPr>
          <p:spPr>
            <a:xfrm flipH="1">
              <a:off x="7643214" y="9754095"/>
              <a:ext cx="389657" cy="1162396"/>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0" name="Straight Connector 49">
              <a:extLst>
                <a:ext uri="{FF2B5EF4-FFF2-40B4-BE49-F238E27FC236}">
                  <a16:creationId xmlns:a16="http://schemas.microsoft.com/office/drawing/2014/main" id="{E98E2971-8346-A240-8D4E-4D633782E151}"/>
                </a:ext>
              </a:extLst>
            </p:cNvPr>
            <p:cNvCxnSpPr>
              <a:cxnSpLocks/>
              <a:stCxn id="81" idx="3"/>
              <a:endCxn id="89" idx="7"/>
            </p:cNvCxnSpPr>
            <p:nvPr/>
          </p:nvCxnSpPr>
          <p:spPr>
            <a:xfrm flipH="1">
              <a:off x="7261046" y="9662517"/>
              <a:ext cx="550738" cy="420625"/>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1" name="Straight Connector 50">
              <a:extLst>
                <a:ext uri="{FF2B5EF4-FFF2-40B4-BE49-F238E27FC236}">
                  <a16:creationId xmlns:a16="http://schemas.microsoft.com/office/drawing/2014/main" id="{FC1180D2-6DAF-C547-A39B-0469F6375D09}"/>
                </a:ext>
              </a:extLst>
            </p:cNvPr>
            <p:cNvCxnSpPr>
              <a:cxnSpLocks/>
              <a:stCxn id="89" idx="2"/>
              <a:endCxn id="103" idx="6"/>
            </p:cNvCxnSpPr>
            <p:nvPr/>
          </p:nvCxnSpPr>
          <p:spPr>
            <a:xfrm flipH="1" flipV="1">
              <a:off x="6147753" y="10250695"/>
              <a:ext cx="579541" cy="53534"/>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2" name="Straight Connector 51">
              <a:extLst>
                <a:ext uri="{FF2B5EF4-FFF2-40B4-BE49-F238E27FC236}">
                  <a16:creationId xmlns:a16="http://schemas.microsoft.com/office/drawing/2014/main" id="{1EAB2177-B56F-5044-848A-D67B5E474EA3}"/>
                </a:ext>
              </a:extLst>
            </p:cNvPr>
            <p:cNvCxnSpPr>
              <a:cxnSpLocks/>
              <a:stCxn id="79" idx="0"/>
              <a:endCxn id="103" idx="4"/>
            </p:cNvCxnSpPr>
            <p:nvPr/>
          </p:nvCxnSpPr>
          <p:spPr>
            <a:xfrm flipH="1" flipV="1">
              <a:off x="5835089" y="10563360"/>
              <a:ext cx="124887" cy="759273"/>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3" name="Straight Connector 52">
              <a:extLst>
                <a:ext uri="{FF2B5EF4-FFF2-40B4-BE49-F238E27FC236}">
                  <a16:creationId xmlns:a16="http://schemas.microsoft.com/office/drawing/2014/main" id="{1E03FE02-3297-624A-A960-91B8A0D307A4}"/>
                </a:ext>
              </a:extLst>
            </p:cNvPr>
            <p:cNvCxnSpPr>
              <a:cxnSpLocks/>
              <a:stCxn id="103" idx="0"/>
              <a:endCxn id="73" idx="4"/>
            </p:cNvCxnSpPr>
            <p:nvPr/>
          </p:nvCxnSpPr>
          <p:spPr>
            <a:xfrm flipH="1" flipV="1">
              <a:off x="5816150" y="9593863"/>
              <a:ext cx="18938" cy="344168"/>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4" name="Straight Connector 53">
              <a:extLst>
                <a:ext uri="{FF2B5EF4-FFF2-40B4-BE49-F238E27FC236}">
                  <a16:creationId xmlns:a16="http://schemas.microsoft.com/office/drawing/2014/main" id="{7B97AF6B-652F-5743-95A8-EBD01EEA23DE}"/>
                </a:ext>
              </a:extLst>
            </p:cNvPr>
            <p:cNvCxnSpPr>
              <a:cxnSpLocks/>
              <a:stCxn id="103" idx="2"/>
              <a:endCxn id="10" idx="1"/>
            </p:cNvCxnSpPr>
            <p:nvPr/>
          </p:nvCxnSpPr>
          <p:spPr>
            <a:xfrm flipH="1" flipV="1">
              <a:off x="4769876" y="9953364"/>
              <a:ext cx="752548" cy="297331"/>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5" name="Straight Connector 54">
              <a:extLst>
                <a:ext uri="{FF2B5EF4-FFF2-40B4-BE49-F238E27FC236}">
                  <a16:creationId xmlns:a16="http://schemas.microsoft.com/office/drawing/2014/main" id="{C42A1E1F-D4FF-C64A-8F57-7A426C675F00}"/>
                </a:ext>
              </a:extLst>
            </p:cNvPr>
            <p:cNvCxnSpPr>
              <a:cxnSpLocks/>
              <a:stCxn id="123" idx="0"/>
              <a:endCxn id="10" idx="3"/>
            </p:cNvCxnSpPr>
            <p:nvPr/>
          </p:nvCxnSpPr>
          <p:spPr>
            <a:xfrm flipH="1" flipV="1">
              <a:off x="4337783" y="10578692"/>
              <a:ext cx="240117" cy="1203245"/>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6" name="Straight Connector 55">
              <a:extLst>
                <a:ext uri="{FF2B5EF4-FFF2-40B4-BE49-F238E27FC236}">
                  <a16:creationId xmlns:a16="http://schemas.microsoft.com/office/drawing/2014/main" id="{8BD2B5E8-7E24-F744-B7F3-500F868BEA2D}"/>
                </a:ext>
              </a:extLst>
            </p:cNvPr>
            <p:cNvCxnSpPr>
              <a:cxnSpLocks/>
              <a:stCxn id="79" idx="3"/>
              <a:endCxn id="123" idx="6"/>
            </p:cNvCxnSpPr>
            <p:nvPr/>
          </p:nvCxnSpPr>
          <p:spPr>
            <a:xfrm flipH="1">
              <a:off x="4890565" y="11856386"/>
              <a:ext cx="848323" cy="238216"/>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7" name="Straight Connector 56">
              <a:extLst>
                <a:ext uri="{FF2B5EF4-FFF2-40B4-BE49-F238E27FC236}">
                  <a16:creationId xmlns:a16="http://schemas.microsoft.com/office/drawing/2014/main" id="{1D6CEFD8-8520-454F-9A0C-FE4915D7580A}"/>
                </a:ext>
              </a:extLst>
            </p:cNvPr>
            <p:cNvCxnSpPr>
              <a:cxnSpLocks/>
              <a:stCxn id="123" idx="1"/>
              <a:endCxn id="77" idx="5"/>
            </p:cNvCxnSpPr>
            <p:nvPr/>
          </p:nvCxnSpPr>
          <p:spPr>
            <a:xfrm flipH="1" flipV="1">
              <a:off x="3718107" y="11440422"/>
              <a:ext cx="638705" cy="433092"/>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8" name="Straight Connector 57">
              <a:extLst>
                <a:ext uri="{FF2B5EF4-FFF2-40B4-BE49-F238E27FC236}">
                  <a16:creationId xmlns:a16="http://schemas.microsoft.com/office/drawing/2014/main" id="{A3C31673-D3D0-A049-817E-B9604598099D}"/>
                </a:ext>
              </a:extLst>
            </p:cNvPr>
            <p:cNvCxnSpPr>
              <a:cxnSpLocks/>
              <a:stCxn id="10" idx="4"/>
              <a:endCxn id="77" idx="7"/>
            </p:cNvCxnSpPr>
            <p:nvPr/>
          </p:nvCxnSpPr>
          <p:spPr>
            <a:xfrm flipH="1">
              <a:off x="3718106" y="10578692"/>
              <a:ext cx="233203" cy="419555"/>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9" name="Straight Connector 58">
              <a:extLst>
                <a:ext uri="{FF2B5EF4-FFF2-40B4-BE49-F238E27FC236}">
                  <a16:creationId xmlns:a16="http://schemas.microsoft.com/office/drawing/2014/main" id="{49C9AE4B-AC80-524D-9711-8DD1F11B76AF}"/>
                </a:ext>
              </a:extLst>
            </p:cNvPr>
            <p:cNvCxnSpPr>
              <a:cxnSpLocks/>
              <a:stCxn id="77" idx="3"/>
              <a:endCxn id="87" idx="7"/>
            </p:cNvCxnSpPr>
            <p:nvPr/>
          </p:nvCxnSpPr>
          <p:spPr>
            <a:xfrm flipH="1">
              <a:off x="2830185" y="11440421"/>
              <a:ext cx="445747" cy="542295"/>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0" name="Straight Connector 59">
              <a:extLst>
                <a:ext uri="{FF2B5EF4-FFF2-40B4-BE49-F238E27FC236}">
                  <a16:creationId xmlns:a16="http://schemas.microsoft.com/office/drawing/2014/main" id="{0814B92A-6D60-EA49-A6BE-641C1BDE42AD}"/>
                </a:ext>
              </a:extLst>
            </p:cNvPr>
            <p:cNvCxnSpPr>
              <a:cxnSpLocks/>
              <a:stCxn id="75" idx="4"/>
              <a:endCxn id="87" idx="0"/>
            </p:cNvCxnSpPr>
            <p:nvPr/>
          </p:nvCxnSpPr>
          <p:spPr>
            <a:xfrm>
              <a:off x="2111465" y="11021196"/>
              <a:ext cx="497633" cy="869942"/>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1" name="Straight Connector 60">
              <a:extLst>
                <a:ext uri="{FF2B5EF4-FFF2-40B4-BE49-F238E27FC236}">
                  <a16:creationId xmlns:a16="http://schemas.microsoft.com/office/drawing/2014/main" id="{89818F64-7DBA-A442-AF6C-9E76417512B8}"/>
                </a:ext>
              </a:extLst>
            </p:cNvPr>
            <p:cNvCxnSpPr>
              <a:cxnSpLocks/>
              <a:stCxn id="75" idx="3"/>
              <a:endCxn id="95" idx="7"/>
            </p:cNvCxnSpPr>
            <p:nvPr/>
          </p:nvCxnSpPr>
          <p:spPr>
            <a:xfrm flipH="1">
              <a:off x="1355873" y="10929618"/>
              <a:ext cx="534505" cy="308413"/>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2" name="Straight Connector 61">
              <a:extLst>
                <a:ext uri="{FF2B5EF4-FFF2-40B4-BE49-F238E27FC236}">
                  <a16:creationId xmlns:a16="http://schemas.microsoft.com/office/drawing/2014/main" id="{911E5FF9-3295-E844-B490-32EED6B078A5}"/>
                </a:ext>
              </a:extLst>
            </p:cNvPr>
            <p:cNvCxnSpPr>
              <a:cxnSpLocks/>
              <a:stCxn id="75" idx="1"/>
              <a:endCxn id="101" idx="6"/>
            </p:cNvCxnSpPr>
            <p:nvPr/>
          </p:nvCxnSpPr>
          <p:spPr>
            <a:xfrm flipH="1" flipV="1">
              <a:off x="1010853" y="10354038"/>
              <a:ext cx="879524" cy="133406"/>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3" name="Straight Connector 62">
              <a:extLst>
                <a:ext uri="{FF2B5EF4-FFF2-40B4-BE49-F238E27FC236}">
                  <a16:creationId xmlns:a16="http://schemas.microsoft.com/office/drawing/2014/main" id="{F1790BC4-0E85-234D-9C3D-C5586821CAF4}"/>
                </a:ext>
              </a:extLst>
            </p:cNvPr>
            <p:cNvCxnSpPr>
              <a:cxnSpLocks/>
              <a:stCxn id="101" idx="1"/>
              <a:endCxn id="93" idx="4"/>
            </p:cNvCxnSpPr>
            <p:nvPr/>
          </p:nvCxnSpPr>
          <p:spPr>
            <a:xfrm flipV="1">
              <a:off x="477100" y="9629333"/>
              <a:ext cx="80310" cy="503617"/>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4" name="Straight Connector 63">
              <a:extLst>
                <a:ext uri="{FF2B5EF4-FFF2-40B4-BE49-F238E27FC236}">
                  <a16:creationId xmlns:a16="http://schemas.microsoft.com/office/drawing/2014/main" id="{43A71D5C-CF28-F743-BB15-CC9FC58899AA}"/>
                </a:ext>
              </a:extLst>
            </p:cNvPr>
            <p:cNvCxnSpPr>
              <a:cxnSpLocks/>
              <a:stCxn id="101" idx="4"/>
              <a:endCxn id="95" idx="1"/>
            </p:cNvCxnSpPr>
            <p:nvPr/>
          </p:nvCxnSpPr>
          <p:spPr>
            <a:xfrm>
              <a:off x="698188" y="10666703"/>
              <a:ext cx="215510" cy="571327"/>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5" name="Straight Connector 64">
              <a:extLst>
                <a:ext uri="{FF2B5EF4-FFF2-40B4-BE49-F238E27FC236}">
                  <a16:creationId xmlns:a16="http://schemas.microsoft.com/office/drawing/2014/main" id="{0356B1A5-8F4D-CA40-9BD5-B8876E406E28}"/>
                </a:ext>
              </a:extLst>
            </p:cNvPr>
            <p:cNvCxnSpPr>
              <a:cxnSpLocks/>
              <a:stCxn id="85" idx="3"/>
              <a:endCxn id="101" idx="7"/>
            </p:cNvCxnSpPr>
            <p:nvPr/>
          </p:nvCxnSpPr>
          <p:spPr>
            <a:xfrm flipH="1">
              <a:off x="919275" y="9570939"/>
              <a:ext cx="1645244" cy="562012"/>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6" name="Straight Connector 65">
              <a:extLst>
                <a:ext uri="{FF2B5EF4-FFF2-40B4-BE49-F238E27FC236}">
                  <a16:creationId xmlns:a16="http://schemas.microsoft.com/office/drawing/2014/main" id="{FA561CB3-527F-6E49-8DE5-185A94CC9A01}"/>
                </a:ext>
              </a:extLst>
            </p:cNvPr>
            <p:cNvCxnSpPr>
              <a:cxnSpLocks/>
              <a:stCxn id="109" idx="3"/>
              <a:endCxn id="79" idx="6"/>
            </p:cNvCxnSpPr>
            <p:nvPr/>
          </p:nvCxnSpPr>
          <p:spPr>
            <a:xfrm flipH="1">
              <a:off x="6272641" y="11450244"/>
              <a:ext cx="1149486" cy="185054"/>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7" name="Straight Connector 66">
              <a:extLst>
                <a:ext uri="{FF2B5EF4-FFF2-40B4-BE49-F238E27FC236}">
                  <a16:creationId xmlns:a16="http://schemas.microsoft.com/office/drawing/2014/main" id="{A558453A-D7BF-4F4B-8903-79BE556A7114}"/>
                </a:ext>
              </a:extLst>
            </p:cNvPr>
            <p:cNvCxnSpPr>
              <a:cxnSpLocks/>
              <a:stCxn id="123" idx="3"/>
              <a:endCxn id="87" idx="5"/>
            </p:cNvCxnSpPr>
            <p:nvPr/>
          </p:nvCxnSpPr>
          <p:spPr>
            <a:xfrm flipH="1">
              <a:off x="2830186" y="12315690"/>
              <a:ext cx="1526626" cy="109201"/>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8" name="Straight Connector 67">
              <a:extLst>
                <a:ext uri="{FF2B5EF4-FFF2-40B4-BE49-F238E27FC236}">
                  <a16:creationId xmlns:a16="http://schemas.microsoft.com/office/drawing/2014/main" id="{E224EF3A-2736-F747-BCFD-C8A74BE711D1}"/>
                </a:ext>
              </a:extLst>
            </p:cNvPr>
            <p:cNvCxnSpPr>
              <a:cxnSpLocks/>
              <a:stCxn id="87" idx="2"/>
              <a:endCxn id="95" idx="5"/>
            </p:cNvCxnSpPr>
            <p:nvPr/>
          </p:nvCxnSpPr>
          <p:spPr>
            <a:xfrm flipH="1" flipV="1">
              <a:off x="1355873" y="11680205"/>
              <a:ext cx="940560" cy="523598"/>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9" name="Straight Connector 68">
              <a:extLst>
                <a:ext uri="{FF2B5EF4-FFF2-40B4-BE49-F238E27FC236}">
                  <a16:creationId xmlns:a16="http://schemas.microsoft.com/office/drawing/2014/main" id="{4FBECE09-6205-5646-8A7C-9CBBB3232C5B}"/>
                </a:ext>
              </a:extLst>
            </p:cNvPr>
            <p:cNvCxnSpPr>
              <a:cxnSpLocks/>
              <a:stCxn id="109" idx="1"/>
              <a:endCxn id="89" idx="5"/>
            </p:cNvCxnSpPr>
            <p:nvPr/>
          </p:nvCxnSpPr>
          <p:spPr>
            <a:xfrm flipH="1" flipV="1">
              <a:off x="7261046" y="10525317"/>
              <a:ext cx="161081" cy="482752"/>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sp>
          <p:nvSpPr>
            <p:cNvPr id="70" name="Oval 69">
              <a:extLst>
                <a:ext uri="{FF2B5EF4-FFF2-40B4-BE49-F238E27FC236}">
                  <a16:creationId xmlns:a16="http://schemas.microsoft.com/office/drawing/2014/main" id="{3BBE8C05-9507-FC4C-8EE0-C7BA4C006E0D}"/>
                </a:ext>
              </a:extLst>
            </p:cNvPr>
            <p:cNvSpPr>
              <a:spLocks noChangeAspect="1"/>
            </p:cNvSpPr>
            <p:nvPr/>
          </p:nvSpPr>
          <p:spPr>
            <a:xfrm>
              <a:off x="3521369" y="9320629"/>
              <a:ext cx="1250659" cy="1250659"/>
            </a:xfrm>
            <a:prstGeom prst="ellipse">
              <a:avLst/>
            </a:prstGeom>
            <a:solidFill>
              <a:srgbClr val="003B4B"/>
            </a:solidFill>
            <a:ln w="76200">
              <a:solidFill>
                <a:srgbClr val="85C7AE"/>
              </a:solidFill>
            </a:ln>
            <a:effectLst>
              <a:outerShdw blurRad="50800" dist="38100" dir="2700000" algn="tl" rotWithShape="0">
                <a:prstClr val="black">
                  <a:alpha val="40000"/>
                </a:prstClr>
              </a:outerShdw>
            </a:effectLst>
          </p:spPr>
          <p:txBody>
            <a:bodyPr wrap="square" rtlCol="0" anchor="ctr">
              <a:noAutofit/>
            </a:bodyPr>
            <a:lstStyle/>
            <a:p>
              <a:pPr>
                <a:lnSpc>
                  <a:spcPct val="120000"/>
                </a:lnSpc>
              </a:pPr>
              <a:r>
                <a:rPr lang="en-IT" sz="1200">
                  <a:solidFill>
                    <a:schemeClr val="bg1"/>
                  </a:solidFill>
                  <a:latin typeface="Gill Sans Light" panose="020B0302020104020203" pitchFamily="34" charset="-79"/>
                  <a:cs typeface="Gill Sans Light" panose="020B0302020104020203" pitchFamily="34" charset="-79"/>
                </a:rPr>
                <a:t>ESA Φ-lab</a:t>
              </a:r>
            </a:p>
          </p:txBody>
        </p:sp>
        <p:cxnSp>
          <p:nvCxnSpPr>
            <p:cNvPr id="71" name="Straight Connector 70">
              <a:extLst>
                <a:ext uri="{FF2B5EF4-FFF2-40B4-BE49-F238E27FC236}">
                  <a16:creationId xmlns:a16="http://schemas.microsoft.com/office/drawing/2014/main" id="{A69ECC2D-5C80-464E-81D1-26DBEAFD5ACF}"/>
                </a:ext>
              </a:extLst>
            </p:cNvPr>
            <p:cNvCxnSpPr>
              <a:cxnSpLocks/>
              <a:stCxn id="85" idx="4"/>
              <a:endCxn id="75" idx="7"/>
            </p:cNvCxnSpPr>
            <p:nvPr/>
          </p:nvCxnSpPr>
          <p:spPr>
            <a:xfrm flipH="1">
              <a:off x="2332552" y="9662517"/>
              <a:ext cx="453055" cy="824927"/>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pic>
          <p:nvPicPr>
            <p:cNvPr id="114" name="Picture 113">
              <a:extLst>
                <a:ext uri="{FF2B5EF4-FFF2-40B4-BE49-F238E27FC236}">
                  <a16:creationId xmlns:a16="http://schemas.microsoft.com/office/drawing/2014/main" id="{E989BD45-BDB3-464B-A1AD-46AD3DCAB75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7432" t="12847" r="30151" b="11669"/>
            <a:stretch/>
          </p:blipFill>
          <p:spPr>
            <a:xfrm>
              <a:off x="3225001" y="9047938"/>
              <a:ext cx="1900694" cy="1902464"/>
            </a:xfrm>
            <a:prstGeom prst="ellipse">
              <a:avLst/>
            </a:prstGeom>
          </p:spPr>
        </p:pic>
        <p:sp>
          <p:nvSpPr>
            <p:cNvPr id="115" name="Rectangle 114">
              <a:extLst>
                <a:ext uri="{FF2B5EF4-FFF2-40B4-BE49-F238E27FC236}">
                  <a16:creationId xmlns:a16="http://schemas.microsoft.com/office/drawing/2014/main" id="{C5A7CC3C-B134-0F4C-BE90-930B26D3BD31}"/>
                </a:ext>
              </a:extLst>
            </p:cNvPr>
            <p:cNvSpPr/>
            <p:nvPr/>
          </p:nvSpPr>
          <p:spPr>
            <a:xfrm>
              <a:off x="3710205" y="9501845"/>
              <a:ext cx="1250984" cy="1046440"/>
            </a:xfrm>
            <a:prstGeom prst="rect">
              <a:avLst/>
            </a:prstGeom>
          </p:spPr>
          <p:txBody>
            <a:bodyPr wrap="none">
              <a:spAutoFit/>
            </a:bodyPr>
            <a:lstStyle/>
            <a:p>
              <a:r>
                <a:rPr lang="en-IT" sz="1400">
                  <a:solidFill>
                    <a:schemeClr val="bg1"/>
                  </a:solidFill>
                  <a:latin typeface="Gill Sans Light" panose="020B0302020104020203" pitchFamily="34" charset="-79"/>
                  <a:cs typeface="Gill Sans Light" panose="020B0302020104020203" pitchFamily="34" charset="-79"/>
                </a:rPr>
                <a:t>ESA </a:t>
              </a:r>
            </a:p>
            <a:p>
              <a:r>
                <a:rPr lang="en-IT" sz="1400">
                  <a:solidFill>
                    <a:schemeClr val="bg1"/>
                  </a:solidFill>
                  <a:latin typeface="Gill Sans Light" panose="020B0302020104020203" pitchFamily="34" charset="-79"/>
                  <a:cs typeface="Gill Sans Light" panose="020B0302020104020203" pitchFamily="34" charset="-79"/>
                </a:rPr>
                <a:t>Φ-lab</a:t>
              </a:r>
            </a:p>
          </p:txBody>
        </p:sp>
        <p:grpSp>
          <p:nvGrpSpPr>
            <p:cNvPr id="113" name="Group 112">
              <a:extLst>
                <a:ext uri="{FF2B5EF4-FFF2-40B4-BE49-F238E27FC236}">
                  <a16:creationId xmlns:a16="http://schemas.microsoft.com/office/drawing/2014/main" id="{00995FC7-0BC4-DF44-90FF-360B871CE21F}"/>
                </a:ext>
              </a:extLst>
            </p:cNvPr>
            <p:cNvGrpSpPr>
              <a:grpSpLocks noChangeAspect="1"/>
            </p:cNvGrpSpPr>
            <p:nvPr/>
          </p:nvGrpSpPr>
          <p:grpSpPr>
            <a:xfrm>
              <a:off x="3825856" y="7820081"/>
              <a:ext cx="625330" cy="625330"/>
              <a:chOff x="12505069" y="3499003"/>
              <a:chExt cx="2168949" cy="2168949"/>
            </a:xfrm>
          </p:grpSpPr>
          <p:pic>
            <p:nvPicPr>
              <p:cNvPr id="116" name="Picture 115">
                <a:extLst>
                  <a:ext uri="{FF2B5EF4-FFF2-40B4-BE49-F238E27FC236}">
                    <a16:creationId xmlns:a16="http://schemas.microsoft.com/office/drawing/2014/main" id="{FDDCA2F7-D556-8F48-A83B-E33220A5DF2E}"/>
                  </a:ext>
                </a:extLst>
              </p:cNvPr>
              <p:cNvPicPr>
                <a:picLocks noChangeAspect="1"/>
              </p:cNvPicPr>
              <p:nvPr/>
            </p:nvPicPr>
            <p:blipFill>
              <a:blip r:embed="rId6"/>
              <a:stretch>
                <a:fillRect/>
              </a:stretch>
            </p:blipFill>
            <p:spPr>
              <a:xfrm>
                <a:off x="13083051" y="3930353"/>
                <a:ext cx="1012984" cy="1306248"/>
              </a:xfrm>
              <a:prstGeom prst="rect">
                <a:avLst/>
              </a:prstGeom>
              <a:ln>
                <a:noFill/>
              </a:ln>
              <a:effectLst>
                <a:outerShdw blurRad="292100" dist="139700" dir="2700000" algn="tl" rotWithShape="0">
                  <a:srgbClr val="333333">
                    <a:alpha val="65000"/>
                  </a:srgbClr>
                </a:outerShdw>
              </a:effectLst>
            </p:spPr>
          </p:pic>
          <p:sp>
            <p:nvSpPr>
              <p:cNvPr id="117" name="Doughnut 116">
                <a:extLst>
                  <a:ext uri="{FF2B5EF4-FFF2-40B4-BE49-F238E27FC236}">
                    <a16:creationId xmlns:a16="http://schemas.microsoft.com/office/drawing/2014/main" id="{B3FF2D8C-79C6-9348-9626-D835CEE32FE4}"/>
                  </a:ext>
                </a:extLst>
              </p:cNvPr>
              <p:cNvSpPr/>
              <p:nvPr/>
            </p:nvSpPr>
            <p:spPr>
              <a:xfrm>
                <a:off x="12505069" y="3499003"/>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121" name="Group 120">
              <a:extLst>
                <a:ext uri="{FF2B5EF4-FFF2-40B4-BE49-F238E27FC236}">
                  <a16:creationId xmlns:a16="http://schemas.microsoft.com/office/drawing/2014/main" id="{5B7BD9B6-06C4-7E41-90ED-4FD81AA0C6A9}"/>
                </a:ext>
              </a:extLst>
            </p:cNvPr>
            <p:cNvGrpSpPr>
              <a:grpSpLocks noChangeAspect="1"/>
            </p:cNvGrpSpPr>
            <p:nvPr/>
          </p:nvGrpSpPr>
          <p:grpSpPr>
            <a:xfrm>
              <a:off x="4265235" y="11781937"/>
              <a:ext cx="625330" cy="625330"/>
              <a:chOff x="12505069" y="3499003"/>
              <a:chExt cx="2168949" cy="2168949"/>
            </a:xfrm>
          </p:grpSpPr>
          <p:pic>
            <p:nvPicPr>
              <p:cNvPr id="122" name="Picture 121">
                <a:extLst>
                  <a:ext uri="{FF2B5EF4-FFF2-40B4-BE49-F238E27FC236}">
                    <a16:creationId xmlns:a16="http://schemas.microsoft.com/office/drawing/2014/main" id="{A04A7D4A-774C-E34F-80CC-2DABE4E02183}"/>
                  </a:ext>
                </a:extLst>
              </p:cNvPr>
              <p:cNvPicPr>
                <a:picLocks noChangeAspect="1"/>
              </p:cNvPicPr>
              <p:nvPr/>
            </p:nvPicPr>
            <p:blipFill>
              <a:blip r:embed="rId6"/>
              <a:stretch>
                <a:fillRect/>
              </a:stretch>
            </p:blipFill>
            <p:spPr>
              <a:xfrm>
                <a:off x="13083051" y="3930353"/>
                <a:ext cx="1012984" cy="1306248"/>
              </a:xfrm>
              <a:prstGeom prst="rect">
                <a:avLst/>
              </a:prstGeom>
              <a:ln>
                <a:noFill/>
              </a:ln>
              <a:effectLst>
                <a:outerShdw blurRad="292100" dist="139700" dir="2700000" algn="tl" rotWithShape="0">
                  <a:srgbClr val="333333">
                    <a:alpha val="65000"/>
                  </a:srgbClr>
                </a:outerShdw>
              </a:effectLst>
            </p:spPr>
          </p:pic>
          <p:sp>
            <p:nvSpPr>
              <p:cNvPr id="123" name="Doughnut 122">
                <a:extLst>
                  <a:ext uri="{FF2B5EF4-FFF2-40B4-BE49-F238E27FC236}">
                    <a16:creationId xmlns:a16="http://schemas.microsoft.com/office/drawing/2014/main" id="{C47879C4-4C41-0C41-ADFD-000ED52382F3}"/>
                  </a:ext>
                </a:extLst>
              </p:cNvPr>
              <p:cNvSpPr/>
              <p:nvPr/>
            </p:nvSpPr>
            <p:spPr>
              <a:xfrm>
                <a:off x="12505069" y="3499003"/>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spTree>
    <p:extLst>
      <p:ext uri="{BB962C8B-B14F-4D97-AF65-F5344CB8AC3E}">
        <p14:creationId xmlns:p14="http://schemas.microsoft.com/office/powerpoint/2010/main" val="365483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8C9ED72-D221-BD41-A9F4-93A57DE4A0EE}"/>
              </a:ext>
            </a:extLst>
          </p:cNvPr>
          <p:cNvSpPr>
            <a:spLocks noGrp="1"/>
          </p:cNvSpPr>
          <p:nvPr>
            <p:ph type="ctrTitle"/>
          </p:nvPr>
        </p:nvSpPr>
        <p:spPr>
          <a:xfrm>
            <a:off x="147704" y="78121"/>
            <a:ext cx="10625007" cy="567399"/>
          </a:xfrm>
        </p:spPr>
        <p:txBody>
          <a:bodyPr>
            <a:normAutofit/>
          </a:bodyPr>
          <a:lstStyle/>
          <a:p>
            <a:r>
              <a:rPr lang="en-GB" b="0" dirty="0">
                <a:solidFill>
                  <a:schemeClr val="bg1"/>
                </a:solidFill>
              </a:rPr>
              <a:t>Innovation T</a:t>
            </a:r>
            <a:r>
              <a:rPr lang="x-none" b="0" dirty="0">
                <a:solidFill>
                  <a:schemeClr val="bg1"/>
                </a:solidFill>
              </a:rPr>
              <a:t>echnologies </a:t>
            </a:r>
            <a:r>
              <a:rPr lang="it-IT" b="0" dirty="0">
                <a:solidFill>
                  <a:schemeClr val="bg1"/>
                </a:solidFill>
              </a:rPr>
              <a:t>a</a:t>
            </a:r>
            <a:r>
              <a:rPr lang="x-none" b="0" dirty="0">
                <a:solidFill>
                  <a:schemeClr val="bg1"/>
                </a:solidFill>
              </a:rPr>
              <a:t>xis and </a:t>
            </a:r>
            <a:r>
              <a:rPr lang="en-GB" b="0" dirty="0">
                <a:solidFill>
                  <a:schemeClr val="bg1"/>
                </a:solidFill>
              </a:rPr>
              <a:t>A</a:t>
            </a:r>
            <a:r>
              <a:rPr lang="x-none" b="0" dirty="0">
                <a:solidFill>
                  <a:schemeClr val="bg1"/>
                </a:solidFill>
              </a:rPr>
              <a:t>pplications</a:t>
            </a:r>
          </a:p>
        </p:txBody>
      </p:sp>
      <p:sp>
        <p:nvSpPr>
          <p:cNvPr id="6" name="Rectangle 5"/>
          <p:cNvSpPr/>
          <p:nvPr/>
        </p:nvSpPr>
        <p:spPr>
          <a:xfrm>
            <a:off x="4357262" y="912253"/>
            <a:ext cx="3600000" cy="1386000"/>
          </a:xfrm>
          <a:prstGeom prst="rect">
            <a:avLst/>
          </a:prstGeom>
          <a:gradFill flip="none" rotWithShape="1">
            <a:gsLst>
              <a:gs pos="0">
                <a:srgbClr val="335E6F"/>
              </a:gs>
              <a:gs pos="32000">
                <a:srgbClr val="76C8AE"/>
              </a:gs>
              <a:gs pos="100000">
                <a:schemeClr val="bg1"/>
              </a:gs>
            </a:gsLst>
            <a:lin ang="2700000" scaled="1"/>
            <a:tileRect/>
          </a:gradFill>
          <a:effectLst>
            <a:outerShdw blurRad="50800" dist="38100" dir="2700000" algn="tl" rotWithShape="0">
              <a:prstClr val="black">
                <a:alpha val="40000"/>
              </a:prstClr>
            </a:outerShdw>
          </a:effectLst>
        </p:spPr>
        <p:txBody>
          <a:bodyPr wrap="square" rtlCol="0" anchor="t">
            <a:noAutofit/>
          </a:bodyPr>
          <a:lstStyle/>
          <a:p>
            <a:pPr>
              <a:lnSpc>
                <a:spcPct val="120000"/>
              </a:lnSpc>
            </a:pPr>
            <a:r>
              <a:rPr lang="en-GB" sz="900">
                <a:solidFill>
                  <a:schemeClr val="bg1"/>
                </a:solidFill>
                <a:effectLst>
                  <a:outerShdw blurRad="38100" dist="38100" dir="2700000" algn="tl">
                    <a:srgbClr val="000000">
                      <a:alpha val="43137"/>
                    </a:srgbClr>
                  </a:outerShdw>
                </a:effectLst>
                <a:latin typeface="Gill Sans Light" panose="020B0302020104020203" pitchFamily="34" charset="-79"/>
                <a:cs typeface="Gill Sans Light" panose="020B0302020104020203" pitchFamily="34" charset="-79"/>
              </a:rPr>
              <a:t>AXIS II</a:t>
            </a:r>
            <a:endParaRPr lang="en-GB" sz="900">
              <a:solidFill>
                <a:schemeClr val="tx1">
                  <a:lumMod val="65000"/>
                  <a:lumOff val="35000"/>
                </a:schemeClr>
              </a:solidFill>
              <a:latin typeface="Gill Sans Light" panose="020B0302020104020203" pitchFamily="34" charset="-79"/>
              <a:cs typeface="Gill Sans Light" panose="020B0302020104020203" pitchFamily="34" charset="-79"/>
            </a:endParaRPr>
          </a:p>
          <a:p>
            <a:r>
              <a:rPr lang="en-GB" sz="900">
                <a:solidFill>
                  <a:srgbClr val="335E6F"/>
                </a:solidFill>
                <a:latin typeface="Gill Sans" panose="020B0502020104020203" pitchFamily="34" charset="-79"/>
                <a:cs typeface="Gill Sans" panose="020B0502020104020203" pitchFamily="34" charset="-79"/>
              </a:rPr>
              <a:t>Innovative Computing Paradigms</a:t>
            </a:r>
            <a:endParaRPr lang="en-GB" sz="1400">
              <a:solidFill>
                <a:schemeClr val="bg2">
                  <a:lumMod val="75000"/>
                </a:schemeClr>
              </a:solidFill>
              <a:latin typeface="Gill Sans Light" panose="020B0302020104020203" pitchFamily="34" charset="-79"/>
              <a:cs typeface="Gill Sans Light" panose="020B0302020104020203" pitchFamily="34" charset="-79"/>
            </a:endParaRPr>
          </a:p>
        </p:txBody>
      </p:sp>
      <p:sp>
        <p:nvSpPr>
          <p:cNvPr id="8" name="Rectangle 7"/>
          <p:cNvSpPr/>
          <p:nvPr/>
        </p:nvSpPr>
        <p:spPr>
          <a:xfrm>
            <a:off x="711577" y="912253"/>
            <a:ext cx="3600000" cy="1386000"/>
          </a:xfrm>
          <a:prstGeom prst="rect">
            <a:avLst/>
          </a:prstGeom>
          <a:gradFill flip="none" rotWithShape="1">
            <a:gsLst>
              <a:gs pos="0">
                <a:srgbClr val="335E6F"/>
              </a:gs>
              <a:gs pos="32000">
                <a:srgbClr val="76C8AE"/>
              </a:gs>
              <a:gs pos="100000">
                <a:schemeClr val="bg1"/>
              </a:gs>
            </a:gsLst>
            <a:lin ang="2700000" scaled="1"/>
            <a:tileRect/>
          </a:gradFill>
          <a:effectLst>
            <a:outerShdw blurRad="50800" dist="38100" dir="2700000" algn="tl" rotWithShape="0">
              <a:prstClr val="black">
                <a:alpha val="40000"/>
              </a:prstClr>
            </a:outerShdw>
          </a:effectLst>
        </p:spPr>
        <p:txBody>
          <a:bodyPr wrap="square" rtlCol="0" anchor="t">
            <a:noAutofit/>
          </a:bodyPr>
          <a:lstStyle/>
          <a:p>
            <a:pPr>
              <a:lnSpc>
                <a:spcPct val="120000"/>
              </a:lnSpc>
            </a:pPr>
            <a:r>
              <a:rPr lang="en-GB" sz="900" dirty="0">
                <a:solidFill>
                  <a:schemeClr val="bg1"/>
                </a:solidFill>
                <a:effectLst>
                  <a:outerShdw blurRad="38100" dist="38100" dir="2700000" algn="tl">
                    <a:srgbClr val="000000">
                      <a:alpha val="43137"/>
                    </a:srgbClr>
                  </a:outerShdw>
                </a:effectLst>
                <a:latin typeface="Gill Sans Light" panose="020B0302020104020203" pitchFamily="34" charset="-79"/>
                <a:cs typeface="Gill Sans Light" panose="020B0302020104020203" pitchFamily="34" charset="-79"/>
              </a:rPr>
              <a:t>AXIS I</a:t>
            </a:r>
            <a:endParaRPr lang="en-GB" sz="900" dirty="0">
              <a:solidFill>
                <a:srgbClr val="335E6F"/>
              </a:solidFill>
              <a:latin typeface="Gill Sans Light" panose="020B0302020104020203" pitchFamily="34" charset="-79"/>
              <a:cs typeface="Gill Sans Light" panose="020B0302020104020203" pitchFamily="34" charset="-79"/>
            </a:endParaRPr>
          </a:p>
          <a:p>
            <a:r>
              <a:rPr lang="en-GB" sz="900" dirty="0">
                <a:solidFill>
                  <a:srgbClr val="335E6F"/>
                </a:solidFill>
                <a:latin typeface="Gill Sans" panose="020B0502020104020203" pitchFamily="34" charset="-79"/>
                <a:cs typeface="Gill Sans" panose="020B0502020104020203" pitchFamily="34" charset="-79"/>
              </a:rPr>
              <a:t>Augmented Intelligence</a:t>
            </a:r>
          </a:p>
          <a:p>
            <a:endParaRPr lang="en-GB" sz="1400" dirty="0">
              <a:solidFill>
                <a:schemeClr val="bg2">
                  <a:lumMod val="75000"/>
                </a:schemeClr>
              </a:solidFill>
              <a:latin typeface="Gill Sans Light" panose="020B0302020104020203" pitchFamily="34" charset="-79"/>
              <a:cs typeface="Gill Sans Light" panose="020B0302020104020203" pitchFamily="34" charset="-79"/>
            </a:endParaRPr>
          </a:p>
        </p:txBody>
      </p:sp>
      <p:pic>
        <p:nvPicPr>
          <p:cNvPr id="1028" name="Picture 4" descr="Blockchain &amp; Distributed Ledger Technology Solutions | AlmavivA">
            <a:extLst>
              <a:ext uri="{FF2B5EF4-FFF2-40B4-BE49-F238E27FC236}">
                <a16:creationId xmlns:a16="http://schemas.microsoft.com/office/drawing/2014/main" id="{EDC5910B-F74C-EC8F-6A06-7A80D7C0BBC5}"/>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5540" y="2302675"/>
            <a:ext cx="3600000" cy="2214000"/>
          </a:xfrm>
          <a:prstGeom prst="rect">
            <a:avLst/>
          </a:prstGeom>
          <a:gradFill flip="none" rotWithShape="1">
            <a:gsLst>
              <a:gs pos="0">
                <a:srgbClr val="335E6F"/>
              </a:gs>
              <a:gs pos="32000">
                <a:srgbClr val="76C8AE"/>
              </a:gs>
              <a:gs pos="100000">
                <a:schemeClr val="bg1"/>
              </a:gs>
            </a:gsLst>
            <a:lin ang="2700000" scaled="1"/>
            <a:tileRect/>
          </a:gradFill>
          <a:effectLst>
            <a:outerShdw blurRad="50800" dist="38100" dir="2700000" algn="tl" rotWithShape="0">
              <a:prstClr val="black">
                <a:alpha val="40000"/>
              </a:prstClr>
            </a:outerShdw>
          </a:effectLst>
        </p:spPr>
      </p:pic>
      <p:pic>
        <p:nvPicPr>
          <p:cNvPr id="1026" name="Picture 2" descr="Quantum computing: ready for prime time? - Central Banking">
            <a:extLst>
              <a:ext uri="{FF2B5EF4-FFF2-40B4-BE49-F238E27FC236}">
                <a16:creationId xmlns:a16="http://schemas.microsoft.com/office/drawing/2014/main" id="{F9507FD7-8655-892B-D5D2-D9115BC4F56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262" y="2302675"/>
            <a:ext cx="3600000" cy="2214000"/>
          </a:xfrm>
          <a:prstGeom prst="rect">
            <a:avLst/>
          </a:prstGeom>
          <a:gradFill flip="none" rotWithShape="1">
            <a:gsLst>
              <a:gs pos="0">
                <a:srgbClr val="335E6F"/>
              </a:gs>
              <a:gs pos="32000">
                <a:srgbClr val="76C8AE"/>
              </a:gs>
              <a:gs pos="100000">
                <a:schemeClr val="bg1"/>
              </a:gs>
            </a:gsLst>
            <a:lin ang="2700000" scaled="1"/>
            <a:tileRect/>
          </a:gradFill>
          <a:effectLst>
            <a:outerShdw blurRad="50800" dist="38100" dir="2700000" algn="tl" rotWithShape="0">
              <a:prstClr val="black">
                <a:alpha val="40000"/>
              </a:prstClr>
            </a:outerShdw>
          </a:effectLst>
        </p:spPr>
      </p:pic>
      <p:pic>
        <p:nvPicPr>
          <p:cNvPr id="1030" name="Picture 6" descr="World Wide ML">
            <a:extLst>
              <a:ext uri="{FF2B5EF4-FFF2-40B4-BE49-F238E27FC236}">
                <a16:creationId xmlns:a16="http://schemas.microsoft.com/office/drawing/2014/main" id="{7C4C2F47-5746-920B-90AA-15E7CF3B99F2}"/>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577" y="2302675"/>
            <a:ext cx="3600000" cy="2214000"/>
          </a:xfrm>
          <a:prstGeom prst="rect">
            <a:avLst/>
          </a:prstGeom>
          <a:gradFill flip="none" rotWithShape="1">
            <a:gsLst>
              <a:gs pos="0">
                <a:srgbClr val="335E6F"/>
              </a:gs>
              <a:gs pos="32000">
                <a:srgbClr val="76C8AE"/>
              </a:gs>
              <a:gs pos="100000">
                <a:schemeClr val="bg1"/>
              </a:gs>
            </a:gsLst>
            <a:lin ang="2700000" scaled="1"/>
            <a:tileRect/>
          </a:gradFill>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6AEC25FD-79B1-CAE0-D1B9-767F1CD9E81C}"/>
              </a:ext>
            </a:extLst>
          </p:cNvPr>
          <p:cNvSpPr/>
          <p:nvPr/>
        </p:nvSpPr>
        <p:spPr>
          <a:xfrm>
            <a:off x="4357262" y="4508347"/>
            <a:ext cx="3600000" cy="1890000"/>
          </a:xfrm>
          <a:prstGeom prst="rect">
            <a:avLst/>
          </a:prstGeom>
          <a:gradFill flip="none" rotWithShape="1">
            <a:gsLst>
              <a:gs pos="0">
                <a:srgbClr val="335E6F"/>
              </a:gs>
              <a:gs pos="32000">
                <a:srgbClr val="76C8AE"/>
              </a:gs>
              <a:gs pos="100000">
                <a:schemeClr val="bg1"/>
              </a:gs>
            </a:gsLst>
            <a:lin ang="2700000" scaled="1"/>
            <a:tileRect/>
          </a:gradFill>
          <a:effectLst>
            <a:outerShdw blurRad="50800" dist="38100" dir="2700000" algn="tl" rotWithShape="0">
              <a:prstClr val="black">
                <a:alpha val="40000"/>
              </a:prstClr>
            </a:outerShdw>
          </a:effectLst>
        </p:spPr>
        <p:txBody>
          <a:bodyPr wrap="square" rtlCol="0" anchor="t">
            <a:noAutofit/>
          </a:bodyPr>
          <a:lstStyle/>
          <a:p>
            <a:r>
              <a:rPr lang="en-GB" sz="1600" dirty="0">
                <a:solidFill>
                  <a:schemeClr val="bg2">
                    <a:lumMod val="75000"/>
                  </a:schemeClr>
                </a:solidFill>
                <a:latin typeface="Gill Sans Light" panose="020B0302020104020203" pitchFamily="34" charset="-79"/>
                <a:cs typeface="Gill Sans Light" panose="020B0302020104020203" pitchFamily="34" charset="-79"/>
              </a:rPr>
              <a:t>On-Board AI</a:t>
            </a:r>
          </a:p>
          <a:p>
            <a:r>
              <a:rPr lang="en-GB" sz="1600" dirty="0">
                <a:solidFill>
                  <a:schemeClr val="bg2">
                    <a:lumMod val="75000"/>
                  </a:schemeClr>
                </a:solidFill>
                <a:latin typeface="Gill Sans Light" panose="020B0302020104020203" pitchFamily="34" charset="-79"/>
                <a:cs typeface="Gill Sans Light" panose="020B0302020104020203" pitchFamily="34" charset="-79"/>
              </a:rPr>
              <a:t>Quantum Computing</a:t>
            </a:r>
          </a:p>
          <a:p>
            <a:r>
              <a:rPr lang="en-GB" sz="1600" dirty="0">
                <a:solidFill>
                  <a:schemeClr val="bg2">
                    <a:lumMod val="75000"/>
                  </a:schemeClr>
                </a:solidFill>
                <a:latin typeface="Gill Sans Light" panose="020B0302020104020203" pitchFamily="34" charset="-79"/>
                <a:cs typeface="Gill Sans Light" panose="020B0302020104020203" pitchFamily="34" charset="-79"/>
              </a:rPr>
              <a:t>Hybrid HPC Computing</a:t>
            </a:r>
          </a:p>
          <a:p>
            <a:r>
              <a:rPr lang="en-GB" sz="1600" dirty="0">
                <a:solidFill>
                  <a:schemeClr val="bg2">
                    <a:lumMod val="75000"/>
                  </a:schemeClr>
                </a:solidFill>
                <a:latin typeface="Gill Sans Light" panose="020B0302020104020203" pitchFamily="34" charset="-79"/>
                <a:cs typeface="Gill Sans Light" panose="020B0302020104020203" pitchFamily="34" charset="-79"/>
              </a:rPr>
              <a:t>Neuromorphic</a:t>
            </a:r>
          </a:p>
          <a:p>
            <a:r>
              <a:rPr lang="en-GB" sz="1600" dirty="0">
                <a:solidFill>
                  <a:schemeClr val="bg2">
                    <a:lumMod val="75000"/>
                  </a:schemeClr>
                </a:solidFill>
                <a:latin typeface="Gill Sans Light" panose="020B0302020104020203" pitchFamily="34" charset="-79"/>
                <a:cs typeface="Gill Sans Light" panose="020B0302020104020203" pitchFamily="34" charset="-79"/>
              </a:rPr>
              <a:t>Biocomputing and others</a:t>
            </a:r>
          </a:p>
        </p:txBody>
      </p:sp>
      <p:sp>
        <p:nvSpPr>
          <p:cNvPr id="4" name="Rectangle 3">
            <a:extLst>
              <a:ext uri="{FF2B5EF4-FFF2-40B4-BE49-F238E27FC236}">
                <a16:creationId xmlns:a16="http://schemas.microsoft.com/office/drawing/2014/main" id="{A964BDB0-0820-DE47-4A52-A75614F01229}"/>
              </a:ext>
            </a:extLst>
          </p:cNvPr>
          <p:cNvSpPr/>
          <p:nvPr/>
        </p:nvSpPr>
        <p:spPr>
          <a:xfrm>
            <a:off x="8015540" y="4508347"/>
            <a:ext cx="3600000" cy="1890000"/>
          </a:xfrm>
          <a:prstGeom prst="rect">
            <a:avLst/>
          </a:prstGeom>
          <a:gradFill flip="none" rotWithShape="1">
            <a:gsLst>
              <a:gs pos="0">
                <a:srgbClr val="335E6F"/>
              </a:gs>
              <a:gs pos="32000">
                <a:srgbClr val="76C8AE"/>
              </a:gs>
              <a:gs pos="100000">
                <a:schemeClr val="bg1"/>
              </a:gs>
            </a:gsLst>
            <a:lin ang="2700000" scaled="1"/>
            <a:tileRect/>
          </a:gradFill>
          <a:effectLst>
            <a:outerShdw blurRad="50800" dist="38100" dir="2700000" algn="tl" rotWithShape="0">
              <a:prstClr val="black">
                <a:alpha val="40000"/>
              </a:prstClr>
            </a:outerShdw>
          </a:effectLst>
        </p:spPr>
        <p:txBody>
          <a:bodyPr wrap="square" rtlCol="0" anchor="t">
            <a:noAutofit/>
          </a:bodyPr>
          <a:lstStyle/>
          <a:p>
            <a:r>
              <a:rPr lang="x-none" sz="1600">
                <a:solidFill>
                  <a:schemeClr val="bg2">
                    <a:lumMod val="75000"/>
                  </a:schemeClr>
                </a:solidFill>
                <a:latin typeface="Gill Sans Light" panose="020B0302020104020203" pitchFamily="34" charset="-79"/>
                <a:cs typeface="Gill Sans Light" panose="020B0302020104020203" pitchFamily="34" charset="-79"/>
              </a:rPr>
              <a:t>Cognitive Space</a:t>
            </a:r>
            <a:endParaRPr lang="en-US" sz="1600" dirty="0">
              <a:solidFill>
                <a:schemeClr val="bg2">
                  <a:lumMod val="75000"/>
                </a:schemeClr>
              </a:solidFill>
              <a:latin typeface="Gill Sans Light" panose="020B0302020104020203" pitchFamily="34" charset="-79"/>
              <a:cs typeface="Gill Sans Light" panose="020B0302020104020203" pitchFamily="34" charset="-79"/>
            </a:endParaRPr>
          </a:p>
          <a:p>
            <a:r>
              <a:rPr lang="en-US" sz="1600" dirty="0">
                <a:solidFill>
                  <a:schemeClr val="bg2">
                    <a:lumMod val="75000"/>
                  </a:schemeClr>
                </a:solidFill>
                <a:latin typeface="Gill Sans Light" panose="020B0302020104020203" pitchFamily="34" charset="-79"/>
                <a:cs typeface="Gill Sans Light" panose="020B0302020104020203" pitchFamily="34" charset="-79"/>
              </a:rPr>
              <a:t>VR/AR Immersive </a:t>
            </a:r>
            <a:r>
              <a:rPr lang="en-US" sz="1600" dirty="0" err="1">
                <a:solidFill>
                  <a:schemeClr val="bg2">
                    <a:lumMod val="75000"/>
                  </a:schemeClr>
                </a:solidFill>
                <a:latin typeface="Gill Sans Light" panose="020B0302020104020203" pitchFamily="34" charset="-79"/>
                <a:cs typeface="Gill Sans Light" panose="020B0302020104020203" pitchFamily="34" charset="-79"/>
              </a:rPr>
              <a:t>Visualisation</a:t>
            </a:r>
            <a:endParaRPr lang="en-US" sz="1600" dirty="0">
              <a:solidFill>
                <a:schemeClr val="bg2">
                  <a:lumMod val="75000"/>
                </a:schemeClr>
              </a:solidFill>
              <a:latin typeface="Gill Sans Light" panose="020B0302020104020203" pitchFamily="34" charset="-79"/>
              <a:cs typeface="Gill Sans Light" panose="020B0302020104020203" pitchFamily="34" charset="-79"/>
            </a:endParaRPr>
          </a:p>
          <a:p>
            <a:r>
              <a:rPr lang="en-US" sz="1600" dirty="0">
                <a:solidFill>
                  <a:schemeClr val="bg2">
                    <a:lumMod val="75000"/>
                  </a:schemeClr>
                </a:solidFill>
                <a:latin typeface="Gill Sans Light" panose="020B0302020104020203" pitchFamily="34" charset="-79"/>
                <a:cs typeface="Gill Sans Light" panose="020B0302020104020203" pitchFamily="34" charset="-79"/>
              </a:rPr>
              <a:t>Web 3.0</a:t>
            </a:r>
          </a:p>
          <a:p>
            <a:r>
              <a:rPr lang="en-US" sz="1600" dirty="0">
                <a:solidFill>
                  <a:schemeClr val="bg2">
                    <a:lumMod val="75000"/>
                  </a:schemeClr>
                </a:solidFill>
                <a:latin typeface="Gill Sans Light" panose="020B0302020104020203" pitchFamily="34" charset="-79"/>
                <a:cs typeface="Gill Sans Light" panose="020B0302020104020203" pitchFamily="34" charset="-79"/>
              </a:rPr>
              <a:t>IOT</a:t>
            </a:r>
          </a:p>
          <a:p>
            <a:r>
              <a:rPr lang="en-US" sz="1600" dirty="0">
                <a:solidFill>
                  <a:schemeClr val="bg2">
                    <a:lumMod val="75000"/>
                  </a:schemeClr>
                </a:solidFill>
                <a:latin typeface="Gill Sans Light" panose="020B0302020104020203" pitchFamily="34" charset="-79"/>
                <a:cs typeface="Gill Sans Light" panose="020B0302020104020203" pitchFamily="34" charset="-79"/>
              </a:rPr>
              <a:t>Distributed Ledgers/Blockchain</a:t>
            </a:r>
          </a:p>
          <a:p>
            <a:endParaRPr lang="x-none" sz="1600" b="1">
              <a:solidFill>
                <a:schemeClr val="bg2">
                  <a:lumMod val="75000"/>
                </a:schemeClr>
              </a:solidFill>
              <a:latin typeface="Gill Sans Light" panose="020B0302020104020203" pitchFamily="34" charset="-79"/>
              <a:cs typeface="Gill Sans Light" panose="020B0302020104020203" pitchFamily="34" charset="-79"/>
            </a:endParaRPr>
          </a:p>
          <a:p>
            <a:endParaRPr lang="en-GB" sz="1600" b="1" dirty="0">
              <a:solidFill>
                <a:schemeClr val="bg2">
                  <a:lumMod val="75000"/>
                </a:schemeClr>
              </a:solidFill>
              <a:latin typeface="Gill Sans Light" panose="020B0302020104020203" pitchFamily="34" charset="-79"/>
              <a:cs typeface="Gill Sans Light" panose="020B0302020104020203" pitchFamily="34" charset="-79"/>
            </a:endParaRPr>
          </a:p>
        </p:txBody>
      </p:sp>
      <p:sp>
        <p:nvSpPr>
          <p:cNvPr id="5" name="Rectangle 4">
            <a:extLst>
              <a:ext uri="{FF2B5EF4-FFF2-40B4-BE49-F238E27FC236}">
                <a16:creationId xmlns:a16="http://schemas.microsoft.com/office/drawing/2014/main" id="{7A0D8D19-4C8D-4503-9BA8-5743519A9A46}"/>
              </a:ext>
            </a:extLst>
          </p:cNvPr>
          <p:cNvSpPr/>
          <p:nvPr/>
        </p:nvSpPr>
        <p:spPr>
          <a:xfrm>
            <a:off x="711577" y="4508347"/>
            <a:ext cx="3600000" cy="1890000"/>
          </a:xfrm>
          <a:prstGeom prst="rect">
            <a:avLst/>
          </a:prstGeom>
          <a:gradFill flip="none" rotWithShape="1">
            <a:gsLst>
              <a:gs pos="0">
                <a:srgbClr val="335E6F"/>
              </a:gs>
              <a:gs pos="32000">
                <a:srgbClr val="76C8AE"/>
              </a:gs>
              <a:gs pos="100000">
                <a:schemeClr val="bg1"/>
              </a:gs>
            </a:gsLst>
            <a:lin ang="2700000" scaled="1"/>
            <a:tileRect/>
          </a:gradFill>
          <a:effectLst>
            <a:outerShdw blurRad="50800" dist="38100" dir="2700000" algn="tl" rotWithShape="0">
              <a:prstClr val="black">
                <a:alpha val="40000"/>
              </a:prstClr>
            </a:outerShdw>
          </a:effectLst>
        </p:spPr>
        <p:txBody>
          <a:bodyPr wrap="square" rtlCol="0" anchor="t">
            <a:noAutofit/>
          </a:bodyPr>
          <a:lstStyle/>
          <a:p>
            <a:r>
              <a:rPr lang="en-GB" sz="1600" dirty="0">
                <a:solidFill>
                  <a:srgbClr val="335E6F"/>
                </a:solidFill>
                <a:latin typeface="Gill Sans Light" panose="020B0302020104020203" pitchFamily="34" charset="-79"/>
                <a:cs typeface="Gill Sans Light" panose="020B0302020104020203" pitchFamily="34" charset="-79"/>
              </a:rPr>
              <a:t>Foundation Models</a:t>
            </a:r>
          </a:p>
          <a:p>
            <a:r>
              <a:rPr lang="en-GB" sz="1600" dirty="0">
                <a:solidFill>
                  <a:srgbClr val="335E6F"/>
                </a:solidFill>
                <a:latin typeface="Gill Sans Light" panose="020B0302020104020203" pitchFamily="34" charset="-79"/>
                <a:cs typeface="Gill Sans Light" panose="020B0302020104020203" pitchFamily="34" charset="-79"/>
              </a:rPr>
              <a:t>Digital Assistant and Twins</a:t>
            </a:r>
          </a:p>
          <a:p>
            <a:r>
              <a:rPr lang="en-GB" sz="1600" dirty="0">
                <a:solidFill>
                  <a:srgbClr val="335E6F"/>
                </a:solidFill>
                <a:latin typeface="Gill Sans Light" panose="020B0302020104020203" pitchFamily="34" charset="-79"/>
                <a:cs typeface="Gill Sans Light" panose="020B0302020104020203" pitchFamily="34" charset="-79"/>
              </a:rPr>
              <a:t>Generative AI</a:t>
            </a:r>
          </a:p>
          <a:p>
            <a:r>
              <a:rPr lang="en-GB" sz="1600" dirty="0">
                <a:solidFill>
                  <a:srgbClr val="335E6F"/>
                </a:solidFill>
                <a:latin typeface="Gill Sans Light" panose="020B0302020104020203" pitchFamily="34" charset="-79"/>
                <a:cs typeface="Gill Sans Light" panose="020B0302020104020203" pitchFamily="34" charset="-79"/>
              </a:rPr>
              <a:t>Decision Intelligence, Agentic AI</a:t>
            </a:r>
          </a:p>
          <a:p>
            <a:r>
              <a:rPr lang="en-GB" sz="1600" dirty="0">
                <a:solidFill>
                  <a:srgbClr val="335E6F"/>
                </a:solidFill>
                <a:latin typeface="Gill Sans Light" panose="020B0302020104020203" pitchFamily="34" charset="-79"/>
                <a:cs typeface="Gill Sans Light" panose="020B0302020104020203" pitchFamily="34" charset="-79"/>
              </a:rPr>
              <a:t>Explainability (</a:t>
            </a:r>
            <a:r>
              <a:rPr lang="en-GB" sz="1600" dirty="0" err="1">
                <a:solidFill>
                  <a:srgbClr val="335E6F"/>
                </a:solidFill>
                <a:latin typeface="Gill Sans Light" panose="020B0302020104020203" pitchFamily="34" charset="-79"/>
                <a:cs typeface="Gill Sans Light" panose="020B0302020104020203" pitchFamily="34" charset="-79"/>
              </a:rPr>
              <a:t>xAI</a:t>
            </a:r>
            <a:r>
              <a:rPr lang="en-GB" sz="1600" dirty="0">
                <a:solidFill>
                  <a:srgbClr val="335E6F"/>
                </a:solidFill>
                <a:latin typeface="Gill Sans Light" panose="020B0302020104020203" pitchFamily="34" charset="-79"/>
                <a:cs typeface="Gill Sans Light" panose="020B0302020104020203" pitchFamily="34" charset="-79"/>
              </a:rPr>
              <a:t>)</a:t>
            </a:r>
          </a:p>
          <a:p>
            <a:r>
              <a:rPr lang="en-GB" sz="1600" dirty="0">
                <a:solidFill>
                  <a:srgbClr val="335E6F"/>
                </a:solidFill>
                <a:latin typeface="Gill Sans Light" panose="020B0302020104020203" pitchFamily="34" charset="-79"/>
                <a:cs typeface="Gill Sans Light" panose="020B0302020104020203" pitchFamily="34" charset="-79"/>
              </a:rPr>
              <a:t>Physics-Informed ML</a:t>
            </a:r>
          </a:p>
          <a:p>
            <a:r>
              <a:rPr lang="en-GB" sz="1600" dirty="0">
                <a:solidFill>
                  <a:srgbClr val="335E6F"/>
                </a:solidFill>
                <a:latin typeface="Gill Sans Light" panose="020B0302020104020203" pitchFamily="34" charset="-79"/>
                <a:cs typeface="Gill Sans Light" panose="020B0302020104020203" pitchFamily="34" charset="-79"/>
              </a:rPr>
              <a:t>AI4EO for Climate, Health, and Human</a:t>
            </a:r>
          </a:p>
        </p:txBody>
      </p:sp>
      <p:sp>
        <p:nvSpPr>
          <p:cNvPr id="9" name="Rectangle 8">
            <a:extLst>
              <a:ext uri="{FF2B5EF4-FFF2-40B4-BE49-F238E27FC236}">
                <a16:creationId xmlns:a16="http://schemas.microsoft.com/office/drawing/2014/main" id="{D26A8DD4-5CEF-C781-A08C-946B30209026}"/>
              </a:ext>
            </a:extLst>
          </p:cNvPr>
          <p:cNvSpPr/>
          <p:nvPr/>
        </p:nvSpPr>
        <p:spPr>
          <a:xfrm>
            <a:off x="8015540" y="903875"/>
            <a:ext cx="3600000" cy="1386000"/>
          </a:xfrm>
          <a:prstGeom prst="rect">
            <a:avLst/>
          </a:prstGeom>
          <a:gradFill flip="none" rotWithShape="1">
            <a:gsLst>
              <a:gs pos="0">
                <a:srgbClr val="335E6F"/>
              </a:gs>
              <a:gs pos="32000">
                <a:srgbClr val="76C8AE"/>
              </a:gs>
              <a:gs pos="100000">
                <a:schemeClr val="bg1"/>
              </a:gs>
            </a:gsLst>
            <a:lin ang="2700000" scaled="1"/>
            <a:tileRect/>
          </a:gradFill>
          <a:effectLst>
            <a:outerShdw blurRad="50800" dist="38100" dir="2700000" algn="tl" rotWithShape="0">
              <a:prstClr val="black">
                <a:alpha val="40000"/>
              </a:prstClr>
            </a:outerShdw>
          </a:effectLst>
        </p:spPr>
        <p:txBody>
          <a:bodyPr wrap="square" rtlCol="0" anchor="t">
            <a:noAutofit/>
          </a:bodyPr>
          <a:lstStyle/>
          <a:p>
            <a:pPr>
              <a:lnSpc>
                <a:spcPct val="120000"/>
              </a:lnSpc>
            </a:pPr>
            <a:r>
              <a:rPr lang="en-GB" sz="900">
                <a:solidFill>
                  <a:schemeClr val="bg1"/>
                </a:solidFill>
                <a:effectLst>
                  <a:outerShdw blurRad="38100" dist="38100" dir="2700000" algn="tl">
                    <a:srgbClr val="000000">
                      <a:alpha val="43137"/>
                    </a:srgbClr>
                  </a:outerShdw>
                </a:effectLst>
                <a:latin typeface="Gill Sans Light" panose="020B0302020104020203" pitchFamily="34" charset="-79"/>
                <a:cs typeface="Gill Sans Light" panose="020B0302020104020203" pitchFamily="34" charset="-79"/>
              </a:rPr>
              <a:t>AXIS III</a:t>
            </a:r>
            <a:endParaRPr lang="en-GB" sz="900">
              <a:solidFill>
                <a:schemeClr val="tx1">
                  <a:lumMod val="65000"/>
                  <a:lumOff val="35000"/>
                </a:schemeClr>
              </a:solidFill>
              <a:latin typeface="Gill Sans Light" panose="020B0302020104020203" pitchFamily="34" charset="-79"/>
              <a:cs typeface="Gill Sans Light" panose="020B0302020104020203" pitchFamily="34" charset="-79"/>
            </a:endParaRPr>
          </a:p>
          <a:p>
            <a:r>
              <a:rPr lang="en-US" sz="900">
                <a:solidFill>
                  <a:srgbClr val="335E6F"/>
                </a:solidFill>
                <a:latin typeface="Gill Sans" panose="020B0502020104020203" pitchFamily="34" charset="-79"/>
                <a:cs typeface="Gill Sans" panose="020B0502020104020203" pitchFamily="34" charset="-79"/>
              </a:rPr>
              <a:t>Innovative Computing Paradigms</a:t>
            </a:r>
          </a:p>
          <a:p>
            <a:endParaRPr lang="en-US" sz="900">
              <a:solidFill>
                <a:srgbClr val="335E6F"/>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714810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643F8-FEBA-DF42-B935-7A97671BDB25}"/>
              </a:ext>
            </a:extLst>
          </p:cNvPr>
          <p:cNvSpPr>
            <a:spLocks noGrp="1"/>
          </p:cNvSpPr>
          <p:nvPr>
            <p:ph type="ctrTitle"/>
          </p:nvPr>
        </p:nvSpPr>
        <p:spPr>
          <a:xfrm>
            <a:off x="147704" y="191380"/>
            <a:ext cx="10625007" cy="567399"/>
          </a:xfrm>
        </p:spPr>
        <p:txBody>
          <a:bodyPr>
            <a:normAutofit/>
          </a:bodyPr>
          <a:lstStyle/>
          <a:p>
            <a:r>
              <a:rPr lang="en-GB" b="0" dirty="0">
                <a:solidFill>
                  <a:schemeClr val="bg1"/>
                </a:solidFill>
              </a:rPr>
              <a:t>Collaboration opportunities at </a:t>
            </a:r>
            <a:r>
              <a:rPr lang="el-GR" b="0" dirty="0">
                <a:solidFill>
                  <a:schemeClr val="bg1"/>
                </a:solidFill>
              </a:rPr>
              <a:t>Φ</a:t>
            </a:r>
            <a:r>
              <a:rPr lang="en-GB" b="0" dirty="0">
                <a:solidFill>
                  <a:schemeClr val="bg1"/>
                </a:solidFill>
              </a:rPr>
              <a:t>-lab</a:t>
            </a:r>
          </a:p>
        </p:txBody>
      </p:sp>
      <p:pic>
        <p:nvPicPr>
          <p:cNvPr id="4" name="Picture 3">
            <a:extLst>
              <a:ext uri="{FF2B5EF4-FFF2-40B4-BE49-F238E27FC236}">
                <a16:creationId xmlns:a16="http://schemas.microsoft.com/office/drawing/2014/main" id="{5DFBC81E-B402-BD25-F9C3-7DFCCADC8A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422" y="483708"/>
            <a:ext cx="2815390" cy="3377272"/>
          </a:xfrm>
          <a:prstGeom prst="rect">
            <a:avLst/>
          </a:prstGeom>
        </p:spPr>
      </p:pic>
      <p:sp>
        <p:nvSpPr>
          <p:cNvPr id="5" name="Cloud Callout 4">
            <a:extLst>
              <a:ext uri="{FF2B5EF4-FFF2-40B4-BE49-F238E27FC236}">
                <a16:creationId xmlns:a16="http://schemas.microsoft.com/office/drawing/2014/main" id="{490BC793-A38B-3168-DA7C-32F3DBE4ED52}"/>
              </a:ext>
            </a:extLst>
          </p:cNvPr>
          <p:cNvSpPr/>
          <p:nvPr/>
        </p:nvSpPr>
        <p:spPr>
          <a:xfrm>
            <a:off x="2736423" y="1046126"/>
            <a:ext cx="9472246" cy="2517480"/>
          </a:xfrm>
          <a:prstGeom prst="cloudCallout">
            <a:avLst>
              <a:gd name="adj1" fmla="val -58135"/>
              <a:gd name="adj2" fmla="val -41335"/>
            </a:avLst>
          </a:prstGeom>
          <a:ln/>
        </p:spPr>
        <p:style>
          <a:lnRef idx="0">
            <a:schemeClr val="accent2"/>
          </a:lnRef>
          <a:fillRef idx="3">
            <a:schemeClr val="accent2"/>
          </a:fillRef>
          <a:effectRef idx="3">
            <a:schemeClr val="accent2"/>
          </a:effectRef>
          <a:fontRef idx="minor">
            <a:schemeClr val="lt1"/>
          </a:fontRef>
        </p:style>
        <p:txBody>
          <a:bodyPr wrap="square" lIns="0" tIns="0" rIns="0" bIns="0" rtlCol="0" anchor="ctr">
            <a:noAutofit/>
          </a:bodyPr>
          <a:lstStyle/>
          <a:p>
            <a:pPr>
              <a:lnSpc>
                <a:spcPct val="120000"/>
              </a:lnSpc>
            </a:pPr>
            <a:r>
              <a:rPr lang="en-GB" sz="3000">
                <a:solidFill>
                  <a:srgbClr val="1D3949"/>
                </a:solidFill>
                <a:latin typeface="Gill Sans Light" panose="020B0302020104020203" pitchFamily="34" charset="-79"/>
                <a:cs typeface="Gill Sans Light" panose="020B0302020104020203" pitchFamily="34" charset="-79"/>
              </a:rPr>
              <a:t>Join the </a:t>
            </a:r>
            <a:r>
              <a:rPr lang="it-IT" sz="3000" err="1">
                <a:solidFill>
                  <a:srgbClr val="1D3949"/>
                </a:solidFill>
                <a:latin typeface="Gill Sans Light" panose="020B0302020104020203" pitchFamily="34" charset="-79"/>
                <a:cs typeface="Gill Sans Light" panose="020B0302020104020203" pitchFamily="34" charset="-79"/>
              </a:rPr>
              <a:t>Φ</a:t>
            </a:r>
            <a:r>
              <a:rPr lang="en-GB" sz="3000">
                <a:solidFill>
                  <a:srgbClr val="1D3949"/>
                </a:solidFill>
                <a:latin typeface="Gill Sans Light" panose="020B0302020104020203" pitchFamily="34" charset="-79"/>
                <a:cs typeface="Gill Sans Light" panose="020B0302020104020203" pitchFamily="34" charset="-79"/>
              </a:rPr>
              <a:t>-lab to explore disruptive ideas</a:t>
            </a:r>
          </a:p>
          <a:p>
            <a:pPr>
              <a:lnSpc>
                <a:spcPct val="120000"/>
              </a:lnSpc>
            </a:pPr>
            <a:endParaRPr lang="en-GB" sz="600">
              <a:solidFill>
                <a:srgbClr val="1D3949"/>
              </a:solidFill>
              <a:latin typeface="Gill Sans Light" panose="020B0302020104020203" pitchFamily="34" charset="-79"/>
              <a:cs typeface="Gill Sans Light" panose="020B0302020104020203" pitchFamily="34" charset="-79"/>
            </a:endParaRPr>
          </a:p>
          <a:p>
            <a:pPr>
              <a:lnSpc>
                <a:spcPct val="120000"/>
              </a:lnSpc>
            </a:pPr>
            <a:r>
              <a:rPr lang="en-GB" sz="2000">
                <a:solidFill>
                  <a:srgbClr val="1D3949"/>
                </a:solidFill>
                <a:latin typeface="Gill Sans Light" panose="020B0302020104020203" pitchFamily="34" charset="-79"/>
                <a:cs typeface="Gill Sans Light" panose="020B0302020104020203" pitchFamily="34" charset="-79"/>
              </a:rPr>
              <a:t>as a Visiting Researcher (industry, academia), </a:t>
            </a:r>
          </a:p>
          <a:p>
            <a:pPr>
              <a:lnSpc>
                <a:spcPct val="120000"/>
              </a:lnSpc>
            </a:pPr>
            <a:r>
              <a:rPr lang="en-GB" sz="2000">
                <a:solidFill>
                  <a:srgbClr val="1D3949"/>
                </a:solidFill>
                <a:latin typeface="Gill Sans Light" panose="020B0302020104020203" pitchFamily="34" charset="-79"/>
                <a:cs typeface="Gill Sans Light" panose="020B0302020104020203" pitchFamily="34" charset="-79"/>
              </a:rPr>
              <a:t>Visiting Professor, Research Fellow, PhD, YGT, etc. </a:t>
            </a:r>
          </a:p>
        </p:txBody>
      </p:sp>
      <p:sp>
        <p:nvSpPr>
          <p:cNvPr id="3" name="Alternative Process 2">
            <a:extLst>
              <a:ext uri="{FF2B5EF4-FFF2-40B4-BE49-F238E27FC236}">
                <a16:creationId xmlns:a16="http://schemas.microsoft.com/office/drawing/2014/main" id="{3EC2AF35-FCED-E6E8-AD1B-450C24F11265}"/>
              </a:ext>
            </a:extLst>
          </p:cNvPr>
          <p:cNvSpPr/>
          <p:nvPr/>
        </p:nvSpPr>
        <p:spPr>
          <a:xfrm>
            <a:off x="9488915" y="797220"/>
            <a:ext cx="2618162" cy="587829"/>
          </a:xfrm>
          <a:prstGeom prst="flowChartAlternateProcess">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rmAutofit fontScale="70000" lnSpcReduction="20000"/>
          </a:bodyPr>
          <a:lstStyle/>
          <a:p>
            <a:pPr>
              <a:lnSpc>
                <a:spcPct val="120000"/>
              </a:lnSpc>
            </a:pPr>
            <a:r>
              <a:rPr lang="en-GB" sz="2400">
                <a:solidFill>
                  <a:schemeClr val="bg1"/>
                </a:solidFill>
                <a:latin typeface="Gill Sans Light" panose="020B0302020104020203" pitchFamily="34" charset="-79"/>
                <a:cs typeface="Gill Sans Light" panose="020B0302020104020203" pitchFamily="34" charset="-79"/>
              </a:rPr>
              <a:t>Shared mutual interest</a:t>
            </a:r>
          </a:p>
        </p:txBody>
      </p:sp>
      <p:grpSp>
        <p:nvGrpSpPr>
          <p:cNvPr id="7" name="Group 6">
            <a:extLst>
              <a:ext uri="{FF2B5EF4-FFF2-40B4-BE49-F238E27FC236}">
                <a16:creationId xmlns:a16="http://schemas.microsoft.com/office/drawing/2014/main" id="{4C84EFCC-C488-6D67-7F66-9CB4543C8167}"/>
              </a:ext>
            </a:extLst>
          </p:cNvPr>
          <p:cNvGrpSpPr/>
          <p:nvPr/>
        </p:nvGrpSpPr>
        <p:grpSpPr>
          <a:xfrm>
            <a:off x="327267" y="3213085"/>
            <a:ext cx="11779810" cy="3013505"/>
            <a:chOff x="621195" y="6332732"/>
            <a:chExt cx="23559620" cy="6027010"/>
          </a:xfrm>
        </p:grpSpPr>
        <p:grpSp>
          <p:nvGrpSpPr>
            <p:cNvPr id="20" name="Group 19">
              <a:extLst>
                <a:ext uri="{FF2B5EF4-FFF2-40B4-BE49-F238E27FC236}">
                  <a16:creationId xmlns:a16="http://schemas.microsoft.com/office/drawing/2014/main" id="{5B1BD0A0-617A-B1BC-726B-D44180988C3E}"/>
                </a:ext>
              </a:extLst>
            </p:cNvPr>
            <p:cNvGrpSpPr/>
            <p:nvPr/>
          </p:nvGrpSpPr>
          <p:grpSpPr>
            <a:xfrm>
              <a:off x="621195" y="7178142"/>
              <a:ext cx="23141609" cy="5181600"/>
              <a:chOff x="621195" y="7178142"/>
              <a:chExt cx="23141609" cy="5181600"/>
            </a:xfrm>
          </p:grpSpPr>
          <p:pic>
            <p:nvPicPr>
              <p:cNvPr id="12" name="Picture 11" descr="Colourful patterns on wheels">
                <a:extLst>
                  <a:ext uri="{FF2B5EF4-FFF2-40B4-BE49-F238E27FC236}">
                    <a16:creationId xmlns:a16="http://schemas.microsoft.com/office/drawing/2014/main" id="{69F2FBB0-1FAC-4473-9385-967D462E56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5990404" y="7178142"/>
                <a:ext cx="7772400" cy="518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ectangle 16">
                <a:extLst>
                  <a:ext uri="{FF2B5EF4-FFF2-40B4-BE49-F238E27FC236}">
                    <a16:creationId xmlns:a16="http://schemas.microsoft.com/office/drawing/2014/main" id="{FB3B6B2D-AABE-3D7A-CE8C-63C4F16E5CFE}"/>
                  </a:ext>
                </a:extLst>
              </p:cNvPr>
              <p:cNvSpPr/>
              <p:nvPr/>
            </p:nvSpPr>
            <p:spPr>
              <a:xfrm>
                <a:off x="621195" y="7178142"/>
                <a:ext cx="18651543" cy="5181600"/>
              </a:xfrm>
              <a:prstGeom prst="rect">
                <a:avLst/>
              </a:prstGeom>
              <a:gradFill flip="none" rotWithShape="1">
                <a:gsLst>
                  <a:gs pos="0">
                    <a:schemeClr val="bg1"/>
                  </a:gs>
                  <a:gs pos="100000">
                    <a:srgbClr val="FBC7D3"/>
                  </a:gs>
                  <a:gs pos="100000">
                    <a:srgbClr val="FBC7D3">
                      <a:shade val="100000"/>
                      <a:satMod val="115000"/>
                    </a:srgbClr>
                  </a:gs>
                </a:gsLst>
                <a:lin ang="0" scaled="1"/>
                <a:tileRect/>
              </a:gradFill>
              <a:ln>
                <a:noFill/>
              </a:ln>
            </p:spPr>
            <p:txBody>
              <a:bodyPr wrap="square" lIns="306000" rtlCol="0" anchor="ctr">
                <a:noAutofit/>
              </a:bodyPr>
              <a:lstStyle/>
              <a:p>
                <a:pPr marL="371475" indent="-371475">
                  <a:lnSpc>
                    <a:spcPct val="110000"/>
                  </a:lnSpc>
                  <a:buFont typeface="+mj-lt"/>
                  <a:buAutoNum type="arabicPeriod"/>
                </a:pPr>
                <a:r>
                  <a:rPr lang="el-GR" sz="2200">
                    <a:solidFill>
                      <a:schemeClr val="tx1">
                        <a:lumMod val="85000"/>
                        <a:lumOff val="15000"/>
                      </a:schemeClr>
                    </a:solidFill>
                    <a:cs typeface="Gill Sans Light" panose="020B0302020104020203" pitchFamily="34" charset="-79"/>
                  </a:rPr>
                  <a:t>Φ-</a:t>
                </a:r>
                <a:r>
                  <a:rPr lang="en-GB" sz="2200">
                    <a:solidFill>
                      <a:schemeClr val="tx1">
                        <a:lumMod val="85000"/>
                        <a:lumOff val="15000"/>
                      </a:schemeClr>
                    </a:solidFill>
                    <a:latin typeface="Gill Sans Light" panose="020B0302020104020203" pitchFamily="34" charset="-79"/>
                    <a:cs typeface="Gill Sans Light" panose="020B0302020104020203" pitchFamily="34" charset="-79"/>
                  </a:rPr>
                  <a:t>lab’s </a:t>
                </a:r>
                <a:r>
                  <a:rPr lang="en-GB" sz="2200">
                    <a:solidFill>
                      <a:srgbClr val="FF7999"/>
                    </a:solidFill>
                    <a:latin typeface="Gill Sans" panose="020B0502020104020203" pitchFamily="34" charset="-79"/>
                    <a:cs typeface="Gill Sans" panose="020B0502020104020203" pitchFamily="34" charset="-79"/>
                    <a:hlinkClick r:id="rId4">
                      <a:extLst>
                        <a:ext uri="{A12FA001-AC4F-418D-AE19-62706E023703}">
                          <ahyp:hlinkClr xmlns:ahyp="http://schemas.microsoft.com/office/drawing/2018/hyperlinkcolor" val="tx"/>
                        </a:ext>
                      </a:extLst>
                    </a:hlinkClick>
                  </a:rPr>
                  <a:t>Invitation To Tender</a:t>
                </a:r>
                <a:r>
                  <a:rPr lang="en-GB" sz="2200">
                    <a:solidFill>
                      <a:srgbClr val="FF7999"/>
                    </a:solidFill>
                    <a:latin typeface="Gill Sans" panose="020B0502020104020203" pitchFamily="34" charset="-79"/>
                    <a:cs typeface="Gill Sans" panose="020B0502020104020203" pitchFamily="34" charset="-79"/>
                  </a:rPr>
                  <a:t> </a:t>
                </a:r>
                <a:r>
                  <a:rPr lang="en-GB" sz="2000">
                    <a:solidFill>
                      <a:schemeClr val="tx1">
                        <a:lumMod val="85000"/>
                        <a:lumOff val="15000"/>
                      </a:schemeClr>
                    </a:solidFill>
                    <a:latin typeface="Gill Sans Light" panose="020B0302020104020203" pitchFamily="34" charset="-79"/>
                    <a:cs typeface="Gill Sans Light" panose="020B0302020104020203" pitchFamily="34" charset="-79"/>
                  </a:rPr>
                  <a:t>on ESA-STARS</a:t>
                </a:r>
              </a:p>
              <a:p>
                <a:pPr marL="765969" lvl="4" indent="-342900">
                  <a:lnSpc>
                    <a:spcPct val="110000"/>
                  </a:lnSpc>
                  <a:buFont typeface="Arial" panose="020B0604020202020204" pitchFamily="34" charset="0"/>
                  <a:buChar char="•"/>
                </a:pPr>
                <a:r>
                  <a:rPr lang="en-GB">
                    <a:solidFill>
                      <a:schemeClr val="tx1">
                        <a:lumMod val="85000"/>
                        <a:lumOff val="15000"/>
                      </a:schemeClr>
                    </a:solidFill>
                    <a:latin typeface="Gill Sans Light" panose="020B0302020104020203" pitchFamily="34" charset="-79"/>
                    <a:cs typeface="Gill Sans Light" panose="020B0302020104020203" pitchFamily="34" charset="-79"/>
                  </a:rPr>
                  <a:t>Foundation Models, Generative AI, QC4EO, Edge computing, Web 3.0, etc..</a:t>
                </a:r>
                <a:endParaRPr lang="en-GB" sz="2000">
                  <a:solidFill>
                    <a:schemeClr val="tx1">
                      <a:lumMod val="85000"/>
                      <a:lumOff val="15000"/>
                    </a:schemeClr>
                  </a:solidFill>
                  <a:latin typeface="Gill Sans Light" panose="020B0302020104020203" pitchFamily="34" charset="-79"/>
                  <a:cs typeface="Gill Sans Light" panose="020B0302020104020203" pitchFamily="34" charset="-79"/>
                </a:endParaRPr>
              </a:p>
              <a:p>
                <a:pPr marL="371475" indent="-371475">
                  <a:lnSpc>
                    <a:spcPct val="110000"/>
                  </a:lnSpc>
                  <a:buFont typeface="+mj-lt"/>
                  <a:buAutoNum type="arabicPeriod"/>
                </a:pPr>
                <a:r>
                  <a:rPr lang="en-GB" sz="2200">
                    <a:solidFill>
                      <a:srgbClr val="FF7999"/>
                    </a:solidFill>
                    <a:latin typeface="Gill Sans" panose="020B0502020104020203" pitchFamily="34" charset="-79"/>
                    <a:cs typeface="Gill Sans" panose="020B0502020104020203" pitchFamily="34" charset="-79"/>
                    <a:hlinkClick r:id="rId5">
                      <a:extLst>
                        <a:ext uri="{A12FA001-AC4F-418D-AE19-62706E023703}">
                          <ahyp:hlinkClr xmlns:ahyp="http://schemas.microsoft.com/office/drawing/2018/hyperlinkcolor" val="tx"/>
                        </a:ext>
                      </a:extLst>
                    </a:hlinkClick>
                  </a:rPr>
                  <a:t>InCubed</a:t>
                </a:r>
                <a:r>
                  <a:rPr lang="en-GB" sz="2000">
                    <a:solidFill>
                      <a:schemeClr val="tx1">
                        <a:lumMod val="85000"/>
                        <a:lumOff val="15000"/>
                      </a:schemeClr>
                    </a:solidFill>
                    <a:latin typeface="Gill Sans Light" panose="020B0302020104020203" pitchFamily="34" charset="-79"/>
                    <a:cs typeface="Gill Sans Light" panose="020B0302020104020203" pitchFamily="34" charset="-79"/>
                  </a:rPr>
                  <a:t> : partnership development of commercial products or services</a:t>
                </a:r>
              </a:p>
              <a:p>
                <a:pPr marL="371475" indent="-371475">
                  <a:lnSpc>
                    <a:spcPct val="110000"/>
                  </a:lnSpc>
                  <a:buFont typeface="+mj-lt"/>
                  <a:buAutoNum type="arabicPeriod"/>
                </a:pPr>
                <a:r>
                  <a:rPr lang="en-GB" sz="2200">
                    <a:solidFill>
                      <a:srgbClr val="FF7999"/>
                    </a:solidFill>
                    <a:latin typeface="Gill Sans" panose="020B0502020104020203" pitchFamily="34" charset="-79"/>
                    <a:cs typeface="Gill Sans" panose="020B0502020104020203" pitchFamily="34" charset="-79"/>
                    <a:hlinkClick r:id="rId6">
                      <a:extLst>
                        <a:ext uri="{A12FA001-AC4F-418D-AE19-62706E023703}">
                          <ahyp:hlinkClr xmlns:ahyp="http://schemas.microsoft.com/office/drawing/2018/hyperlinkcolor" val="tx"/>
                        </a:ext>
                      </a:extLst>
                    </a:hlinkClick>
                  </a:rPr>
                  <a:t>Open Space Innovation Platform </a:t>
                </a:r>
                <a:r>
                  <a:rPr lang="en-GB" sz="2000">
                    <a:solidFill>
                      <a:schemeClr val="tx1">
                        <a:lumMod val="85000"/>
                        <a:lumOff val="15000"/>
                      </a:schemeClr>
                    </a:solidFill>
                    <a:latin typeface="Gill Sans Light" panose="020B0302020104020203" pitchFamily="34" charset="-79"/>
                    <a:cs typeface="Gill Sans Light" panose="020B0302020104020203" pitchFamily="34" charset="-79"/>
                  </a:rPr>
                  <a:t>: co-funded research or researchers</a:t>
                </a:r>
              </a:p>
              <a:p>
                <a:pPr marL="371475" indent="-371475">
                  <a:lnSpc>
                    <a:spcPct val="110000"/>
                  </a:lnSpc>
                  <a:buFont typeface="+mj-lt"/>
                  <a:buAutoNum type="arabicPeriod"/>
                </a:pPr>
                <a:r>
                  <a:rPr lang="en-GB" sz="2200">
                    <a:solidFill>
                      <a:srgbClr val="FF7999"/>
                    </a:solidFill>
                    <a:latin typeface="Gill Sans" panose="020B0502020104020203" pitchFamily="34" charset="-79"/>
                    <a:cs typeface="Gill Sans" panose="020B0502020104020203" pitchFamily="34" charset="-79"/>
                    <a:hlinkClick r:id="rId7">
                      <a:extLst>
                        <a:ext uri="{A12FA001-AC4F-418D-AE19-62706E023703}">
                          <ahyp:hlinkClr xmlns:ahyp="http://schemas.microsoft.com/office/drawing/2018/hyperlinkcolor" val="tx"/>
                        </a:ext>
                      </a:extLst>
                    </a:hlinkClick>
                  </a:rPr>
                  <a:t>EO Science4Society</a:t>
                </a:r>
                <a:r>
                  <a:rPr lang="en-GB" sz="2200">
                    <a:solidFill>
                      <a:srgbClr val="FF7999"/>
                    </a:solidFill>
                    <a:latin typeface="Gill Sans" panose="020B0502020104020203" pitchFamily="34" charset="-79"/>
                    <a:cs typeface="Gill Sans" panose="020B0502020104020203" pitchFamily="34" charset="-79"/>
                  </a:rPr>
                  <a:t> </a:t>
                </a:r>
                <a:r>
                  <a:rPr lang="en-GB" sz="2200">
                    <a:solidFill>
                      <a:schemeClr val="tx1">
                        <a:lumMod val="85000"/>
                        <a:lumOff val="15000"/>
                      </a:schemeClr>
                    </a:solidFill>
                    <a:latin typeface="Gill Sans Light" panose="020B0302020104020203" pitchFamily="34" charset="-79"/>
                    <a:cs typeface="Gill Sans Light" panose="020B0302020104020203" pitchFamily="34" charset="-79"/>
                  </a:rPr>
                  <a:t>:</a:t>
                </a:r>
                <a:r>
                  <a:rPr lang="en-GB" sz="2200">
                    <a:solidFill>
                      <a:schemeClr val="tx1">
                        <a:lumMod val="85000"/>
                        <a:lumOff val="15000"/>
                      </a:schemeClr>
                    </a:solidFill>
                    <a:latin typeface="Gill Sans" panose="020B0502020104020203" pitchFamily="34" charset="-79"/>
                    <a:cs typeface="Gill Sans" panose="020B0502020104020203" pitchFamily="34" charset="-79"/>
                  </a:rPr>
                  <a:t> </a:t>
                </a:r>
                <a:r>
                  <a:rPr lang="en-GB" sz="2000">
                    <a:solidFill>
                      <a:schemeClr val="tx1">
                        <a:lumMod val="85000"/>
                        <a:lumOff val="15000"/>
                      </a:schemeClr>
                    </a:solidFill>
                    <a:latin typeface="Gill Sans Light" panose="020B0302020104020203" pitchFamily="34" charset="-79"/>
                    <a:cs typeface="Gill Sans Light" panose="020B0302020104020203" pitchFamily="34" charset="-79"/>
                  </a:rPr>
                  <a:t>no SOW, 100/200K, 6/18 months</a:t>
                </a:r>
              </a:p>
              <a:p>
                <a:pPr marL="371475" indent="-371475">
                  <a:lnSpc>
                    <a:spcPct val="110000"/>
                  </a:lnSpc>
                  <a:buFont typeface="+mj-lt"/>
                  <a:buAutoNum type="arabicPeriod"/>
                </a:pPr>
                <a:r>
                  <a:rPr lang="en-GB" sz="2000">
                    <a:solidFill>
                      <a:schemeClr val="tx1">
                        <a:lumMod val="85000"/>
                        <a:lumOff val="15000"/>
                      </a:schemeClr>
                    </a:solidFill>
                    <a:latin typeface="Gill Sans Light" panose="020B0302020104020203" pitchFamily="34" charset="-79"/>
                    <a:cs typeface="Gill Sans Light" panose="020B0302020104020203" pitchFamily="34" charset="-79"/>
                  </a:rPr>
                  <a:t>ESA Technology Programmes like </a:t>
                </a:r>
                <a:r>
                  <a:rPr lang="en-GB" sz="2200">
                    <a:solidFill>
                      <a:srgbClr val="FF7999"/>
                    </a:solidFill>
                    <a:latin typeface="Gill Sans" panose="020B0502020104020203" pitchFamily="34" charset="-79"/>
                    <a:cs typeface="Gill Sans" panose="020B0502020104020203" pitchFamily="34" charset="-79"/>
                    <a:hlinkClick r:id="rId8">
                      <a:extLst>
                        <a:ext uri="{A12FA001-AC4F-418D-AE19-62706E023703}">
                          <ahyp:hlinkClr xmlns:ahyp="http://schemas.microsoft.com/office/drawing/2018/hyperlinkcolor" val="tx"/>
                        </a:ext>
                      </a:extLst>
                    </a:hlinkClick>
                  </a:rPr>
                  <a:t>GSTP</a:t>
                </a:r>
                <a:r>
                  <a:rPr lang="en-GB" sz="2000">
                    <a:solidFill>
                      <a:schemeClr val="tx1">
                        <a:lumMod val="85000"/>
                        <a:lumOff val="15000"/>
                      </a:schemeClr>
                    </a:solidFill>
                    <a:latin typeface="Gill Sans Light" panose="020B0302020104020203" pitchFamily="34" charset="-79"/>
                    <a:cs typeface="Gill Sans Light" panose="020B0302020104020203" pitchFamily="34" charset="-79"/>
                  </a:rPr>
                  <a:t> and </a:t>
                </a:r>
                <a:r>
                  <a:rPr lang="en-GB" sz="2200">
                    <a:solidFill>
                      <a:srgbClr val="FF7999"/>
                    </a:solidFill>
                    <a:latin typeface="Gill Sans" panose="020B0502020104020203" pitchFamily="34" charset="-79"/>
                    <a:cs typeface="Gill Sans" panose="020B0502020104020203" pitchFamily="34" charset="-79"/>
                    <a:hlinkClick r:id="rId9">
                      <a:extLst>
                        <a:ext uri="{A12FA001-AC4F-418D-AE19-62706E023703}">
                          <ahyp:hlinkClr xmlns:ahyp="http://schemas.microsoft.com/office/drawing/2018/hyperlinkcolor" val="tx"/>
                        </a:ext>
                      </a:extLst>
                    </a:hlinkClick>
                  </a:rPr>
                  <a:t>TDE</a:t>
                </a:r>
                <a:endParaRPr lang="en-GB" sz="2200">
                  <a:solidFill>
                    <a:srgbClr val="FF7999"/>
                  </a:solidFill>
                  <a:latin typeface="Gill Sans" panose="020B0502020104020203" pitchFamily="34" charset="-79"/>
                  <a:cs typeface="Gill Sans" panose="020B0502020104020203" pitchFamily="34" charset="-79"/>
                </a:endParaRPr>
              </a:p>
            </p:txBody>
          </p:sp>
        </p:grpSp>
        <p:sp>
          <p:nvSpPr>
            <p:cNvPr id="6" name="Alternative Process 5">
              <a:extLst>
                <a:ext uri="{FF2B5EF4-FFF2-40B4-BE49-F238E27FC236}">
                  <a16:creationId xmlns:a16="http://schemas.microsoft.com/office/drawing/2014/main" id="{15820049-AE25-A6F7-28EE-E53C0C48963A}"/>
                </a:ext>
              </a:extLst>
            </p:cNvPr>
            <p:cNvSpPr/>
            <p:nvPr/>
          </p:nvSpPr>
          <p:spPr>
            <a:xfrm>
              <a:off x="20294615" y="6332732"/>
              <a:ext cx="3886200" cy="1175658"/>
            </a:xfrm>
            <a:prstGeom prst="flowChartAlternateProcess">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nSpc>
                  <a:spcPct val="120000"/>
                </a:lnSpc>
              </a:pPr>
              <a:r>
                <a:rPr lang="en-GB" sz="2400">
                  <a:solidFill>
                    <a:schemeClr val="bg1"/>
                  </a:solidFill>
                  <a:latin typeface="Gill Sans Light" panose="020B0302020104020203" pitchFamily="34" charset="-79"/>
                  <a:cs typeface="Gill Sans Light" panose="020B0302020104020203" pitchFamily="34" charset="-79"/>
                </a:rPr>
                <a:t>Funded</a:t>
              </a:r>
            </a:p>
          </p:txBody>
        </p:sp>
      </p:grpSp>
    </p:spTree>
    <p:extLst>
      <p:ext uri="{BB962C8B-B14F-4D97-AF65-F5344CB8AC3E}">
        <p14:creationId xmlns:p14="http://schemas.microsoft.com/office/powerpoint/2010/main" val="3872536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AD53-EBCD-FC4B-A3AF-E354D09655D2}"/>
              </a:ext>
            </a:extLst>
          </p:cNvPr>
          <p:cNvSpPr>
            <a:spLocks noGrp="1"/>
          </p:cNvSpPr>
          <p:nvPr>
            <p:ph type="title"/>
          </p:nvPr>
        </p:nvSpPr>
        <p:spPr>
          <a:xfrm>
            <a:off x="263594" y="28913"/>
            <a:ext cx="10687776" cy="567848"/>
          </a:xfrm>
        </p:spPr>
        <p:txBody>
          <a:bodyPr/>
          <a:lstStyle/>
          <a:p>
            <a:r>
              <a:rPr lang="en-GB" sz="3090" dirty="0">
                <a:latin typeface="+mj-lt"/>
              </a:rPr>
              <a:t>Working with us it is easy</a:t>
            </a:r>
          </a:p>
        </p:txBody>
      </p:sp>
      <p:sp>
        <p:nvSpPr>
          <p:cNvPr id="9" name="Line 31">
            <a:extLst>
              <a:ext uri="{FF2B5EF4-FFF2-40B4-BE49-F238E27FC236}">
                <a16:creationId xmlns:a16="http://schemas.microsoft.com/office/drawing/2014/main" id="{7D1C0B4A-763E-D440-85A4-E67EFA9C87CB}"/>
              </a:ext>
            </a:extLst>
          </p:cNvPr>
          <p:cNvSpPr>
            <a:spLocks/>
          </p:cNvSpPr>
          <p:nvPr/>
        </p:nvSpPr>
        <p:spPr bwMode="auto">
          <a:xfrm flipV="1">
            <a:off x="-3738129" y="2532560"/>
            <a:ext cx="0" cy="2"/>
          </a:xfrm>
          <a:prstGeom prst="line">
            <a:avLst/>
          </a:prstGeom>
          <a:noFill/>
          <a:ln w="12700">
            <a:solidFill>
              <a:srgbClr val="C6C6C6"/>
            </a:solidFill>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endParaRPr lang="en-GB">
              <a:latin typeface="Gill Sans Light" panose="020B0302020104020203" pitchFamily="34" charset="-79"/>
              <a:cs typeface="Gill Sans Light" panose="020B0302020104020203" pitchFamily="34" charset="-79"/>
            </a:endParaRPr>
          </a:p>
        </p:txBody>
      </p:sp>
      <p:sp>
        <p:nvSpPr>
          <p:cNvPr id="10" name="Line 30">
            <a:extLst>
              <a:ext uri="{FF2B5EF4-FFF2-40B4-BE49-F238E27FC236}">
                <a16:creationId xmlns:a16="http://schemas.microsoft.com/office/drawing/2014/main" id="{631B9EB2-4F75-104F-9E10-FE7172C8F816}"/>
              </a:ext>
            </a:extLst>
          </p:cNvPr>
          <p:cNvSpPr>
            <a:spLocks/>
          </p:cNvSpPr>
          <p:nvPr/>
        </p:nvSpPr>
        <p:spPr bwMode="auto">
          <a:xfrm flipV="1">
            <a:off x="-3730191" y="5041604"/>
            <a:ext cx="0" cy="2"/>
          </a:xfrm>
          <a:prstGeom prst="line">
            <a:avLst/>
          </a:prstGeom>
          <a:noFill/>
          <a:ln w="12700">
            <a:solidFill>
              <a:srgbClr val="C6C6C6"/>
            </a:solidFill>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endParaRPr lang="en-GB">
              <a:latin typeface="Gill Sans Light" panose="020B0302020104020203" pitchFamily="34" charset="-79"/>
              <a:cs typeface="Gill Sans Light" panose="020B0302020104020203" pitchFamily="34" charset="-79"/>
            </a:endParaRPr>
          </a:p>
        </p:txBody>
      </p:sp>
      <p:sp>
        <p:nvSpPr>
          <p:cNvPr id="11" name="Line 29">
            <a:extLst>
              <a:ext uri="{FF2B5EF4-FFF2-40B4-BE49-F238E27FC236}">
                <a16:creationId xmlns:a16="http://schemas.microsoft.com/office/drawing/2014/main" id="{E8721EB5-1FFF-A842-8AB1-46E37B4E9F43}"/>
              </a:ext>
            </a:extLst>
          </p:cNvPr>
          <p:cNvSpPr>
            <a:spLocks/>
          </p:cNvSpPr>
          <p:nvPr/>
        </p:nvSpPr>
        <p:spPr bwMode="auto">
          <a:xfrm flipV="1">
            <a:off x="-3277754" y="3793829"/>
            <a:ext cx="0" cy="2"/>
          </a:xfrm>
          <a:prstGeom prst="line">
            <a:avLst/>
          </a:prstGeom>
          <a:noFill/>
          <a:ln w="12700">
            <a:solidFill>
              <a:srgbClr val="C6C6C6"/>
            </a:solidFill>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endParaRPr lang="en-GB">
              <a:latin typeface="Gill Sans Light" panose="020B0302020104020203" pitchFamily="34" charset="-79"/>
              <a:cs typeface="Gill Sans Light" panose="020B0302020104020203" pitchFamily="34" charset="-79"/>
            </a:endParaRPr>
          </a:p>
        </p:txBody>
      </p:sp>
      <p:graphicFrame>
        <p:nvGraphicFramePr>
          <p:cNvPr id="7" name="Content Placeholder 6">
            <a:extLst>
              <a:ext uri="{FF2B5EF4-FFF2-40B4-BE49-F238E27FC236}">
                <a16:creationId xmlns:a16="http://schemas.microsoft.com/office/drawing/2014/main" id="{06120D1F-E7DC-7044-B467-4B40FD043BEB}"/>
              </a:ext>
            </a:extLst>
          </p:cNvPr>
          <p:cNvGraphicFramePr>
            <a:graphicFrameLocks noGrp="1"/>
          </p:cNvGraphicFramePr>
          <p:nvPr>
            <p:ph sz="quarter" idx="10"/>
            <p:extLst>
              <p:ext uri="{D42A27DB-BD31-4B8C-83A1-F6EECF244321}">
                <p14:modId xmlns:p14="http://schemas.microsoft.com/office/powerpoint/2010/main" val="3295553955"/>
              </p:ext>
            </p:extLst>
          </p:nvPr>
        </p:nvGraphicFramePr>
        <p:xfrm>
          <a:off x="308406" y="418014"/>
          <a:ext cx="11493863" cy="6230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8573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BAE02A8-8C47-EB6E-04C2-54E17C5C9A2C}"/>
              </a:ext>
            </a:extLst>
          </p:cNvPr>
          <p:cNvSpPr>
            <a:spLocks noGrp="1" noRot="1" noMove="1" noResize="1" noEditPoints="1" noAdjustHandles="1" noChangeArrowheads="1" noChangeShapeType="1"/>
          </p:cNvSpPr>
          <p:nvPr/>
        </p:nvSpPr>
        <p:spPr>
          <a:xfrm>
            <a:off x="1208975" y="4356848"/>
            <a:ext cx="1954306" cy="1918447"/>
          </a:xfrm>
          <a:prstGeom prst="rect">
            <a:avLst/>
          </a:prstGeom>
          <a:solidFill>
            <a:srgbClr val="335E6F"/>
          </a:solidFill>
          <a:ln>
            <a:solidFill>
              <a:srgbClr val="83C7AD"/>
            </a:solidFill>
          </a:ln>
        </p:spPr>
        <p:txBody>
          <a:bodyPr wrap="square" rtlCol="0" anchor="ctr">
            <a:normAutofit/>
          </a:bodyPr>
          <a:lstStyle/>
          <a:p>
            <a:pPr algn="l">
              <a:lnSpc>
                <a:spcPct val="120000"/>
              </a:lnSpc>
            </a:pPr>
            <a:endParaRPr lang="en-GB" sz="900" dirty="0">
              <a:solidFill>
                <a:schemeClr val="bg1"/>
              </a:solidFill>
            </a:endParaRPr>
          </a:p>
        </p:txBody>
      </p:sp>
      <p:sp>
        <p:nvSpPr>
          <p:cNvPr id="2" name="Title 1">
            <a:extLst>
              <a:ext uri="{FF2B5EF4-FFF2-40B4-BE49-F238E27FC236}">
                <a16:creationId xmlns:a16="http://schemas.microsoft.com/office/drawing/2014/main" id="{D6F8B4BF-2F54-A88C-868E-D528D68E22B0}"/>
              </a:ext>
            </a:extLst>
          </p:cNvPr>
          <p:cNvSpPr>
            <a:spLocks noGrp="1"/>
          </p:cNvSpPr>
          <p:nvPr>
            <p:ph type="title"/>
          </p:nvPr>
        </p:nvSpPr>
        <p:spPr>
          <a:xfrm>
            <a:off x="341961" y="212849"/>
            <a:ext cx="9094299" cy="735403"/>
          </a:xfrm>
        </p:spPr>
        <p:txBody>
          <a:bodyPr>
            <a:normAutofit/>
          </a:bodyPr>
          <a:lstStyle/>
          <a:p>
            <a:r>
              <a:rPr lang="en"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Join ESA </a:t>
            </a:r>
            <a:r>
              <a:rPr lang="el-G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Φ-</a:t>
            </a:r>
            <a:r>
              <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through CIN</a:t>
            </a:r>
            <a:r>
              <a:rPr lang="en"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61C5DBC-DE87-08FC-E1C9-2CC0BB8FD7A4}"/>
              </a:ext>
            </a:extLst>
          </p:cNvPr>
          <p:cNvSpPr>
            <a:spLocks noGrp="1"/>
          </p:cNvSpPr>
          <p:nvPr>
            <p:ph sz="quarter" idx="10"/>
          </p:nvPr>
        </p:nvSpPr>
        <p:spPr>
          <a:xfrm>
            <a:off x="325951" y="1127546"/>
            <a:ext cx="11573436" cy="5147749"/>
          </a:xfrm>
        </p:spPr>
        <p:txBody>
          <a:bodyPr>
            <a:normAutofit/>
          </a:bodyPr>
          <a:lstStyle/>
          <a:p>
            <a:pPr marL="0" indent="0" defTabSz="457200">
              <a:lnSpc>
                <a:spcPct val="115000"/>
              </a:lnSpc>
              <a:spcBef>
                <a:spcPts val="0"/>
              </a:spcBef>
              <a:buClr>
                <a:srgbClr val="003247"/>
              </a:buClr>
              <a:buSzPts val="1700"/>
              <a:buNone/>
              <a:defRPr/>
            </a:pPr>
            <a:r>
              <a:rPr lang="en-GB" dirty="0">
                <a:solidFill>
                  <a:srgbClr val="003247"/>
                </a:solidFill>
                <a:latin typeface="Arial"/>
                <a:cs typeface="Arial"/>
                <a:sym typeface="Arial"/>
              </a:rPr>
              <a:t>The </a:t>
            </a:r>
            <a:r>
              <a:rPr lang="en-GB" b="1" dirty="0">
                <a:solidFill>
                  <a:srgbClr val="003247"/>
                </a:solidFill>
                <a:latin typeface="Arial"/>
                <a:cs typeface="Arial"/>
                <a:sym typeface="Arial"/>
              </a:rPr>
              <a:t>Collaborative Innovation Network (CIN) by ESA Φ-lab</a:t>
            </a:r>
            <a:r>
              <a:rPr lang="en-GB" dirty="0">
                <a:solidFill>
                  <a:srgbClr val="003247"/>
                </a:solidFill>
                <a:latin typeface="Arial"/>
                <a:cs typeface="Arial"/>
                <a:sym typeface="Arial"/>
              </a:rPr>
              <a:t>, provides to leading researchers and University Professors the </a:t>
            </a:r>
            <a:r>
              <a:rPr lang="en-GB" b="1" dirty="0">
                <a:solidFill>
                  <a:srgbClr val="003247"/>
                </a:solidFill>
                <a:latin typeface="Arial"/>
                <a:cs typeface="Arial"/>
                <a:sym typeface="Arial"/>
              </a:rPr>
              <a:t>opportunity to </a:t>
            </a:r>
            <a:r>
              <a:rPr lang="en-GB" dirty="0">
                <a:solidFill>
                  <a:srgbClr val="003247"/>
                </a:solidFill>
                <a:latin typeface="Arial"/>
                <a:cs typeface="Arial"/>
                <a:sym typeface="Arial"/>
              </a:rPr>
              <a:t>join ESA </a:t>
            </a:r>
            <a:r>
              <a:rPr lang="el-GR" dirty="0">
                <a:solidFill>
                  <a:srgbClr val="003247"/>
                </a:solidFill>
                <a:latin typeface="Arial"/>
                <a:cs typeface="Arial"/>
                <a:sym typeface="Arial"/>
              </a:rPr>
              <a:t>Φ</a:t>
            </a:r>
            <a:r>
              <a:rPr lang="en-GB" dirty="0">
                <a:solidFill>
                  <a:srgbClr val="003247"/>
                </a:solidFill>
                <a:latin typeface="Arial"/>
                <a:cs typeface="Arial"/>
                <a:sym typeface="Arial"/>
              </a:rPr>
              <a:t>-lab and be actively involved in </a:t>
            </a:r>
            <a:r>
              <a:rPr lang="en-GB" b="1" dirty="0">
                <a:solidFill>
                  <a:srgbClr val="003247"/>
                </a:solidFill>
                <a:latin typeface="Arial"/>
                <a:cs typeface="Arial"/>
                <a:sym typeface="Arial"/>
              </a:rPr>
              <a:t>accelerating the future of Earth Observation with ESA</a:t>
            </a:r>
            <a:r>
              <a:rPr lang="en-GB" dirty="0">
                <a:solidFill>
                  <a:srgbClr val="003247"/>
                </a:solidFill>
                <a:latin typeface="Arial"/>
                <a:cs typeface="Arial"/>
                <a:sym typeface="Arial"/>
              </a:rPr>
              <a:t>.</a:t>
            </a:r>
          </a:p>
          <a:p>
            <a:pPr marL="0" indent="0" defTabSz="457200">
              <a:lnSpc>
                <a:spcPct val="115000"/>
              </a:lnSpc>
              <a:spcBef>
                <a:spcPts val="0"/>
              </a:spcBef>
              <a:buClr>
                <a:srgbClr val="003247"/>
              </a:buClr>
              <a:buSzPts val="1700"/>
              <a:buNone/>
              <a:defRPr/>
            </a:pPr>
            <a:endParaRPr lang="en-GB" dirty="0">
              <a:solidFill>
                <a:srgbClr val="003247"/>
              </a:solidFill>
              <a:latin typeface="Arial"/>
              <a:cs typeface="Arial"/>
              <a:sym typeface="Arial"/>
            </a:endParaRPr>
          </a:p>
          <a:p>
            <a:pPr marL="0" indent="0" defTabSz="457200">
              <a:lnSpc>
                <a:spcPct val="115000"/>
              </a:lnSpc>
              <a:spcBef>
                <a:spcPts val="0"/>
              </a:spcBef>
              <a:buClr>
                <a:srgbClr val="003247"/>
              </a:buClr>
              <a:buSzPts val="1700"/>
              <a:buNone/>
              <a:defRPr/>
            </a:pPr>
            <a:r>
              <a:rPr lang="en-GB" u="sng" dirty="0">
                <a:solidFill>
                  <a:srgbClr val="003247"/>
                </a:solidFill>
                <a:latin typeface="Arial"/>
                <a:cs typeface="Arial"/>
                <a:sym typeface="Arial"/>
              </a:rPr>
              <a:t>The ESA Φ-lab CIN aims to:</a:t>
            </a:r>
          </a:p>
          <a:p>
            <a:pPr defTabSz="457200">
              <a:spcBef>
                <a:spcPts val="0"/>
              </a:spcBef>
              <a:buClr>
                <a:srgbClr val="003247"/>
              </a:buClr>
              <a:buSzPts val="1700"/>
              <a:defRPr/>
            </a:pPr>
            <a:endParaRPr lang="en-GB" dirty="0">
              <a:solidFill>
                <a:srgbClr val="003247"/>
              </a:solidFill>
              <a:latin typeface="Arial"/>
              <a:cs typeface="Arial"/>
              <a:sym typeface="Arial"/>
            </a:endParaRPr>
          </a:p>
          <a:p>
            <a:pPr marL="301070" indent="-228600" defTabSz="457200">
              <a:lnSpc>
                <a:spcPct val="115000"/>
              </a:lnSpc>
              <a:spcBef>
                <a:spcPts val="0"/>
              </a:spcBef>
              <a:buClr>
                <a:srgbClr val="003247"/>
              </a:buClr>
              <a:buSzPct val="100000"/>
              <a:defRPr/>
            </a:pPr>
            <a:r>
              <a:rPr lang="en-GB" dirty="0">
                <a:solidFill>
                  <a:srgbClr val="003247"/>
                </a:solidFill>
                <a:latin typeface="Arial"/>
                <a:cs typeface="Arial"/>
                <a:sym typeface="Arial"/>
              </a:rPr>
              <a:t>Establish a global network through which researchers and innovators can </a:t>
            </a:r>
            <a:r>
              <a:rPr lang="en-GB" b="1" dirty="0">
                <a:solidFill>
                  <a:srgbClr val="003247"/>
                </a:solidFill>
                <a:latin typeface="Arial"/>
                <a:cs typeface="Arial"/>
                <a:sym typeface="Arial"/>
              </a:rPr>
              <a:t>JOIN ESA </a:t>
            </a:r>
            <a:r>
              <a:rPr lang="el-GR" b="1" dirty="0">
                <a:solidFill>
                  <a:srgbClr val="003247"/>
                </a:solidFill>
                <a:latin typeface="Arial"/>
                <a:cs typeface="Arial"/>
                <a:sym typeface="Arial"/>
              </a:rPr>
              <a:t>Φ</a:t>
            </a:r>
            <a:r>
              <a:rPr lang="en-GB" b="1" dirty="0">
                <a:solidFill>
                  <a:srgbClr val="003247"/>
                </a:solidFill>
                <a:latin typeface="Arial"/>
                <a:cs typeface="Arial"/>
                <a:sym typeface="Arial"/>
              </a:rPr>
              <a:t>-LAB</a:t>
            </a:r>
          </a:p>
          <a:p>
            <a:pPr marL="301070" indent="-228600" defTabSz="457200">
              <a:lnSpc>
                <a:spcPct val="115000"/>
              </a:lnSpc>
              <a:spcBef>
                <a:spcPts val="0"/>
              </a:spcBef>
              <a:buClr>
                <a:srgbClr val="003247"/>
              </a:buClr>
              <a:buSzPct val="100000"/>
              <a:defRPr/>
            </a:pPr>
            <a:r>
              <a:rPr lang="en-GB" b="1" dirty="0">
                <a:solidFill>
                  <a:srgbClr val="003247"/>
                </a:solidFill>
                <a:latin typeface="Arial"/>
                <a:cs typeface="Arial"/>
                <a:sym typeface="Arial"/>
              </a:rPr>
              <a:t>Promote knowledge</a:t>
            </a:r>
            <a:r>
              <a:rPr lang="en-GB" dirty="0">
                <a:solidFill>
                  <a:srgbClr val="003247"/>
                </a:solidFill>
                <a:latin typeface="Arial"/>
                <a:cs typeface="Arial"/>
                <a:sym typeface="Arial"/>
              </a:rPr>
              <a:t> sharing and develop groundbreaking EO solutions</a:t>
            </a:r>
          </a:p>
        </p:txBody>
      </p:sp>
      <p:pic>
        <p:nvPicPr>
          <p:cNvPr id="9" name="Google Shape;99;p22" title="QR LINKDIN .png">
            <a:extLst>
              <a:ext uri="{FF2B5EF4-FFF2-40B4-BE49-F238E27FC236}">
                <a16:creationId xmlns:a16="http://schemas.microsoft.com/office/drawing/2014/main" id="{30433CB7-D952-F913-D27F-09B5A0068C3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1392753" y="4536142"/>
            <a:ext cx="1586753" cy="1559859"/>
          </a:xfrm>
          <a:prstGeom prst="rect">
            <a:avLst/>
          </a:prstGeom>
          <a:noFill/>
          <a:ln>
            <a:noFill/>
          </a:ln>
        </p:spPr>
      </p:pic>
      <p:sp>
        <p:nvSpPr>
          <p:cNvPr id="11" name="Rectangle 10">
            <a:extLst>
              <a:ext uri="{FF2B5EF4-FFF2-40B4-BE49-F238E27FC236}">
                <a16:creationId xmlns:a16="http://schemas.microsoft.com/office/drawing/2014/main" id="{829195D2-5648-0BF6-F5BC-60C4FF74729E}"/>
              </a:ext>
            </a:extLst>
          </p:cNvPr>
          <p:cNvSpPr>
            <a:spLocks noGrp="1" noRot="1" noMove="1" noResize="1" noEditPoints="1" noAdjustHandles="1" noChangeArrowheads="1" noChangeShapeType="1"/>
          </p:cNvSpPr>
          <p:nvPr/>
        </p:nvSpPr>
        <p:spPr>
          <a:xfrm>
            <a:off x="4871058" y="4356848"/>
            <a:ext cx="1954306" cy="1918447"/>
          </a:xfrm>
          <a:prstGeom prst="rect">
            <a:avLst/>
          </a:prstGeom>
          <a:solidFill>
            <a:srgbClr val="335E6F"/>
          </a:solidFill>
          <a:ln>
            <a:solidFill>
              <a:srgbClr val="83C7AD"/>
            </a:solidFill>
          </a:ln>
        </p:spPr>
        <p:txBody>
          <a:bodyPr wrap="square" rtlCol="0" anchor="ctr">
            <a:normAutofit/>
          </a:bodyPr>
          <a:lstStyle/>
          <a:p>
            <a:pPr algn="l">
              <a:lnSpc>
                <a:spcPct val="120000"/>
              </a:lnSpc>
            </a:pPr>
            <a:endParaRPr lang="en-GB" sz="900" dirty="0">
              <a:solidFill>
                <a:schemeClr val="bg1"/>
              </a:solidFill>
            </a:endParaRPr>
          </a:p>
        </p:txBody>
      </p:sp>
      <p:pic>
        <p:nvPicPr>
          <p:cNvPr id="12" name="Google Shape;100;p22" title="QR LINKEDIN .png">
            <a:extLst>
              <a:ext uri="{FF2B5EF4-FFF2-40B4-BE49-F238E27FC236}">
                <a16:creationId xmlns:a16="http://schemas.microsoft.com/office/drawing/2014/main" id="{F69B451E-78A9-5458-EC73-69579DAADD85}"/>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5036905" y="4536141"/>
            <a:ext cx="1622612" cy="1622612"/>
          </a:xfrm>
          <a:prstGeom prst="rect">
            <a:avLst/>
          </a:prstGeom>
          <a:noFill/>
          <a:ln>
            <a:noFill/>
          </a:ln>
        </p:spPr>
      </p:pic>
      <p:sp>
        <p:nvSpPr>
          <p:cNvPr id="14" name="Google Shape;101;p22">
            <a:extLst>
              <a:ext uri="{FF2B5EF4-FFF2-40B4-BE49-F238E27FC236}">
                <a16:creationId xmlns:a16="http://schemas.microsoft.com/office/drawing/2014/main" id="{EDEF1F50-7380-3375-7AC9-AA03C3812842}"/>
              </a:ext>
            </a:extLst>
          </p:cNvPr>
          <p:cNvSpPr txBox="1">
            <a:spLocks noGrp="1"/>
          </p:cNvSpPr>
          <p:nvPr/>
        </p:nvSpPr>
        <p:spPr>
          <a:xfrm>
            <a:off x="635516" y="3852631"/>
            <a:ext cx="3101227" cy="385862"/>
          </a:xfrm>
          <a:prstGeom prst="rect">
            <a:avLst/>
          </a:prstGeom>
          <a:noFill/>
          <a:ln>
            <a:noFill/>
          </a:ln>
        </p:spPr>
        <p:txBody>
          <a:bodyPr spcFirstLastPara="1" wrap="square" lIns="45713" tIns="45713" rIns="45713" bIns="4571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400"/>
              <a:buFont typeface="Arial"/>
              <a:buChar char="●"/>
              <a:defRPr sz="2400" b="1" i="0" u="none" strike="noStrike" cap="none">
                <a:solidFill>
                  <a:schemeClr val="accent5"/>
                </a:solidFill>
                <a:latin typeface="Arial"/>
                <a:ea typeface="Arial"/>
                <a:cs typeface="Arial"/>
                <a:sym typeface="Arial"/>
              </a:defRPr>
            </a:lvl1pPr>
            <a:lvl2pPr marR="0" lvl="1"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9pPr>
          </a:lstStyle>
          <a:p>
            <a:pPr algn="ctr">
              <a:buNone/>
            </a:pPr>
            <a:r>
              <a:rPr lang="en" sz="2000" dirty="0">
                <a:solidFill>
                  <a:srgbClr val="335E6F"/>
                </a:solidFill>
              </a:rPr>
              <a:t>Check the open calls</a:t>
            </a:r>
            <a:endParaRPr sz="2000" dirty="0">
              <a:solidFill>
                <a:srgbClr val="335E6F"/>
              </a:solidFill>
            </a:endParaRPr>
          </a:p>
        </p:txBody>
      </p:sp>
      <p:sp>
        <p:nvSpPr>
          <p:cNvPr id="15" name="Google Shape;102;p22">
            <a:extLst>
              <a:ext uri="{FF2B5EF4-FFF2-40B4-BE49-F238E27FC236}">
                <a16:creationId xmlns:a16="http://schemas.microsoft.com/office/drawing/2014/main" id="{25D7DDD0-E074-59F1-4BEA-774F44F42D58}"/>
              </a:ext>
            </a:extLst>
          </p:cNvPr>
          <p:cNvSpPr txBox="1">
            <a:spLocks noGrp="1"/>
          </p:cNvSpPr>
          <p:nvPr/>
        </p:nvSpPr>
        <p:spPr>
          <a:xfrm>
            <a:off x="3552753" y="3852631"/>
            <a:ext cx="4718933" cy="385862"/>
          </a:xfrm>
          <a:prstGeom prst="rect">
            <a:avLst/>
          </a:prstGeom>
          <a:noFill/>
          <a:ln>
            <a:noFill/>
          </a:ln>
        </p:spPr>
        <p:txBody>
          <a:bodyPr spcFirstLastPara="1" wrap="square" lIns="45713" tIns="45713" rIns="45713" bIns="4571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400"/>
              <a:buFont typeface="Arial"/>
              <a:buChar char="●"/>
              <a:defRPr sz="2400" b="1" i="0" u="none" strike="noStrike" cap="none">
                <a:solidFill>
                  <a:schemeClr val="accent5"/>
                </a:solidFill>
                <a:latin typeface="Arial"/>
                <a:ea typeface="Arial"/>
                <a:cs typeface="Arial"/>
                <a:sym typeface="Arial"/>
              </a:defRPr>
            </a:lvl1pPr>
            <a:lvl2pPr marR="0" lvl="1"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9pPr>
          </a:lstStyle>
          <a:p>
            <a:pPr algn="ctr">
              <a:buNone/>
            </a:pPr>
            <a:r>
              <a:rPr lang="en" sz="2000" dirty="0">
                <a:solidFill>
                  <a:srgbClr val="335E6F"/>
                </a:solidFill>
              </a:rPr>
              <a:t>Follow</a:t>
            </a:r>
            <a:r>
              <a:rPr lang="en" sz="2000" dirty="0"/>
              <a:t> </a:t>
            </a:r>
            <a:r>
              <a:rPr lang="en" sz="2000" dirty="0">
                <a:solidFill>
                  <a:srgbClr val="335E6F"/>
                </a:solidFill>
              </a:rPr>
              <a:t>CIN on Linkedin</a:t>
            </a:r>
            <a:endParaRPr sz="2000" dirty="0">
              <a:solidFill>
                <a:srgbClr val="335E6F"/>
              </a:solidFill>
            </a:endParaRPr>
          </a:p>
        </p:txBody>
      </p:sp>
    </p:spTree>
    <p:extLst>
      <p:ext uri="{BB962C8B-B14F-4D97-AF65-F5344CB8AC3E}">
        <p14:creationId xmlns:p14="http://schemas.microsoft.com/office/powerpoint/2010/main" val="3803317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BAF77-A035-2DCC-F845-65B8D4AEF20A}"/>
            </a:ext>
          </a:extLst>
        </p:cNvPr>
        <p:cNvGrpSpPr/>
        <p:nvPr/>
      </p:nvGrpSpPr>
      <p:grpSpPr>
        <a:xfrm>
          <a:off x="0" y="0"/>
          <a:ext cx="0" cy="0"/>
          <a:chOff x="0" y="0"/>
          <a:chExt cx="0" cy="0"/>
        </a:xfrm>
      </p:grpSpPr>
      <p:pic>
        <p:nvPicPr>
          <p:cNvPr id="1032" name="Picture 8" descr="Data Centers In Space - Why Data Processing is Moving from the Ground to  On-Orbit">
            <a:extLst>
              <a:ext uri="{FF2B5EF4-FFF2-40B4-BE49-F238E27FC236}">
                <a16:creationId xmlns:a16="http://schemas.microsoft.com/office/drawing/2014/main" id="{51126174-0FBF-052C-2939-68A7708FCD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775"/>
          <a:stretch>
            <a:fillRect/>
          </a:stretch>
        </p:blipFill>
        <p:spPr bwMode="auto">
          <a:xfrm>
            <a:off x="0" y="994295"/>
            <a:ext cx="12225338" cy="520608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dist="50800" sx="1000" sy="1000" algn="ctr" rotWithShape="0">
              <a:srgbClr val="000000"/>
            </a:outerShdw>
          </a:effectLst>
        </p:spPr>
      </p:pic>
      <p:sp>
        <p:nvSpPr>
          <p:cNvPr id="5" name="Rectangle 4">
            <a:extLst>
              <a:ext uri="{FF2B5EF4-FFF2-40B4-BE49-F238E27FC236}">
                <a16:creationId xmlns:a16="http://schemas.microsoft.com/office/drawing/2014/main" id="{A9DCA3D8-ADF1-52FF-2608-DD68B23DE7D6}"/>
              </a:ext>
            </a:extLst>
          </p:cNvPr>
          <p:cNvSpPr/>
          <p:nvPr/>
        </p:nvSpPr>
        <p:spPr>
          <a:xfrm>
            <a:off x="1" y="994295"/>
            <a:ext cx="12225338" cy="5206081"/>
          </a:xfrm>
          <a:prstGeom prst="rect">
            <a:avLst/>
          </a:prstGeom>
          <a:solidFill>
            <a:schemeClr val="bg1">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6348841-203B-D6A5-90BC-3BE791337885}"/>
              </a:ext>
            </a:extLst>
          </p:cNvPr>
          <p:cNvSpPr txBox="1"/>
          <p:nvPr/>
        </p:nvSpPr>
        <p:spPr>
          <a:xfrm>
            <a:off x="0" y="1945088"/>
            <a:ext cx="12225338" cy="646331"/>
          </a:xfrm>
          <a:prstGeom prst="rect">
            <a:avLst/>
          </a:prstGeom>
          <a:noFill/>
        </p:spPr>
        <p:txBody>
          <a:bodyPr wrap="square">
            <a:spAutoFit/>
          </a:bodyPr>
          <a:lstStyle/>
          <a:p>
            <a:pPr algn="ctr"/>
            <a:r>
              <a:rPr lang="en-GB" sz="3600" dirty="0"/>
              <a:t>What to go deeper into </a:t>
            </a:r>
            <a:r>
              <a:rPr lang="el-GR" sz="3600" dirty="0"/>
              <a:t>Φ-</a:t>
            </a:r>
            <a:r>
              <a:rPr lang="en-GB" sz="3600" dirty="0"/>
              <a:t>lab disruptive innovation?</a:t>
            </a:r>
          </a:p>
        </p:txBody>
      </p:sp>
      <p:sp>
        <p:nvSpPr>
          <p:cNvPr id="7" name="TextBox 6">
            <a:extLst>
              <a:ext uri="{FF2B5EF4-FFF2-40B4-BE49-F238E27FC236}">
                <a16:creationId xmlns:a16="http://schemas.microsoft.com/office/drawing/2014/main" id="{04E591CB-3E13-1550-B9EF-164B9BEE272D}"/>
              </a:ext>
            </a:extLst>
          </p:cNvPr>
          <p:cNvSpPr txBox="1"/>
          <p:nvPr/>
        </p:nvSpPr>
        <p:spPr>
          <a:xfrm>
            <a:off x="0" y="3245181"/>
            <a:ext cx="12225338" cy="1384995"/>
          </a:xfrm>
          <a:prstGeom prst="rect">
            <a:avLst/>
          </a:prstGeom>
          <a:noFill/>
        </p:spPr>
        <p:txBody>
          <a:bodyPr wrap="square">
            <a:spAutoFit/>
          </a:bodyPr>
          <a:lstStyle/>
          <a:p>
            <a:pPr algn="ctr"/>
            <a:r>
              <a:rPr lang="en-GB" sz="2400" dirty="0"/>
              <a:t>Don’t miss our spotlight session at Big Data from Space </a:t>
            </a:r>
          </a:p>
          <a:p>
            <a:pPr algn="ctr"/>
            <a:r>
              <a:rPr lang="en-GB" sz="2400" dirty="0"/>
              <a:t>(Day 2 – October 2nd at 17:50)</a:t>
            </a:r>
            <a:br>
              <a:rPr lang="en-GB" sz="3600" dirty="0"/>
            </a:br>
            <a:endParaRPr lang="en-GB" sz="3600" dirty="0"/>
          </a:p>
        </p:txBody>
      </p:sp>
      <p:pic>
        <p:nvPicPr>
          <p:cNvPr id="4" name="Picture 3">
            <a:extLst>
              <a:ext uri="{FF2B5EF4-FFF2-40B4-BE49-F238E27FC236}">
                <a16:creationId xmlns:a16="http://schemas.microsoft.com/office/drawing/2014/main" id="{17623CD0-3C59-A21F-8505-51C7B52296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2669" y="4875276"/>
            <a:ext cx="1080000" cy="1080000"/>
          </a:xfrm>
          <a:prstGeom prst="rect">
            <a:avLst/>
          </a:prstGeom>
        </p:spPr>
      </p:pic>
    </p:spTree>
    <p:extLst>
      <p:ext uri="{BB962C8B-B14F-4D97-AF65-F5344CB8AC3E}">
        <p14:creationId xmlns:p14="http://schemas.microsoft.com/office/powerpoint/2010/main" val="41135928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SA - ESA-developed Earth observation missions">
            <a:extLst>
              <a:ext uri="{FF2B5EF4-FFF2-40B4-BE49-F238E27FC236}">
                <a16:creationId xmlns:a16="http://schemas.microsoft.com/office/drawing/2014/main" id="{F15B9A1C-F88F-E4D8-E48C-78D0693EF7C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92" t="23101" r="6023"/>
          <a:stretch>
            <a:fillRect/>
          </a:stretch>
        </p:blipFill>
        <p:spPr bwMode="auto">
          <a:xfrm>
            <a:off x="0" y="975361"/>
            <a:ext cx="12225338" cy="58961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0962E5F-5B91-81E1-1370-4B56B5CF25D2}"/>
              </a:ext>
            </a:extLst>
          </p:cNvPr>
          <p:cNvSpPr/>
          <p:nvPr/>
        </p:nvSpPr>
        <p:spPr>
          <a:xfrm>
            <a:off x="0" y="975361"/>
            <a:ext cx="12225338" cy="5896186"/>
          </a:xfrm>
          <a:prstGeom prst="rect">
            <a:avLst/>
          </a:prstGeom>
          <a:solidFill>
            <a:schemeClr val="lt1">
              <a:alpha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7" name="Picture 6" descr="A group of colorful question marks&#10;&#10;AI-generated content may be incorrect.">
            <a:extLst>
              <a:ext uri="{FF2B5EF4-FFF2-40B4-BE49-F238E27FC236}">
                <a16:creationId xmlns:a16="http://schemas.microsoft.com/office/drawing/2014/main" id="{71D9334F-FA07-7610-4E42-C8CF5AF88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28" y="2529854"/>
            <a:ext cx="3600000" cy="3600000"/>
          </a:xfrm>
          <a:prstGeom prst="rect">
            <a:avLst/>
          </a:prstGeom>
        </p:spPr>
      </p:pic>
      <p:sp>
        <p:nvSpPr>
          <p:cNvPr id="4" name="TextBox 3">
            <a:extLst>
              <a:ext uri="{FF2B5EF4-FFF2-40B4-BE49-F238E27FC236}">
                <a16:creationId xmlns:a16="http://schemas.microsoft.com/office/drawing/2014/main" id="{E3B34AC0-1EA8-9CFB-1A42-0D611FB29B95}"/>
              </a:ext>
            </a:extLst>
          </p:cNvPr>
          <p:cNvSpPr txBox="1"/>
          <p:nvPr/>
        </p:nvSpPr>
        <p:spPr>
          <a:xfrm>
            <a:off x="105044" y="5842337"/>
            <a:ext cx="5692930" cy="1015663"/>
          </a:xfrm>
          <a:prstGeom prst="rect">
            <a:avLst/>
          </a:prstGeom>
          <a:noFill/>
        </p:spPr>
        <p:txBody>
          <a:bodyPr wrap="square">
            <a:spAutoFit/>
          </a:bodyPr>
          <a:lstStyle/>
          <a:p>
            <a:pPr>
              <a:buNone/>
            </a:pPr>
            <a:r>
              <a:rPr lang="en-GB" sz="1200" dirty="0">
                <a:effectLst/>
                <a:latin typeface="Aptos" panose="020B0004020202020204" pitchFamily="34" charset="0"/>
                <a:ea typeface="Aptos" panose="020B0004020202020204" pitchFamily="34" charset="0"/>
                <a:cs typeface="Aptos" panose="020B0004020202020204" pitchFamily="34" charset="0"/>
              </a:rPr>
              <a:t>ESA – European Space Agency </a:t>
            </a:r>
          </a:p>
          <a:p>
            <a:pPr>
              <a:buNone/>
            </a:pPr>
            <a:r>
              <a:rPr lang="en-GB" sz="1200" dirty="0">
                <a:effectLst/>
                <a:latin typeface="Aptos" panose="020B0004020202020204" pitchFamily="34" charset="0"/>
                <a:ea typeface="Aptos" panose="020B0004020202020204" pitchFamily="34" charset="0"/>
                <a:cs typeface="Aptos" panose="020B0004020202020204" pitchFamily="34" charset="0"/>
              </a:rPr>
              <a:t>Internal Research Fellow, Φ-lab Division  </a:t>
            </a:r>
          </a:p>
          <a:p>
            <a:pPr>
              <a:buNone/>
            </a:pPr>
            <a:r>
              <a:rPr lang="en-GB" sz="1200" dirty="0">
                <a:effectLst/>
                <a:latin typeface="Aptos" panose="020B0004020202020204" pitchFamily="34" charset="0"/>
                <a:ea typeface="Aptos" panose="020B0004020202020204" pitchFamily="34" charset="0"/>
                <a:cs typeface="Aptos" panose="020B0004020202020204" pitchFamily="34" charset="0"/>
              </a:rPr>
              <a:t>Earth Observation Climate Action, Sustainability and Science Department (EOP-S)</a:t>
            </a:r>
          </a:p>
          <a:p>
            <a:pPr>
              <a:buNone/>
            </a:pPr>
            <a:r>
              <a:rPr lang="en-GB" sz="1200" dirty="0">
                <a:effectLst/>
                <a:latin typeface="Aptos" panose="020B0004020202020204" pitchFamily="34" charset="0"/>
                <a:ea typeface="Aptos" panose="020B0004020202020204" pitchFamily="34" charset="0"/>
                <a:cs typeface="Aptos" panose="020B0004020202020204" pitchFamily="34" charset="0"/>
              </a:rPr>
              <a:t>Directorate of Earth Observation Programme</a:t>
            </a:r>
          </a:p>
          <a:p>
            <a:pPr>
              <a:buNone/>
            </a:pPr>
            <a:r>
              <a:rPr lang="en-GB" sz="1200" dirty="0">
                <a:effectLst/>
                <a:latin typeface="Aptos" panose="020B0004020202020204" pitchFamily="34" charset="0"/>
                <a:ea typeface="Aptos" panose="020B0004020202020204" pitchFamily="34" charset="0"/>
                <a:cs typeface="Aptos" panose="020B0004020202020204" pitchFamily="34" charset="0"/>
              </a:rPr>
              <a:t>lorenzo.papa@esa.int | www.esa.int | https://philab.esa.int </a:t>
            </a:r>
          </a:p>
        </p:txBody>
      </p:sp>
    </p:spTree>
    <p:extLst>
      <p:ext uri="{BB962C8B-B14F-4D97-AF65-F5344CB8AC3E}">
        <p14:creationId xmlns:p14="http://schemas.microsoft.com/office/powerpoint/2010/main" val="4047523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C84CF-5BDD-0F3B-9E03-4A73530CAB75}"/>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04FEEF52-22D7-0D34-EA38-47E868BA568A}"/>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How to solve all these tasks with the same model?</a:t>
            </a:r>
            <a:endParaRPr lang="en-US" sz="3200" dirty="0">
              <a:solidFill>
                <a:schemeClr val="bg1"/>
              </a:solidFill>
            </a:endParaRPr>
          </a:p>
        </p:txBody>
      </p:sp>
      <p:sp>
        <p:nvSpPr>
          <p:cNvPr id="2" name="Content Placeholder 5">
            <a:extLst>
              <a:ext uri="{FF2B5EF4-FFF2-40B4-BE49-F238E27FC236}">
                <a16:creationId xmlns:a16="http://schemas.microsoft.com/office/drawing/2014/main" id="{8BAABBCF-4CE9-7472-0D8A-A46168709E6D}"/>
              </a:ext>
            </a:extLst>
          </p:cNvPr>
          <p:cNvSpPr txBox="1">
            <a:spLocks/>
          </p:cNvSpPr>
          <p:nvPr/>
        </p:nvSpPr>
        <p:spPr>
          <a:xfrm>
            <a:off x="626270" y="1354667"/>
            <a:ext cx="3193607" cy="4897967"/>
          </a:xfrm>
          <a:prstGeom prst="rect">
            <a:avLst/>
          </a:prstGeom>
        </p:spPr>
        <p:txBody>
          <a:bodyPr>
            <a:normAutofit/>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2400" kern="0">
                <a:solidFill>
                  <a:schemeClr val="tx2"/>
                </a:solidFill>
              </a:rPr>
              <a:t>Let’s use a </a:t>
            </a:r>
            <a:br>
              <a:rPr lang="en-GB" sz="2400" kern="0">
                <a:solidFill>
                  <a:schemeClr val="tx2"/>
                </a:solidFill>
              </a:rPr>
            </a:br>
            <a:r>
              <a:rPr lang="en-GB" sz="2400" b="1" kern="0">
                <a:solidFill>
                  <a:schemeClr val="tx2"/>
                </a:solidFill>
              </a:rPr>
              <a:t>Geospatial Foundation Model</a:t>
            </a:r>
          </a:p>
        </p:txBody>
      </p:sp>
      <p:sp>
        <p:nvSpPr>
          <p:cNvPr id="7" name="TextBox 6">
            <a:extLst>
              <a:ext uri="{FF2B5EF4-FFF2-40B4-BE49-F238E27FC236}">
                <a16:creationId xmlns:a16="http://schemas.microsoft.com/office/drawing/2014/main" id="{4A5B8257-FD52-6229-F4B5-94E83BC3CC58}"/>
              </a:ext>
            </a:extLst>
          </p:cNvPr>
          <p:cNvSpPr txBox="1"/>
          <p:nvPr/>
        </p:nvSpPr>
        <p:spPr>
          <a:xfrm>
            <a:off x="1825179" y="2861900"/>
            <a:ext cx="611477" cy="368562"/>
          </a:xfrm>
          <a:prstGeom prst="rect">
            <a:avLst/>
          </a:prstGeom>
          <a:noFill/>
        </p:spPr>
        <p:txBody>
          <a:bodyPr wrap="square" anchor="t">
            <a:spAutoFit/>
          </a:bodyPr>
          <a:lstStyle/>
          <a:p>
            <a:pPr defTabSz="609585" fontAlgn="auto">
              <a:spcBef>
                <a:spcPts val="0"/>
              </a:spcBef>
              <a:spcAft>
                <a:spcPts val="0"/>
              </a:spcAft>
            </a:pPr>
            <a:r>
              <a:rPr lang="en-GB" sz="1795" dirty="0">
                <a:solidFill>
                  <a:srgbClr val="4D4F53"/>
                </a:solidFill>
                <a:latin typeface="Verdana"/>
              </a:rPr>
              <a:t>​​​</a:t>
            </a:r>
          </a:p>
        </p:txBody>
      </p:sp>
      <p:pic>
        <p:nvPicPr>
          <p:cNvPr id="8" name="Picture 7">
            <a:extLst>
              <a:ext uri="{FF2B5EF4-FFF2-40B4-BE49-F238E27FC236}">
                <a16:creationId xmlns:a16="http://schemas.microsoft.com/office/drawing/2014/main" id="{C915A3E0-5D32-160E-5A18-AB68B8906208}"/>
              </a:ext>
            </a:extLst>
          </p:cNvPr>
          <p:cNvPicPr>
            <a:picLocks noChangeAspect="1"/>
          </p:cNvPicPr>
          <p:nvPr/>
        </p:nvPicPr>
        <p:blipFill>
          <a:blip r:embed="rId3"/>
          <a:stretch>
            <a:fillRect/>
          </a:stretch>
        </p:blipFill>
        <p:spPr>
          <a:xfrm>
            <a:off x="3819876" y="1677664"/>
            <a:ext cx="7678044" cy="3766283"/>
          </a:xfrm>
          <a:prstGeom prst="rect">
            <a:avLst/>
          </a:prstGeom>
        </p:spPr>
      </p:pic>
      <p:sp>
        <p:nvSpPr>
          <p:cNvPr id="9" name="TextBox 8">
            <a:extLst>
              <a:ext uri="{FF2B5EF4-FFF2-40B4-BE49-F238E27FC236}">
                <a16:creationId xmlns:a16="http://schemas.microsoft.com/office/drawing/2014/main" id="{CB5DB51D-A634-035F-1668-C8E4A0D419DC}"/>
              </a:ext>
            </a:extLst>
          </p:cNvPr>
          <p:cNvSpPr txBox="1"/>
          <p:nvPr/>
        </p:nvSpPr>
        <p:spPr>
          <a:xfrm>
            <a:off x="6823728" y="5443947"/>
            <a:ext cx="5287216" cy="276551"/>
          </a:xfrm>
          <a:prstGeom prst="rect">
            <a:avLst/>
          </a:prstGeom>
          <a:noFill/>
        </p:spPr>
        <p:txBody>
          <a:bodyPr wrap="square" rtlCol="0">
            <a:spAutoFit/>
          </a:bodyPr>
          <a:lstStyle/>
          <a:p>
            <a:pPr defTabSz="609585" fontAlgn="auto">
              <a:spcBef>
                <a:spcPts val="0"/>
              </a:spcBef>
              <a:spcAft>
                <a:spcPts val="0"/>
              </a:spcAft>
            </a:pPr>
            <a:r>
              <a:rPr lang="en-GB" sz="1197" dirty="0">
                <a:solidFill>
                  <a:srgbClr val="4D4F53"/>
                </a:solidFill>
                <a:latin typeface="Verdana"/>
              </a:rPr>
              <a:t>Source: DOFA - </a:t>
            </a:r>
            <a:r>
              <a:rPr lang="en-GB" sz="1197" dirty="0">
                <a:solidFill>
                  <a:srgbClr val="4D4F53"/>
                </a:solidFill>
                <a:latin typeface="Verdana"/>
                <a:hlinkClick r:id="rId4"/>
              </a:rPr>
              <a:t>2403.15356</a:t>
            </a:r>
            <a:endParaRPr lang="en-GB" sz="1197" dirty="0">
              <a:solidFill>
                <a:srgbClr val="4D4F53"/>
              </a:solidFill>
              <a:latin typeface="Verdana"/>
            </a:endParaRPr>
          </a:p>
        </p:txBody>
      </p:sp>
      <p:sp>
        <p:nvSpPr>
          <p:cNvPr id="10" name="TextBox 9">
            <a:extLst>
              <a:ext uri="{FF2B5EF4-FFF2-40B4-BE49-F238E27FC236}">
                <a16:creationId xmlns:a16="http://schemas.microsoft.com/office/drawing/2014/main" id="{F0030ABC-C2DC-92D9-B733-B98DD3902FDD}"/>
              </a:ext>
            </a:extLst>
          </p:cNvPr>
          <p:cNvSpPr txBox="1"/>
          <p:nvPr/>
        </p:nvSpPr>
        <p:spPr>
          <a:xfrm>
            <a:off x="619566" y="3261155"/>
            <a:ext cx="3022703" cy="2854628"/>
          </a:xfrm>
          <a:prstGeom prst="rect">
            <a:avLst/>
          </a:prstGeom>
          <a:noFill/>
        </p:spPr>
        <p:txBody>
          <a:bodyPr wrap="square">
            <a:spAutoFit/>
          </a:bodyPr>
          <a:lstStyle/>
          <a:p>
            <a:pPr marL="284981" indent="-284981" defTabSz="609585">
              <a:spcBef>
                <a:spcPts val="0"/>
              </a:spcBef>
              <a:spcAft>
                <a:spcPts val="0"/>
              </a:spcAft>
              <a:buFont typeface="Arial" panose="020B0604020202020204" pitchFamily="34" charset="0"/>
              <a:buChar char="•"/>
            </a:pPr>
            <a:r>
              <a:rPr lang="en-GB" sz="1795" dirty="0">
                <a:solidFill>
                  <a:srgbClr val="00549F"/>
                </a:solidFill>
                <a:latin typeface="Verdana"/>
              </a:rPr>
              <a:t>task agnosticism</a:t>
            </a:r>
          </a:p>
          <a:p>
            <a:pPr defTabSz="609585">
              <a:spcBef>
                <a:spcPts val="0"/>
              </a:spcBef>
              <a:spcAft>
                <a:spcPts val="0"/>
              </a:spcAft>
            </a:pPr>
            <a:endParaRPr lang="en-GB" sz="1795" dirty="0">
              <a:solidFill>
                <a:srgbClr val="00549F"/>
              </a:solidFill>
              <a:latin typeface="Verdana"/>
            </a:endParaRPr>
          </a:p>
          <a:p>
            <a:pPr marL="284981" indent="-284981" defTabSz="609585">
              <a:spcBef>
                <a:spcPts val="0"/>
              </a:spcBef>
              <a:spcAft>
                <a:spcPts val="0"/>
              </a:spcAft>
              <a:buFont typeface="Arial" panose="020B0604020202020204" pitchFamily="34" charset="0"/>
              <a:buChar char="•"/>
            </a:pPr>
            <a:r>
              <a:rPr lang="en-GB" sz="1795" dirty="0" err="1">
                <a:solidFill>
                  <a:srgbClr val="00549F"/>
                </a:solidFill>
                <a:latin typeface="Verdana"/>
              </a:rPr>
              <a:t>spatio</a:t>
            </a:r>
            <a:r>
              <a:rPr lang="en-GB" sz="1795" dirty="0">
                <a:solidFill>
                  <a:srgbClr val="00549F"/>
                </a:solidFill>
                <a:latin typeface="Verdana"/>
              </a:rPr>
              <a:t>-temporal awareness</a:t>
            </a:r>
          </a:p>
          <a:p>
            <a:pPr defTabSz="609585">
              <a:spcBef>
                <a:spcPts val="0"/>
              </a:spcBef>
              <a:spcAft>
                <a:spcPts val="0"/>
              </a:spcAft>
            </a:pPr>
            <a:endParaRPr lang="en-GB" sz="1795" dirty="0">
              <a:solidFill>
                <a:srgbClr val="00549F"/>
              </a:solidFill>
              <a:latin typeface="Verdana"/>
            </a:endParaRPr>
          </a:p>
          <a:p>
            <a:pPr marL="284981" indent="-284981" defTabSz="609585">
              <a:spcBef>
                <a:spcPts val="0"/>
              </a:spcBef>
              <a:spcAft>
                <a:spcPts val="0"/>
              </a:spcAft>
              <a:buFont typeface="Arial" panose="020B0604020202020204" pitchFamily="34" charset="0"/>
              <a:buChar char="•"/>
            </a:pPr>
            <a:r>
              <a:rPr lang="en-GB" sz="1795" dirty="0">
                <a:solidFill>
                  <a:srgbClr val="00549F"/>
                </a:solidFill>
                <a:latin typeface="Verdana"/>
              </a:rPr>
              <a:t>sensor agnosticism</a:t>
            </a:r>
          </a:p>
          <a:p>
            <a:pPr defTabSz="609585">
              <a:spcBef>
                <a:spcPts val="0"/>
              </a:spcBef>
              <a:spcAft>
                <a:spcPts val="0"/>
              </a:spcAft>
            </a:pPr>
            <a:endParaRPr lang="en-GB" sz="1795" dirty="0">
              <a:solidFill>
                <a:srgbClr val="00549F"/>
              </a:solidFill>
              <a:latin typeface="Verdana"/>
            </a:endParaRPr>
          </a:p>
          <a:p>
            <a:pPr marL="284981" indent="-284981" defTabSz="609585">
              <a:spcBef>
                <a:spcPts val="0"/>
              </a:spcBef>
              <a:spcAft>
                <a:spcPts val="0"/>
              </a:spcAft>
              <a:buFont typeface="Arial" panose="020B0604020202020204" pitchFamily="34" charset="0"/>
              <a:buChar char="•"/>
            </a:pPr>
            <a:r>
              <a:rPr lang="en-GB" sz="1795" dirty="0">
                <a:solidFill>
                  <a:srgbClr val="00549F"/>
                </a:solidFill>
                <a:latin typeface="Verdana"/>
              </a:rPr>
              <a:t>multimodality</a:t>
            </a:r>
          </a:p>
          <a:p>
            <a:pPr defTabSz="609585">
              <a:spcBef>
                <a:spcPts val="0"/>
              </a:spcBef>
              <a:spcAft>
                <a:spcPts val="0"/>
              </a:spcAft>
            </a:pPr>
            <a:endParaRPr lang="en-GB" sz="1795" dirty="0">
              <a:solidFill>
                <a:srgbClr val="00549F"/>
              </a:solidFill>
              <a:latin typeface="Verdana"/>
            </a:endParaRPr>
          </a:p>
          <a:p>
            <a:pPr marL="284981" indent="-284981" defTabSz="609585">
              <a:spcBef>
                <a:spcPts val="0"/>
              </a:spcBef>
              <a:spcAft>
                <a:spcPts val="0"/>
              </a:spcAft>
              <a:buFont typeface="Arial" panose="020B0604020202020204" pitchFamily="34" charset="0"/>
              <a:buChar char="•"/>
            </a:pPr>
            <a:r>
              <a:rPr lang="en-GB" sz="1795" dirty="0">
                <a:solidFill>
                  <a:srgbClr val="00549F"/>
                </a:solidFill>
                <a:latin typeface="Verdana"/>
              </a:rPr>
              <a:t>adaptability</a:t>
            </a:r>
          </a:p>
        </p:txBody>
      </p:sp>
    </p:spTree>
    <p:extLst>
      <p:ext uri="{BB962C8B-B14F-4D97-AF65-F5344CB8AC3E}">
        <p14:creationId xmlns:p14="http://schemas.microsoft.com/office/powerpoint/2010/main" val="89484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D18AD-2697-859B-AF24-CBE601167C35}"/>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0650D03B-9997-DDF4-8B7A-205F29533DE4}"/>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What Are Geospatial Foundation Models?</a:t>
            </a:r>
            <a:endParaRPr lang="en-US" sz="3200" dirty="0">
              <a:solidFill>
                <a:schemeClr val="bg1"/>
              </a:solidFill>
            </a:endParaRPr>
          </a:p>
        </p:txBody>
      </p:sp>
      <p:sp>
        <p:nvSpPr>
          <p:cNvPr id="3" name="Google Shape;114;p26">
            <a:extLst>
              <a:ext uri="{FF2B5EF4-FFF2-40B4-BE49-F238E27FC236}">
                <a16:creationId xmlns:a16="http://schemas.microsoft.com/office/drawing/2014/main" id="{E9A4B9F3-7CC5-C4A3-05AD-AE572EB1D738}"/>
              </a:ext>
            </a:extLst>
          </p:cNvPr>
          <p:cNvSpPr txBox="1">
            <a:spLocks/>
          </p:cNvSpPr>
          <p:nvPr/>
        </p:nvSpPr>
        <p:spPr bwMode="auto">
          <a:xfrm>
            <a:off x="432269" y="1861833"/>
            <a:ext cx="11360800" cy="42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121900" tIns="121900" rIns="121900" bIns="121900" numCol="1" rtlCol="0" anchor="t" anchorCtr="0" compatLnSpc="1">
            <a:prstTxWarp prst="textNoShape">
              <a:avLst/>
            </a:prstTxWarp>
            <a:noAutofit/>
          </a:bodyPr>
          <a:lstStyle>
            <a:lvl1pPr marL="0" indent="0" algn="l" rtl="0" eaLnBrk="1" fontAlgn="base" hangingPunct="1">
              <a:lnSpc>
                <a:spcPct val="119000"/>
              </a:lnSpc>
              <a:spcBef>
                <a:spcPct val="20000"/>
              </a:spcBef>
              <a:spcAft>
                <a:spcPct val="0"/>
              </a:spcAft>
              <a:buClr>
                <a:srgbClr val="8197A6"/>
              </a:buClr>
              <a:buFont typeface="Verdana" pitchFamily="34" charset="0"/>
              <a:buNone/>
              <a:defRPr lang="en-GB" sz="1736">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indent="-507987">
              <a:buSzPts val="2400"/>
              <a:buFont typeface="Arial" panose="020B0604020202020204" pitchFamily="34" charset="0"/>
              <a:buChar char="•"/>
            </a:pPr>
            <a:r>
              <a:rPr lang="en-GB" sz="2667" kern="0" dirty="0">
                <a:solidFill>
                  <a:schemeClr val="tx1"/>
                </a:solidFill>
              </a:rPr>
              <a:t>Geospatial foundation models are </a:t>
            </a:r>
            <a:r>
              <a:rPr lang="en-GB" sz="2667" b="1" kern="0" dirty="0">
                <a:solidFill>
                  <a:schemeClr val="tx1"/>
                </a:solidFill>
              </a:rPr>
              <a:t>large-scale</a:t>
            </a:r>
            <a:r>
              <a:rPr lang="en-GB" sz="2667" kern="0" dirty="0">
                <a:solidFill>
                  <a:schemeClr val="tx1"/>
                </a:solidFill>
              </a:rPr>
              <a:t> AI models trained on vast amounts of diverse </a:t>
            </a:r>
            <a:r>
              <a:rPr lang="en-GB" sz="2667" b="1" kern="0" dirty="0">
                <a:solidFill>
                  <a:schemeClr val="tx1"/>
                </a:solidFill>
              </a:rPr>
              <a:t>geospatial data</a:t>
            </a:r>
          </a:p>
          <a:p>
            <a:pPr marL="457200" indent="-457200">
              <a:spcBef>
                <a:spcPts val="2133"/>
              </a:spcBef>
              <a:buFont typeface="Arial" panose="020B0604020202020204" pitchFamily="34" charset="0"/>
              <a:buChar char="•"/>
            </a:pPr>
            <a:endParaRPr lang="en-GB" sz="2667" kern="0" dirty="0">
              <a:solidFill>
                <a:schemeClr val="tx1"/>
              </a:solidFill>
            </a:endParaRPr>
          </a:p>
          <a:p>
            <a:pPr indent="-507987">
              <a:spcBef>
                <a:spcPts val="2133"/>
              </a:spcBef>
              <a:buSzPts val="2400"/>
              <a:buFont typeface="Arial" panose="020B0604020202020204" pitchFamily="34" charset="0"/>
              <a:buChar char="•"/>
            </a:pPr>
            <a:r>
              <a:rPr lang="en-GB" sz="2667" kern="0" dirty="0">
                <a:solidFill>
                  <a:schemeClr val="tx1"/>
                </a:solidFill>
              </a:rPr>
              <a:t>GFMs learn </a:t>
            </a:r>
            <a:r>
              <a:rPr lang="en-GB" sz="2667" b="1" kern="0" dirty="0">
                <a:solidFill>
                  <a:schemeClr val="tx1"/>
                </a:solidFill>
              </a:rPr>
              <a:t>temporal</a:t>
            </a:r>
            <a:r>
              <a:rPr lang="en-GB" sz="2667" kern="0" dirty="0">
                <a:solidFill>
                  <a:schemeClr val="tx1"/>
                </a:solidFill>
              </a:rPr>
              <a:t> and </a:t>
            </a:r>
            <a:r>
              <a:rPr lang="en-GB" sz="2667" b="1" kern="0" dirty="0">
                <a:solidFill>
                  <a:schemeClr val="tx1"/>
                </a:solidFill>
              </a:rPr>
              <a:t>spatial</a:t>
            </a:r>
            <a:r>
              <a:rPr lang="en-GB" sz="2667" kern="0" dirty="0">
                <a:solidFill>
                  <a:schemeClr val="tx1"/>
                </a:solidFill>
              </a:rPr>
              <a:t> patterns, relationships, and </a:t>
            </a:r>
            <a:r>
              <a:rPr lang="en-GB" sz="2667" b="1" kern="0" dirty="0">
                <a:solidFill>
                  <a:schemeClr val="tx1"/>
                </a:solidFill>
              </a:rPr>
              <a:t>features</a:t>
            </a:r>
            <a:r>
              <a:rPr lang="en-GB" sz="2667" kern="0" dirty="0">
                <a:solidFill>
                  <a:schemeClr val="tx1"/>
                </a:solidFill>
              </a:rPr>
              <a:t> across different geographic scales</a:t>
            </a:r>
          </a:p>
        </p:txBody>
      </p:sp>
    </p:spTree>
    <p:extLst>
      <p:ext uri="{BB962C8B-B14F-4D97-AF65-F5344CB8AC3E}">
        <p14:creationId xmlns:p14="http://schemas.microsoft.com/office/powerpoint/2010/main" val="409859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C13C4-D489-B2B5-1D95-DEE4A21EFB7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E98AF60-D81A-40A8-E139-1C87A3327D23}"/>
              </a:ext>
            </a:extLst>
          </p:cNvPr>
          <p:cNvSpPr/>
          <p:nvPr/>
        </p:nvSpPr>
        <p:spPr>
          <a:xfrm>
            <a:off x="7276834" y="997527"/>
            <a:ext cx="4948504" cy="586047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8" name="Text 0">
            <a:extLst>
              <a:ext uri="{FF2B5EF4-FFF2-40B4-BE49-F238E27FC236}">
                <a16:creationId xmlns:a16="http://schemas.microsoft.com/office/drawing/2014/main" id="{6CCB88F0-D661-6FED-10A3-4A14C4935173}"/>
              </a:ext>
            </a:extLst>
          </p:cNvPr>
          <p:cNvSpPr/>
          <p:nvPr/>
        </p:nvSpPr>
        <p:spPr>
          <a:xfrm>
            <a:off x="231289" y="238982"/>
            <a:ext cx="9270797" cy="553212"/>
          </a:xfrm>
          <a:prstGeom prst="rect">
            <a:avLst/>
          </a:prstGeom>
          <a:noFill/>
          <a:ln/>
        </p:spPr>
        <p:txBody>
          <a:bodyPr wrap="square" rtlCol="0" anchor="ctr"/>
          <a:lstStyle/>
          <a:p>
            <a:pPr marL="0" indent="0">
              <a:buNone/>
            </a:pPr>
            <a:r>
              <a:rPr lang="en-GB" sz="3200" dirty="0">
                <a:solidFill>
                  <a:schemeClr val="bg1"/>
                </a:solidFill>
                <a:latin typeface="Arial" pitchFamily="34" charset="0"/>
                <a:ea typeface="Arial" pitchFamily="34" charset="-122"/>
                <a:cs typeface="Arial" pitchFamily="34" charset="-120"/>
              </a:rPr>
              <a:t>What Are Geospatial Foundation Models?</a:t>
            </a:r>
            <a:endParaRPr lang="en-US" sz="3200" dirty="0">
              <a:solidFill>
                <a:schemeClr val="bg1"/>
              </a:solidFill>
            </a:endParaRPr>
          </a:p>
        </p:txBody>
      </p:sp>
      <p:sp>
        <p:nvSpPr>
          <p:cNvPr id="2" name="Google Shape;131;p29">
            <a:extLst>
              <a:ext uri="{FF2B5EF4-FFF2-40B4-BE49-F238E27FC236}">
                <a16:creationId xmlns:a16="http://schemas.microsoft.com/office/drawing/2014/main" id="{30D766B3-FBF4-7EF1-3010-6E68DD9FDD77}"/>
              </a:ext>
            </a:extLst>
          </p:cNvPr>
          <p:cNvSpPr txBox="1">
            <a:spLocks/>
          </p:cNvSpPr>
          <p:nvPr/>
        </p:nvSpPr>
        <p:spPr>
          <a:xfrm>
            <a:off x="7084486" y="1269431"/>
            <a:ext cx="5333200" cy="4926800"/>
          </a:xfrm>
          <a:prstGeom prst="rect">
            <a:avLst/>
          </a:prstGeom>
        </p:spPr>
        <p:txBody>
          <a:bodyPr spcFirstLastPara="1" vert="horz" wrap="square" lIns="121900" tIns="121900" rIns="121900" bIns="121900" rtlCol="0" anchor="ctr" anchorCtr="0">
            <a:noAutofit/>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lnSpc>
                <a:spcPct val="115000"/>
              </a:lnSpc>
              <a:spcBef>
                <a:spcPts val="1600"/>
              </a:spcBef>
              <a:spcAft>
                <a:spcPts val="1600"/>
              </a:spcAft>
            </a:pPr>
            <a:r>
              <a:rPr lang="en-GB" sz="4800" b="1" kern="0" dirty="0"/>
              <a:t>Task Agnosticism</a:t>
            </a:r>
            <a:endParaRPr lang="en-GB" kern="0" dirty="0"/>
          </a:p>
        </p:txBody>
      </p:sp>
      <p:sp>
        <p:nvSpPr>
          <p:cNvPr id="5" name="Google Shape;132;p29">
            <a:extLst>
              <a:ext uri="{FF2B5EF4-FFF2-40B4-BE49-F238E27FC236}">
                <a16:creationId xmlns:a16="http://schemas.microsoft.com/office/drawing/2014/main" id="{458A5A7D-5AD1-D99E-3930-C6AE565195AB}"/>
              </a:ext>
            </a:extLst>
          </p:cNvPr>
          <p:cNvSpPr txBox="1"/>
          <p:nvPr/>
        </p:nvSpPr>
        <p:spPr>
          <a:xfrm>
            <a:off x="507369" y="1663228"/>
            <a:ext cx="5333200" cy="3938923"/>
          </a:xfrm>
          <a:prstGeom prst="rect">
            <a:avLst/>
          </a:prstGeom>
          <a:noFill/>
          <a:ln>
            <a:noFill/>
          </a:ln>
        </p:spPr>
        <p:txBody>
          <a:bodyPr spcFirstLastPara="1" wrap="square" lIns="121900" tIns="121900" rIns="121900" bIns="121900" anchor="t" anchorCtr="0">
            <a:spAutoFit/>
          </a:bodyPr>
          <a:lstStyle/>
          <a:p>
            <a:pPr marL="609585" indent="-457189" defTabSz="609585" fontAlgn="auto">
              <a:spcBef>
                <a:spcPts val="0"/>
              </a:spcBef>
              <a:spcAft>
                <a:spcPts val="0"/>
              </a:spcAft>
              <a:buSzPts val="1800"/>
              <a:buFont typeface="Proxima Nova"/>
              <a:buChar char="●"/>
            </a:pPr>
            <a:r>
              <a:rPr lang="en-GB" sz="2133" b="1" dirty="0">
                <a:latin typeface="Verdana"/>
                <a:ea typeface="Proxima Nova"/>
                <a:cs typeface="Proxima Nova"/>
                <a:sym typeface="Proxima Nova"/>
              </a:rPr>
              <a:t>Not limited to a single task</a:t>
            </a:r>
            <a:r>
              <a:rPr lang="en-GB" sz="2133" dirty="0">
                <a:latin typeface="Verdana"/>
                <a:ea typeface="Proxima Nova"/>
                <a:cs typeface="Proxima Nova"/>
                <a:sym typeface="Proxima Nova"/>
              </a:rPr>
              <a:t> </a:t>
            </a:r>
            <a:br>
              <a:rPr lang="en-GB" sz="2133" dirty="0">
                <a:latin typeface="Verdana"/>
                <a:ea typeface="Proxima Nova"/>
                <a:cs typeface="Proxima Nova"/>
                <a:sym typeface="Proxima Nova"/>
              </a:rPr>
            </a:br>
            <a:r>
              <a:rPr lang="en-GB" sz="2133" dirty="0">
                <a:latin typeface="Verdana"/>
                <a:ea typeface="Proxima Nova"/>
                <a:cs typeface="Proxima Nova"/>
                <a:sym typeface="Proxima Nova"/>
              </a:rPr>
              <a:t>Can generalize across multiple geospatial applications</a:t>
            </a:r>
          </a:p>
          <a:p>
            <a:pPr defTabSz="609585" fontAlgn="auto">
              <a:spcBef>
                <a:spcPts val="0"/>
              </a:spcBef>
              <a:spcAft>
                <a:spcPts val="0"/>
              </a:spcAft>
            </a:pPr>
            <a:endParaRPr lang="en-GB" sz="2133" dirty="0">
              <a:latin typeface="Verdana"/>
              <a:ea typeface="Proxima Nova"/>
              <a:cs typeface="Proxima Nova"/>
              <a:sym typeface="Proxima Nova"/>
            </a:endParaRPr>
          </a:p>
          <a:p>
            <a:pPr defTabSz="609585" fontAlgn="auto">
              <a:spcBef>
                <a:spcPts val="0"/>
              </a:spcBef>
              <a:spcAft>
                <a:spcPts val="0"/>
              </a:spcAft>
            </a:pPr>
            <a:endParaRPr lang="en-GB" sz="2667" dirty="0">
              <a:latin typeface="Verdana"/>
              <a:sym typeface="Proxima Nova"/>
            </a:endParaRPr>
          </a:p>
          <a:p>
            <a:pPr defTabSz="609585" fontAlgn="auto">
              <a:spcBef>
                <a:spcPts val="0"/>
              </a:spcBef>
              <a:spcAft>
                <a:spcPts val="0"/>
              </a:spcAft>
            </a:pPr>
            <a:endParaRPr lang="en-GB" sz="2133" dirty="0">
              <a:latin typeface="Verdana"/>
              <a:ea typeface="Proxima Nova"/>
              <a:cs typeface="Proxima Nova"/>
              <a:sym typeface="Proxima Nova"/>
            </a:endParaRPr>
          </a:p>
          <a:p>
            <a:pPr marL="609585" indent="-457189" defTabSz="609585" fontAlgn="auto">
              <a:spcBef>
                <a:spcPts val="0"/>
              </a:spcBef>
              <a:spcAft>
                <a:spcPts val="0"/>
              </a:spcAft>
              <a:buSzPts val="1800"/>
              <a:buFont typeface="Proxima Nova"/>
              <a:buChar char="●"/>
            </a:pPr>
            <a:r>
              <a:rPr lang="en-GB" sz="2133" b="1" dirty="0">
                <a:latin typeface="Verdana"/>
                <a:ea typeface="Proxima Nova"/>
                <a:cs typeface="Proxima Nova"/>
                <a:sym typeface="Proxima Nova"/>
              </a:rPr>
              <a:t>Enhances scalability &amp; efficiency</a:t>
            </a:r>
            <a:br>
              <a:rPr lang="en-GB" sz="2133" b="1" dirty="0">
                <a:latin typeface="Verdana"/>
                <a:ea typeface="Proxima Nova"/>
                <a:cs typeface="Proxima Nova"/>
                <a:sym typeface="Proxima Nova"/>
              </a:rPr>
            </a:br>
            <a:r>
              <a:rPr lang="en-GB" sz="2133" dirty="0">
                <a:latin typeface="Verdana"/>
                <a:ea typeface="Proxima Nova"/>
                <a:cs typeface="Proxima Nova"/>
                <a:sym typeface="Proxima Nova"/>
              </a:rPr>
              <a:t>Reduces need for retraining and Supports diverse use cases</a:t>
            </a:r>
          </a:p>
          <a:p>
            <a:pPr defTabSz="609585" fontAlgn="auto">
              <a:spcBef>
                <a:spcPts val="0"/>
              </a:spcBef>
              <a:spcAft>
                <a:spcPts val="0"/>
              </a:spcAft>
            </a:pPr>
            <a:endParaRPr lang="en-GB" sz="2133" dirty="0">
              <a:latin typeface="Verdana"/>
              <a:ea typeface="Proxima Nova"/>
              <a:cs typeface="Proxima Nova"/>
              <a:sym typeface="Proxima Nova"/>
            </a:endParaRPr>
          </a:p>
        </p:txBody>
      </p:sp>
    </p:spTree>
    <p:extLst>
      <p:ext uri="{BB962C8B-B14F-4D97-AF65-F5344CB8AC3E}">
        <p14:creationId xmlns:p14="http://schemas.microsoft.com/office/powerpoint/2010/main" val="3374580719"/>
      </p:ext>
    </p:extLst>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HI-Presentation1  -  Read-Only" id="{51905480-6B10-F84D-8A48-C3A379E32BB2}" vid="{D1F95ED7-6E85-514A-9F19-65D7917B42A1}"/>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HI-Presentation1  -  Read-Only" id="{51905480-6B10-F84D-8A48-C3A379E32BB2}" vid="{B5B6E045-1EF7-7A4B-84BA-5E0632807F77}"/>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HI-Presentation1  -  Read-Only" id="{51905480-6B10-F84D-8A48-C3A379E32BB2}" vid="{F5E1D048-4F48-4346-9351-C72021785FFE}"/>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HI-Presentation1  -  Read-Only" id="{51905480-6B10-F84D-8A48-C3A379E32BB2}" vid="{4FBD9992-63FD-204E-9CB0-0DE1176C0CB1}"/>
    </a:ext>
  </a:extLst>
</a:theme>
</file>

<file path=ppt/theme/theme5.xml><?xml version="1.0" encoding="utf-8"?>
<a:theme xmlns:a="http://schemas.openxmlformats.org/drawingml/2006/main" name="1_ESA Academy">
  <a:themeElements>
    <a:clrScheme name="ESA">
      <a:dk1>
        <a:srgbClr val="4D4F53"/>
      </a:dk1>
      <a:lt1>
        <a:sysClr val="window" lastClr="FFFFFF"/>
      </a:lt1>
      <a:dk2>
        <a:srgbClr val="00549F"/>
      </a:dk2>
      <a:lt2>
        <a:srgbClr val="FFFFFF"/>
      </a:lt2>
      <a:accent1>
        <a:srgbClr val="0098DB"/>
      </a:accent1>
      <a:accent2>
        <a:srgbClr val="D0103A"/>
      </a:accent2>
      <a:accent3>
        <a:srgbClr val="008542"/>
      </a:accent3>
      <a:accent4>
        <a:srgbClr val="E37222"/>
      </a:accent4>
      <a:accent5>
        <a:srgbClr val="FDC82F"/>
      </a:accent5>
      <a:accent6>
        <a:srgbClr val="00338D"/>
      </a:accent6>
      <a:hlink>
        <a:srgbClr val="0000FF"/>
      </a:hlink>
      <a:folHlink>
        <a:srgbClr val="800080"/>
      </a:folHlink>
    </a:clrScheme>
    <a:fontScheme name="ESA Academ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A Academy - EEGRRSS_22 - Lxx - P - Lecture title - A. Trainer" id="{3CD92D5D-ED81-47A1-AC2F-F9679F5BAE07}" vid="{F6404837-3CB7-4293-8BAD-AA1B6A5CE1AC}"/>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2020-08-04T22:00:00+00:00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PKKMWAM5UKCP-1108600927-1287</_dlc_DocId>
    <_dlc_DocIdUrl xmlns="ddc99d1b-0883-4f2c-a8e6-6d8ebaa0e5d6">
      <Url>https://esateamsite.sso.esa.int/support/EOT2018/_layouts/15/DocIdRedir.aspx?ID=PKKMWAM5UKCP-1108600927-1287</Url>
      <Description>PKKMWAM5UKCP-1108600927-1287</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573401-998D-45E4-9CC0-0B59B0B357BD}">
  <ds:schemaRefs>
    <ds:schemaRef ds:uri="http://schemas.microsoft.com/sharepoint/events"/>
  </ds:schemaRefs>
</ds:datastoreItem>
</file>

<file path=customXml/itemProps2.xml><?xml version="1.0" encoding="utf-8"?>
<ds:datastoreItem xmlns:ds="http://schemas.openxmlformats.org/officeDocument/2006/customXml" ds:itemID="{8E22279E-2C4C-4C93-8498-455A58D1433E}">
  <ds:schemaRefs>
    <ds:schemaRef ds:uri="http://purl.org/dc/elements/1.1/"/>
    <ds:schemaRef ds:uri="http://schemas.microsoft.com/sharepoint/v4"/>
    <ds:schemaRef ds:uri="http://schemas.microsoft.com/office/infopath/2007/PartnerControls"/>
    <ds:schemaRef ds:uri="http://schemas.microsoft.com/sharepoint/v3/fields"/>
    <ds:schemaRef ds:uri="http://schemas.microsoft.com/office/2006/documentManagement/types"/>
    <ds:schemaRef ds:uri="http://purl.org/dc/terms/"/>
    <ds:schemaRef ds:uri="http://www.w3.org/XML/1998/namespace"/>
    <ds:schemaRef ds:uri="http://purl.org/dc/dcmitype/"/>
    <ds:schemaRef ds:uri="http://schemas.microsoft.com/office/2006/metadata/properties"/>
    <ds:schemaRef ds:uri="http://schemas.openxmlformats.org/package/2006/metadata/core-properties"/>
    <ds:schemaRef ds:uri="ddc99d1b-0883-4f2c-a8e6-6d8ebaa0e5d6"/>
  </ds:schemaRefs>
</ds:datastoreItem>
</file>

<file path=customXml/itemProps3.xml><?xml version="1.0" encoding="utf-8"?>
<ds:datastoreItem xmlns:ds="http://schemas.openxmlformats.org/officeDocument/2006/customXml" ds:itemID="{3783E3FC-67DA-4725-BDDF-DC15FF7560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http://schemas.microsoft.com/sharepoint/v3/field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48D79E0-F545-4A75-B39D-7B8AF1D9BA85}">
  <ds:schemaRefs>
    <ds:schemaRef ds:uri="http://schemas.microsoft.com/sharepoint/v3/contenttype/forms"/>
  </ds:schemaRefs>
</ds:datastoreItem>
</file>

<file path=docMetadata/LabelInfo.xml><?xml version="1.0" encoding="utf-8"?>
<clbl:labelList xmlns:clbl="http://schemas.microsoft.com/office/2020/mipLabelMetadata">
  <clbl:label id="{3976fa30-1907-4356-8241-62ea5e1c0256}" enabled="1" method="Privileged" siteId="{9a5cacd0-2bef-4dd7-ac5c-7ebe1f54f495}" removed="0"/>
</clbl:labelList>
</file>

<file path=docProps/app.xml><?xml version="1.0" encoding="utf-8"?>
<Properties xmlns="http://schemas.openxmlformats.org/officeDocument/2006/extended-properties" xmlns:vt="http://schemas.openxmlformats.org/officeDocument/2006/docPropsVTypes">
  <Template>ESA_Presentation_DARK</Template>
  <TotalTime>576</TotalTime>
  <Words>2667</Words>
  <Application>Microsoft Office PowerPoint</Application>
  <PresentationFormat>Custom</PresentationFormat>
  <Paragraphs>385</Paragraphs>
  <Slides>67</Slides>
  <Notes>30</Notes>
  <HiddenSlides>2</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67</vt:i4>
      </vt:variant>
    </vt:vector>
  </HeadingPairs>
  <TitlesOfParts>
    <vt:vector size="84" baseType="lpstr">
      <vt:lpstr>Aptos</vt:lpstr>
      <vt:lpstr>Arial</vt:lpstr>
      <vt:lpstr>Calibri</vt:lpstr>
      <vt:lpstr>Cambria Math</vt:lpstr>
      <vt:lpstr>Courier New</vt:lpstr>
      <vt:lpstr>Gill Sans</vt:lpstr>
      <vt:lpstr>Gill Sans Light</vt:lpstr>
      <vt:lpstr>Gill Sans SemiBold</vt:lpstr>
      <vt:lpstr>Helvetica Neue Thin</vt:lpstr>
      <vt:lpstr>Proxima Nova</vt:lpstr>
      <vt:lpstr>Verdana</vt:lpstr>
      <vt:lpstr>Wingdings</vt:lpstr>
      <vt:lpstr>ESA_Presentation_DARK</vt:lpstr>
      <vt:lpstr>ESA_Presentation_DARK_BG</vt:lpstr>
      <vt:lpstr>ESA_Presentation_CLEAR</vt:lpstr>
      <vt:lpstr>ESA_Presentation_CLEAR_BG</vt:lpstr>
      <vt:lpstr>1_ESA Academy</vt:lpstr>
      <vt:lpstr>Advanced AI applications in EO: fine-tuning foundation models</vt:lpstr>
      <vt:lpstr>PowerPoint Presentation</vt:lpstr>
      <vt:lpstr>WHAT ARE  GEOSPATIAL FOUNDATION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DEVELOPING GEOSPATIAL FOUNDATION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BENCHMARKING GEOSPATIAL FOUNDATION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ESA Φ-lab</vt:lpstr>
      <vt:lpstr>The ESA Φ-lab – Why ?</vt:lpstr>
      <vt:lpstr>The ESA Φ-lab – How?</vt:lpstr>
      <vt:lpstr>Innovation Technologies axis and Applications</vt:lpstr>
      <vt:lpstr>Collaboration opportunities at Φ-lab</vt:lpstr>
      <vt:lpstr>Working with us it is easy</vt:lpstr>
      <vt:lpstr>Join ESA Φ-lab through CIN </vt:lpstr>
      <vt:lpstr>PowerPoint Presentation</vt:lpstr>
      <vt:lpstr>PowerPoint Presentation</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NASBench4EO</dc:title>
  <dc:subject>NASBench4EO</dc:subject>
  <dc:creator>Roberto Del Prete</dc:creator>
  <cp:keywords/>
  <dc:description/>
  <cp:lastModifiedBy>Lorenzo Papa</cp:lastModifiedBy>
  <cp:revision>5</cp:revision>
  <cp:lastPrinted>2008-08-26T16:26:23Z</cp:lastPrinted>
  <dcterms:created xsi:type="dcterms:W3CDTF">2025-07-24T09:51:53Z</dcterms:created>
  <dcterms:modified xsi:type="dcterms:W3CDTF">2025-09-24T13:00:16Z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Roberto Del Prete</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2020-08-04T22:00:00Z</vt:filetime>
  </property>
  <property fmtid="{D5CDD505-2E9C-101B-9397-08002B2CF9AE}" pid="30" name="Organisational_x0020_entity">
    <vt:lpwstr/>
  </property>
  <property fmtid="{D5CDD505-2E9C-101B-9397-08002B2CF9AE}" pid="31" name="_dlc_DocIdItemGuid">
    <vt:lpwstr>8efe0189-68e5-46b3-80c8-078d88a4045d</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PKKMWAM5UKCP-1108600927-1287</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