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5"/>
    <p:sldMasterId id="2147483950" r:id="rId6"/>
    <p:sldMasterId id="2147483957" r:id="rId7"/>
    <p:sldMasterId id="2147483970" r:id="rId8"/>
  </p:sldMasterIdLst>
  <p:notesMasterIdLst>
    <p:notesMasterId r:id="rId58"/>
  </p:notesMasterIdLst>
  <p:handoutMasterIdLst>
    <p:handoutMasterId r:id="rId59"/>
  </p:handoutMasterIdLst>
  <p:sldIdLst>
    <p:sldId id="258" r:id="rId9"/>
    <p:sldId id="275" r:id="rId10"/>
    <p:sldId id="260" r:id="rId11"/>
    <p:sldId id="2147481967" r:id="rId12"/>
    <p:sldId id="261" r:id="rId13"/>
    <p:sldId id="262" r:id="rId14"/>
    <p:sldId id="263" r:id="rId15"/>
    <p:sldId id="2147481961" r:id="rId16"/>
    <p:sldId id="2898" r:id="rId17"/>
    <p:sldId id="929" r:id="rId18"/>
    <p:sldId id="959" r:id="rId19"/>
    <p:sldId id="310" r:id="rId20"/>
    <p:sldId id="311" r:id="rId21"/>
    <p:sldId id="312" r:id="rId22"/>
    <p:sldId id="313" r:id="rId23"/>
    <p:sldId id="314" r:id="rId24"/>
    <p:sldId id="315" r:id="rId25"/>
    <p:sldId id="316" r:id="rId26"/>
    <p:sldId id="284" r:id="rId27"/>
    <p:sldId id="305" r:id="rId28"/>
    <p:sldId id="293" r:id="rId29"/>
    <p:sldId id="294" r:id="rId30"/>
    <p:sldId id="2147481964" r:id="rId31"/>
    <p:sldId id="2147481963" r:id="rId32"/>
    <p:sldId id="295" r:id="rId33"/>
    <p:sldId id="308" r:id="rId34"/>
    <p:sldId id="296" r:id="rId35"/>
    <p:sldId id="309" r:id="rId36"/>
    <p:sldId id="306" r:id="rId37"/>
    <p:sldId id="2147481965" r:id="rId38"/>
    <p:sldId id="2147481970" r:id="rId39"/>
    <p:sldId id="2147481972" r:id="rId40"/>
    <p:sldId id="319" r:id="rId41"/>
    <p:sldId id="2147481973" r:id="rId42"/>
    <p:sldId id="321" r:id="rId43"/>
    <p:sldId id="2147481974" r:id="rId44"/>
    <p:sldId id="2147481968" r:id="rId45"/>
    <p:sldId id="322" r:id="rId46"/>
    <p:sldId id="2147481975" r:id="rId47"/>
    <p:sldId id="2147481969" r:id="rId48"/>
    <p:sldId id="2147481976" r:id="rId49"/>
    <p:sldId id="323" r:id="rId50"/>
    <p:sldId id="325" r:id="rId51"/>
    <p:sldId id="2147481971" r:id="rId52"/>
    <p:sldId id="2147375890" r:id="rId53"/>
    <p:sldId id="2899" r:id="rId54"/>
    <p:sldId id="979" r:id="rId55"/>
    <p:sldId id="2147481977" r:id="rId56"/>
    <p:sldId id="2147481962" r:id="rId57"/>
  </p:sldIdLst>
  <p:sldSz cx="12225338" cy="6858000"/>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51"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clrMru>
    <a:srgbClr val="FFCC4E"/>
    <a:srgbClr val="8197A6"/>
    <a:srgbClr val="F1666A"/>
    <a:srgbClr val="D9D9D9"/>
    <a:srgbClr val="053249"/>
    <a:srgbClr val="003249"/>
    <a:srgbClr val="335E6F"/>
    <a:srgbClr val="006196"/>
    <a:srgbClr val="6DCFF6"/>
    <a:srgbClr val="76C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61" autoAdjust="0"/>
    <p:restoredTop sz="89039" autoAdjust="0"/>
  </p:normalViewPr>
  <p:slideViewPr>
    <p:cSldViewPr snapToGrid="0">
      <p:cViewPr varScale="1">
        <p:scale>
          <a:sx n="56" d="100"/>
          <a:sy n="56" d="100"/>
        </p:scale>
        <p:origin x="1204" y="64"/>
      </p:cViewPr>
      <p:guideLst>
        <p:guide orient="horz" pos="2160"/>
        <p:guide pos="385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0" d="100"/>
          <a:sy n="50" d="100"/>
        </p:scale>
        <p:origin x="-2659" y="-67"/>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viewProps" Target="view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microsoft.com/office/2016/11/relationships/changesInfo" Target="changesInfos/changesInfo1.xml"/><Relationship Id="rId8" Type="http://schemas.openxmlformats.org/officeDocument/2006/relationships/slideMaster" Target="slideMasters/slideMaster4.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handoutMaster" Target="handoutMasters/handout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enzo Papa" userId="09d315e4-ad36-4bc6-a0bc-a36ec4ae1f59" providerId="ADAL" clId="{40B6F10E-38AF-4244-BBFB-FB55FD8F5C3B}"/>
    <pc:docChg chg="undo redo custSel addSld delSld modSld sldOrd">
      <pc:chgData name="Lorenzo Papa" userId="09d315e4-ad36-4bc6-a0bc-a36ec4ae1f59" providerId="ADAL" clId="{40B6F10E-38AF-4244-BBFB-FB55FD8F5C3B}" dt="2025-08-04T08:20:36.273" v="695" actId="47"/>
      <pc:docMkLst>
        <pc:docMk/>
      </pc:docMkLst>
      <pc:sldChg chg="del">
        <pc:chgData name="Lorenzo Papa" userId="09d315e4-ad36-4bc6-a0bc-a36ec4ae1f59" providerId="ADAL" clId="{40B6F10E-38AF-4244-BBFB-FB55FD8F5C3B}" dt="2025-07-24T12:57:16.855" v="22" actId="47"/>
        <pc:sldMkLst>
          <pc:docMk/>
          <pc:sldMk cId="3665565208" sldId="257"/>
        </pc:sldMkLst>
      </pc:sldChg>
      <pc:sldChg chg="addSp delSp modSp mod modTransition">
        <pc:chgData name="Lorenzo Papa" userId="09d315e4-ad36-4bc6-a0bc-a36ec4ae1f59" providerId="ADAL" clId="{40B6F10E-38AF-4244-BBFB-FB55FD8F5C3B}" dt="2025-08-04T07:18:00.161" v="594"/>
        <pc:sldMkLst>
          <pc:docMk/>
          <pc:sldMk cId="2231551660" sldId="258"/>
        </pc:sldMkLst>
      </pc:sldChg>
      <pc:sldChg chg="addSp delSp modSp add del mod modTransition modClrScheme chgLayout">
        <pc:chgData name="Lorenzo Papa" userId="09d315e4-ad36-4bc6-a0bc-a36ec4ae1f59" providerId="ADAL" clId="{40B6F10E-38AF-4244-BBFB-FB55FD8F5C3B}" dt="2025-08-04T07:23:36.313" v="666" actId="47"/>
        <pc:sldMkLst>
          <pc:docMk/>
          <pc:sldMk cId="298192796" sldId="259"/>
        </pc:sldMkLst>
      </pc:sldChg>
      <pc:sldChg chg="addSp delSp modSp add del mod modTransition modNotesTx">
        <pc:chgData name="Lorenzo Papa" userId="09d315e4-ad36-4bc6-a0bc-a36ec4ae1f59" providerId="ADAL" clId="{40B6F10E-38AF-4244-BBFB-FB55FD8F5C3B}" dt="2025-08-04T07:23:33.801" v="665" actId="47"/>
        <pc:sldMkLst>
          <pc:docMk/>
          <pc:sldMk cId="1396019632" sldId="260"/>
        </pc:sldMkLst>
      </pc:sldChg>
      <pc:sldChg chg="del">
        <pc:chgData name="Lorenzo Papa" userId="09d315e4-ad36-4bc6-a0bc-a36ec4ae1f59" providerId="ADAL" clId="{40B6F10E-38AF-4244-BBFB-FB55FD8F5C3B}" dt="2025-07-24T12:57:16.855" v="22" actId="47"/>
        <pc:sldMkLst>
          <pc:docMk/>
          <pc:sldMk cId="3179749238" sldId="260"/>
        </pc:sldMkLst>
      </pc:sldChg>
      <pc:sldChg chg="addSp delSp modSp add mod modTransition">
        <pc:chgData name="Lorenzo Papa" userId="09d315e4-ad36-4bc6-a0bc-a36ec4ae1f59" providerId="ADAL" clId="{40B6F10E-38AF-4244-BBFB-FB55FD8F5C3B}" dt="2025-08-04T07:18:00.161" v="597"/>
        <pc:sldMkLst>
          <pc:docMk/>
          <pc:sldMk cId="71239488" sldId="261"/>
        </pc:sldMkLst>
      </pc:sldChg>
      <pc:sldChg chg="del">
        <pc:chgData name="Lorenzo Papa" userId="09d315e4-ad36-4bc6-a0bc-a36ec4ae1f59" providerId="ADAL" clId="{40B6F10E-38AF-4244-BBFB-FB55FD8F5C3B}" dt="2025-07-24T12:57:16.855" v="22" actId="47"/>
        <pc:sldMkLst>
          <pc:docMk/>
          <pc:sldMk cId="2258495503" sldId="261"/>
        </pc:sldMkLst>
      </pc:sldChg>
      <pc:sldChg chg="addSp modSp add mod modTransition">
        <pc:chgData name="Lorenzo Papa" userId="09d315e4-ad36-4bc6-a0bc-a36ec4ae1f59" providerId="ADAL" clId="{40B6F10E-38AF-4244-BBFB-FB55FD8F5C3B}" dt="2025-08-04T07:18:00.161" v="598"/>
        <pc:sldMkLst>
          <pc:docMk/>
          <pc:sldMk cId="1919009448" sldId="262"/>
        </pc:sldMkLst>
      </pc:sldChg>
      <pc:sldChg chg="addSp delSp modSp add mod ord modTransition modClrScheme chgLayout">
        <pc:chgData name="Lorenzo Papa" userId="09d315e4-ad36-4bc6-a0bc-a36ec4ae1f59" providerId="ADAL" clId="{40B6F10E-38AF-4244-BBFB-FB55FD8F5C3B}" dt="2025-08-04T07:59:47.273" v="684" actId="20577"/>
        <pc:sldMkLst>
          <pc:docMk/>
          <pc:sldMk cId="4113592857" sldId="263"/>
        </pc:sldMkLst>
      </pc:sldChg>
      <pc:sldChg chg="new add del">
        <pc:chgData name="Lorenzo Papa" userId="09d315e4-ad36-4bc6-a0bc-a36ec4ae1f59" providerId="ADAL" clId="{40B6F10E-38AF-4244-BBFB-FB55FD8F5C3B}" dt="2025-08-04T07:20:34.933" v="618" actId="680"/>
        <pc:sldMkLst>
          <pc:docMk/>
          <pc:sldMk cId="1271958783" sldId="264"/>
        </pc:sldMkLst>
      </pc:sldChg>
      <pc:sldChg chg="addSp delSp modSp add del mod">
        <pc:chgData name="Lorenzo Papa" userId="09d315e4-ad36-4bc6-a0bc-a36ec4ae1f59" providerId="ADAL" clId="{40B6F10E-38AF-4244-BBFB-FB55FD8F5C3B}" dt="2025-08-04T07:23:32.357" v="664"/>
        <pc:sldMkLst>
          <pc:docMk/>
          <pc:sldMk cId="2112568825" sldId="264"/>
        </pc:sldMkLst>
      </pc:sldChg>
      <pc:sldChg chg="new add del">
        <pc:chgData name="Lorenzo Papa" userId="09d315e4-ad36-4bc6-a0bc-a36ec4ae1f59" providerId="ADAL" clId="{40B6F10E-38AF-4244-BBFB-FB55FD8F5C3B}" dt="2025-08-04T07:20:36.972" v="621" actId="680"/>
        <pc:sldMkLst>
          <pc:docMk/>
          <pc:sldMk cId="3289259579" sldId="264"/>
        </pc:sldMkLst>
      </pc:sldChg>
      <pc:sldChg chg="add del">
        <pc:chgData name="Lorenzo Papa" userId="09d315e4-ad36-4bc6-a0bc-a36ec4ae1f59" providerId="ADAL" clId="{40B6F10E-38AF-4244-BBFB-FB55FD8F5C3B}" dt="2025-08-04T08:20:28.103" v="687" actId="47"/>
        <pc:sldMkLst>
          <pc:docMk/>
          <pc:sldMk cId="1850894296" sldId="284"/>
        </pc:sldMkLst>
      </pc:sldChg>
      <pc:sldChg chg="add del">
        <pc:chgData name="Lorenzo Papa" userId="09d315e4-ad36-4bc6-a0bc-a36ec4ae1f59" providerId="ADAL" clId="{40B6F10E-38AF-4244-BBFB-FB55FD8F5C3B}" dt="2025-08-04T08:20:36.273" v="695" actId="47"/>
        <pc:sldMkLst>
          <pc:docMk/>
          <pc:sldMk cId="2250284841" sldId="285"/>
        </pc:sldMkLst>
      </pc:sldChg>
      <pc:sldChg chg="add del">
        <pc:chgData name="Lorenzo Papa" userId="09d315e4-ad36-4bc6-a0bc-a36ec4ae1f59" providerId="ADAL" clId="{40B6F10E-38AF-4244-BBFB-FB55FD8F5C3B}" dt="2025-08-04T08:20:29.435" v="689" actId="47"/>
        <pc:sldMkLst>
          <pc:docMk/>
          <pc:sldMk cId="2115739134" sldId="293"/>
        </pc:sldMkLst>
      </pc:sldChg>
      <pc:sldChg chg="add del">
        <pc:chgData name="Lorenzo Papa" userId="09d315e4-ad36-4bc6-a0bc-a36ec4ae1f59" providerId="ADAL" clId="{40B6F10E-38AF-4244-BBFB-FB55FD8F5C3B}" dt="2025-08-04T08:20:30.093" v="690" actId="47"/>
        <pc:sldMkLst>
          <pc:docMk/>
          <pc:sldMk cId="3720163814" sldId="295"/>
        </pc:sldMkLst>
      </pc:sldChg>
      <pc:sldChg chg="add del">
        <pc:chgData name="Lorenzo Papa" userId="09d315e4-ad36-4bc6-a0bc-a36ec4ae1f59" providerId="ADAL" clId="{40B6F10E-38AF-4244-BBFB-FB55FD8F5C3B}" dt="2025-08-04T08:20:30.970" v="692" actId="47"/>
        <pc:sldMkLst>
          <pc:docMk/>
          <pc:sldMk cId="2716363468" sldId="296"/>
        </pc:sldMkLst>
      </pc:sldChg>
      <pc:sldChg chg="add del">
        <pc:chgData name="Lorenzo Papa" userId="09d315e4-ad36-4bc6-a0bc-a36ec4ae1f59" providerId="ADAL" clId="{40B6F10E-38AF-4244-BBFB-FB55FD8F5C3B}" dt="2025-08-04T08:20:29.044" v="688" actId="47"/>
        <pc:sldMkLst>
          <pc:docMk/>
          <pc:sldMk cId="1752811534" sldId="305"/>
        </pc:sldMkLst>
      </pc:sldChg>
      <pc:sldChg chg="add del">
        <pc:chgData name="Lorenzo Papa" userId="09d315e4-ad36-4bc6-a0bc-a36ec4ae1f59" providerId="ADAL" clId="{40B6F10E-38AF-4244-BBFB-FB55FD8F5C3B}" dt="2025-08-04T08:20:32.147" v="694" actId="47"/>
        <pc:sldMkLst>
          <pc:docMk/>
          <pc:sldMk cId="3461209978" sldId="306"/>
        </pc:sldMkLst>
      </pc:sldChg>
      <pc:sldChg chg="add del">
        <pc:chgData name="Lorenzo Papa" userId="09d315e4-ad36-4bc6-a0bc-a36ec4ae1f59" providerId="ADAL" clId="{40B6F10E-38AF-4244-BBFB-FB55FD8F5C3B}" dt="2025-08-04T08:20:30.532" v="691" actId="47"/>
        <pc:sldMkLst>
          <pc:docMk/>
          <pc:sldMk cId="2339266787" sldId="308"/>
        </pc:sldMkLst>
      </pc:sldChg>
      <pc:sldChg chg="add del">
        <pc:chgData name="Lorenzo Papa" userId="09d315e4-ad36-4bc6-a0bc-a36ec4ae1f59" providerId="ADAL" clId="{40B6F10E-38AF-4244-BBFB-FB55FD8F5C3B}" dt="2025-08-04T08:20:31.410" v="693" actId="47"/>
        <pc:sldMkLst>
          <pc:docMk/>
          <pc:sldMk cId="1359004198" sldId="309"/>
        </pc:sldMkLst>
      </pc:sldChg>
      <pc:sldChg chg="add">
        <pc:chgData name="Lorenzo Papa" userId="09d315e4-ad36-4bc6-a0bc-a36ec4ae1f59" providerId="ADAL" clId="{40B6F10E-38AF-4244-BBFB-FB55FD8F5C3B}" dt="2025-08-04T08:06:47.194" v="686"/>
        <pc:sldMkLst>
          <pc:docMk/>
          <pc:sldMk cId="1204484908" sldId="310"/>
        </pc:sldMkLst>
      </pc:sldChg>
      <pc:sldMasterChg chg="delSldLayout">
        <pc:chgData name="Lorenzo Papa" userId="09d315e4-ad36-4bc6-a0bc-a36ec4ae1f59" providerId="ADAL" clId="{40B6F10E-38AF-4244-BBFB-FB55FD8F5C3B}" dt="2025-08-04T08:20:36.273" v="695" actId="47"/>
        <pc:sldMasterMkLst>
          <pc:docMk/>
          <pc:sldMasterMk cId="0" sldId="2147483928"/>
        </pc:sldMasterMkLst>
        <pc:sldLayoutChg chg="del">
          <pc:chgData name="Lorenzo Papa" userId="09d315e4-ad36-4bc6-a0bc-a36ec4ae1f59" providerId="ADAL" clId="{40B6F10E-38AF-4244-BBFB-FB55FD8F5C3B}" dt="2025-08-04T08:20:36.273" v="695" actId="47"/>
          <pc:sldLayoutMkLst>
            <pc:docMk/>
            <pc:sldMasterMk cId="0" sldId="2147483928"/>
            <pc:sldLayoutMk cId="698604943" sldId="2147483980"/>
          </pc:sldLayoutMkLst>
        </pc:sldLayoutChg>
        <pc:sldLayoutChg chg="del">
          <pc:chgData name="Lorenzo Papa" userId="09d315e4-ad36-4bc6-a0bc-a36ec4ae1f59" providerId="ADAL" clId="{40B6F10E-38AF-4244-BBFB-FB55FD8F5C3B}" dt="2025-08-04T08:20:32.147" v="694" actId="47"/>
          <pc:sldLayoutMkLst>
            <pc:docMk/>
            <pc:sldMasterMk cId="0" sldId="2147483928"/>
            <pc:sldLayoutMk cId="650453188" sldId="2147483981"/>
          </pc:sldLayoutMkLst>
        </pc:sldLayoutChg>
      </pc:sldMasterChg>
    </pc:docChg>
  </pc:docChgLst>
  <pc:docChgLst>
    <pc:chgData name="Lorenzo Papa" userId="09d315e4-ad36-4bc6-a0bc-a36ec4ae1f59" providerId="ADAL" clId="{1EF1D1AD-837F-4187-B9B8-5B75896676F0}"/>
    <pc:docChg chg="undo redo custSel addSld delSld modSld sldOrd">
      <pc:chgData name="Lorenzo Papa" userId="09d315e4-ad36-4bc6-a0bc-a36ec4ae1f59" providerId="ADAL" clId="{1EF1D1AD-837F-4187-B9B8-5B75896676F0}" dt="2025-09-24T13:00:53.609" v="6888" actId="20577"/>
      <pc:docMkLst>
        <pc:docMk/>
      </pc:docMkLst>
      <pc:sldChg chg="addSp delSp modSp mod modNotesTx">
        <pc:chgData name="Lorenzo Papa" userId="09d315e4-ad36-4bc6-a0bc-a36ec4ae1f59" providerId="ADAL" clId="{1EF1D1AD-837F-4187-B9B8-5B75896676F0}" dt="2025-09-23T10:04:18.271" v="6861" actId="255"/>
        <pc:sldMkLst>
          <pc:docMk/>
          <pc:sldMk cId="1396019632" sldId="260"/>
        </pc:sldMkLst>
        <pc:spChg chg="add mod">
          <ac:chgData name="Lorenzo Papa" userId="09d315e4-ad36-4bc6-a0bc-a36ec4ae1f59" providerId="ADAL" clId="{1EF1D1AD-837F-4187-B9B8-5B75896676F0}" dt="2025-09-23T10:04:18.271" v="6861" actId="255"/>
          <ac:spMkLst>
            <pc:docMk/>
            <pc:sldMk cId="1396019632" sldId="260"/>
            <ac:spMk id="4" creationId="{5C0F9398-F1E8-F2A3-0C60-9C1E310BCF36}"/>
          </ac:spMkLst>
        </pc:spChg>
      </pc:sldChg>
      <pc:sldChg chg="addSp delSp modSp mod setBg">
        <pc:chgData name="Lorenzo Papa" userId="09d315e4-ad36-4bc6-a0bc-a36ec4ae1f59" providerId="ADAL" clId="{1EF1D1AD-837F-4187-B9B8-5B75896676F0}" dt="2025-08-05T09:22:11.895" v="166" actId="478"/>
        <pc:sldMkLst>
          <pc:docMk/>
          <pc:sldMk cId="71239488" sldId="261"/>
        </pc:sldMkLst>
      </pc:sldChg>
      <pc:sldChg chg="addSp delSp modSp mod modNotesTx">
        <pc:chgData name="Lorenzo Papa" userId="09d315e4-ad36-4bc6-a0bc-a36ec4ae1f59" providerId="ADAL" clId="{1EF1D1AD-837F-4187-B9B8-5B75896676F0}" dt="2025-08-06T09:06:32.016" v="4811" actId="1035"/>
        <pc:sldMkLst>
          <pc:docMk/>
          <pc:sldMk cId="4113592857" sldId="263"/>
        </pc:sldMkLst>
      </pc:sldChg>
      <pc:sldChg chg="addSp delSp modSp add mod modClrScheme chgLayout">
        <pc:chgData name="Lorenzo Papa" userId="09d315e4-ad36-4bc6-a0bc-a36ec4ae1f59" providerId="ADAL" clId="{1EF1D1AD-837F-4187-B9B8-5B75896676F0}" dt="2025-08-19T14:37:58.890" v="6738" actId="12"/>
        <pc:sldMkLst>
          <pc:docMk/>
          <pc:sldMk cId="906306342" sldId="275"/>
        </pc:sldMkLst>
      </pc:sldChg>
      <pc:sldChg chg="addSp delSp modSp add del mod modClrScheme chgLayout">
        <pc:chgData name="Lorenzo Papa" userId="09d315e4-ad36-4bc6-a0bc-a36ec4ae1f59" providerId="ADAL" clId="{1EF1D1AD-837F-4187-B9B8-5B75896676F0}" dt="2025-09-23T10:06:47.800" v="6881" actId="2696"/>
        <pc:sldMkLst>
          <pc:docMk/>
          <pc:sldMk cId="1850894296" sldId="284"/>
        </pc:sldMkLst>
      </pc:sldChg>
      <pc:sldChg chg="add">
        <pc:chgData name="Lorenzo Papa" userId="09d315e4-ad36-4bc6-a0bc-a36ec4ae1f59" providerId="ADAL" clId="{1EF1D1AD-837F-4187-B9B8-5B75896676F0}" dt="2025-09-23T10:06:53.444" v="6882"/>
        <pc:sldMkLst>
          <pc:docMk/>
          <pc:sldMk cId="4077779950" sldId="284"/>
        </pc:sldMkLst>
      </pc:sldChg>
      <pc:sldChg chg="add del">
        <pc:chgData name="Lorenzo Papa" userId="09d315e4-ad36-4bc6-a0bc-a36ec4ae1f59" providerId="ADAL" clId="{1EF1D1AD-837F-4187-B9B8-5B75896676F0}" dt="2025-08-06T07:41:36.776" v="1798" actId="47"/>
        <pc:sldMkLst>
          <pc:docMk/>
          <pc:sldMk cId="2250284841" sldId="285"/>
        </pc:sldMkLst>
      </pc:sldChg>
      <pc:sldChg chg="add">
        <pc:chgData name="Lorenzo Papa" userId="09d315e4-ad36-4bc6-a0bc-a36ec4ae1f59" providerId="ADAL" clId="{1EF1D1AD-837F-4187-B9B8-5B75896676F0}" dt="2025-09-23T10:06:53.444" v="6882"/>
        <pc:sldMkLst>
          <pc:docMk/>
          <pc:sldMk cId="1557631946" sldId="293"/>
        </pc:sldMkLst>
      </pc:sldChg>
      <pc:sldChg chg="addSp delSp modSp add del mod modClrScheme chgLayout">
        <pc:chgData name="Lorenzo Papa" userId="09d315e4-ad36-4bc6-a0bc-a36ec4ae1f59" providerId="ADAL" clId="{1EF1D1AD-837F-4187-B9B8-5B75896676F0}" dt="2025-09-23T10:06:47.800" v="6881" actId="2696"/>
        <pc:sldMkLst>
          <pc:docMk/>
          <pc:sldMk cId="2115739134" sldId="293"/>
        </pc:sldMkLst>
      </pc:sldChg>
      <pc:sldChg chg="modSp add mod modClrScheme chgLayout">
        <pc:chgData name="Lorenzo Papa" userId="09d315e4-ad36-4bc6-a0bc-a36ec4ae1f59" providerId="ADAL" clId="{1EF1D1AD-837F-4187-B9B8-5B75896676F0}" dt="2025-08-06T09:05:15.534" v="4792" actId="113"/>
        <pc:sldMkLst>
          <pc:docMk/>
          <pc:sldMk cId="2494328356" sldId="294"/>
        </pc:sldMkLst>
      </pc:sldChg>
      <pc:sldChg chg="addSp delSp modSp add mod modClrScheme chgLayout">
        <pc:chgData name="Lorenzo Papa" userId="09d315e4-ad36-4bc6-a0bc-a36ec4ae1f59" providerId="ADAL" clId="{1EF1D1AD-837F-4187-B9B8-5B75896676F0}" dt="2025-08-06T14:16:10.571" v="5618" actId="14100"/>
        <pc:sldMkLst>
          <pc:docMk/>
          <pc:sldMk cId="3720163814" sldId="295"/>
        </pc:sldMkLst>
      </pc:sldChg>
      <pc:sldChg chg="modSp add mod modClrScheme chgLayout">
        <pc:chgData name="Lorenzo Papa" userId="09d315e4-ad36-4bc6-a0bc-a36ec4ae1f59" providerId="ADAL" clId="{1EF1D1AD-837F-4187-B9B8-5B75896676F0}" dt="2025-08-06T09:04:56.028" v="4787" actId="113"/>
        <pc:sldMkLst>
          <pc:docMk/>
          <pc:sldMk cId="2716363468" sldId="296"/>
        </pc:sldMkLst>
      </pc:sldChg>
      <pc:sldChg chg="add">
        <pc:chgData name="Lorenzo Papa" userId="09d315e4-ad36-4bc6-a0bc-a36ec4ae1f59" providerId="ADAL" clId="{1EF1D1AD-837F-4187-B9B8-5B75896676F0}" dt="2025-09-23T10:06:53.444" v="6882"/>
        <pc:sldMkLst>
          <pc:docMk/>
          <pc:sldMk cId="169155931" sldId="305"/>
        </pc:sldMkLst>
      </pc:sldChg>
      <pc:sldChg chg="addSp delSp modSp add del mod modClrScheme chgLayout">
        <pc:chgData name="Lorenzo Papa" userId="09d315e4-ad36-4bc6-a0bc-a36ec4ae1f59" providerId="ADAL" clId="{1EF1D1AD-837F-4187-B9B8-5B75896676F0}" dt="2025-09-23T10:06:47.800" v="6881" actId="2696"/>
        <pc:sldMkLst>
          <pc:docMk/>
          <pc:sldMk cId="1752811534" sldId="305"/>
        </pc:sldMkLst>
      </pc:sldChg>
      <pc:sldChg chg="addSp delSp modSp add mod modClrScheme chgLayout">
        <pc:chgData name="Lorenzo Papa" userId="09d315e4-ad36-4bc6-a0bc-a36ec4ae1f59" providerId="ADAL" clId="{1EF1D1AD-837F-4187-B9B8-5B75896676F0}" dt="2025-08-06T09:27:57.526" v="5307" actId="113"/>
        <pc:sldMkLst>
          <pc:docMk/>
          <pc:sldMk cId="3461209978" sldId="306"/>
        </pc:sldMkLst>
      </pc:sldChg>
      <pc:sldChg chg="addSp delSp modSp add mod modClrScheme chgLayout">
        <pc:chgData name="Lorenzo Papa" userId="09d315e4-ad36-4bc6-a0bc-a36ec4ae1f59" providerId="ADAL" clId="{1EF1D1AD-837F-4187-B9B8-5B75896676F0}" dt="2025-08-06T09:04:59.139" v="4788" actId="113"/>
        <pc:sldMkLst>
          <pc:docMk/>
          <pc:sldMk cId="2339266787" sldId="308"/>
        </pc:sldMkLst>
      </pc:sldChg>
      <pc:sldChg chg="addSp delSp modSp add mod modClrScheme chgLayout">
        <pc:chgData name="Lorenzo Papa" userId="09d315e4-ad36-4bc6-a0bc-a36ec4ae1f59" providerId="ADAL" clId="{1EF1D1AD-837F-4187-B9B8-5B75896676F0}" dt="2025-08-06T09:04:52.925" v="4786" actId="113"/>
        <pc:sldMkLst>
          <pc:docMk/>
          <pc:sldMk cId="1359004198" sldId="309"/>
        </pc:sldMkLst>
      </pc:sldChg>
      <pc:sldChg chg="addSp delSp modSp mod modClrScheme chgLayout">
        <pc:chgData name="Lorenzo Papa" userId="09d315e4-ad36-4bc6-a0bc-a36ec4ae1f59" providerId="ADAL" clId="{1EF1D1AD-837F-4187-B9B8-5B75896676F0}" dt="2025-08-06T07:41:33.463" v="1797" actId="1076"/>
        <pc:sldMkLst>
          <pc:docMk/>
          <pc:sldMk cId="1204484908" sldId="310"/>
        </pc:sldMkLst>
      </pc:sldChg>
      <pc:sldChg chg="addSp delSp modSp add mod modClrScheme chgLayout">
        <pc:chgData name="Lorenzo Papa" userId="09d315e4-ad36-4bc6-a0bc-a36ec4ae1f59" providerId="ADAL" clId="{1EF1D1AD-837F-4187-B9B8-5B75896676F0}" dt="2025-08-06T09:05:37.977" v="4800" actId="113"/>
        <pc:sldMkLst>
          <pc:docMk/>
          <pc:sldMk cId="3990535503" sldId="311"/>
        </pc:sldMkLst>
      </pc:sldChg>
      <pc:sldChg chg="addSp delSp modSp add mod modClrScheme chgLayout">
        <pc:chgData name="Lorenzo Papa" userId="09d315e4-ad36-4bc6-a0bc-a36ec4ae1f59" providerId="ADAL" clId="{1EF1D1AD-837F-4187-B9B8-5B75896676F0}" dt="2025-08-06T09:05:35.404" v="4799" actId="113"/>
        <pc:sldMkLst>
          <pc:docMk/>
          <pc:sldMk cId="293225619" sldId="312"/>
        </pc:sldMkLst>
      </pc:sldChg>
      <pc:sldChg chg="addSp delSp modSp add mod modClrScheme chgLayout">
        <pc:chgData name="Lorenzo Papa" userId="09d315e4-ad36-4bc6-a0bc-a36ec4ae1f59" providerId="ADAL" clId="{1EF1D1AD-837F-4187-B9B8-5B75896676F0}" dt="2025-08-06T09:05:31.417" v="4798" actId="113"/>
        <pc:sldMkLst>
          <pc:docMk/>
          <pc:sldMk cId="2388774572" sldId="313"/>
        </pc:sldMkLst>
      </pc:sldChg>
      <pc:sldChg chg="addSp delSp modSp add mod modClrScheme chgLayout">
        <pc:chgData name="Lorenzo Papa" userId="09d315e4-ad36-4bc6-a0bc-a36ec4ae1f59" providerId="ADAL" clId="{1EF1D1AD-837F-4187-B9B8-5B75896676F0}" dt="2025-08-06T09:05:26.183" v="4797" actId="113"/>
        <pc:sldMkLst>
          <pc:docMk/>
          <pc:sldMk cId="646625963" sldId="314"/>
        </pc:sldMkLst>
      </pc:sldChg>
      <pc:sldChg chg="addSp delSp modSp add mod modClrScheme chgLayout">
        <pc:chgData name="Lorenzo Papa" userId="09d315e4-ad36-4bc6-a0bc-a36ec4ae1f59" providerId="ADAL" clId="{1EF1D1AD-837F-4187-B9B8-5B75896676F0}" dt="2025-08-06T09:05:20.566" v="4794" actId="113"/>
        <pc:sldMkLst>
          <pc:docMk/>
          <pc:sldMk cId="3168788631" sldId="315"/>
        </pc:sldMkLst>
      </pc:sldChg>
      <pc:sldChg chg="addSp delSp modSp add mod modClrScheme chgLayout">
        <pc:chgData name="Lorenzo Papa" userId="09d315e4-ad36-4bc6-a0bc-a36ec4ae1f59" providerId="ADAL" clId="{1EF1D1AD-837F-4187-B9B8-5B75896676F0}" dt="2025-09-23T10:06:16.581" v="6880" actId="20577"/>
        <pc:sldMkLst>
          <pc:docMk/>
          <pc:sldMk cId="2757247766" sldId="316"/>
        </pc:sldMkLst>
        <pc:spChg chg="mod">
          <ac:chgData name="Lorenzo Papa" userId="09d315e4-ad36-4bc6-a0bc-a36ec4ae1f59" providerId="ADAL" clId="{1EF1D1AD-837F-4187-B9B8-5B75896676F0}" dt="2025-09-23T10:06:16.581" v="6880" actId="20577"/>
          <ac:spMkLst>
            <pc:docMk/>
            <pc:sldMk cId="2757247766" sldId="316"/>
            <ac:spMk id="9" creationId="{5780F79C-7204-04BD-62B7-B6BE79FCFC29}"/>
          </ac:spMkLst>
        </pc:spChg>
      </pc:sldChg>
      <pc:sldChg chg="addSp delSp modSp add mod modClrScheme chgLayout">
        <pc:chgData name="Lorenzo Papa" userId="09d315e4-ad36-4bc6-a0bc-a36ec4ae1f59" providerId="ADAL" clId="{1EF1D1AD-837F-4187-B9B8-5B75896676F0}" dt="2025-08-19T13:59:35.190" v="6472" actId="113"/>
        <pc:sldMkLst>
          <pc:docMk/>
          <pc:sldMk cId="2579681829" sldId="319"/>
        </pc:sldMkLst>
      </pc:sldChg>
      <pc:sldChg chg="modSp add mod modClrScheme chgLayout">
        <pc:chgData name="Lorenzo Papa" userId="09d315e4-ad36-4bc6-a0bc-a36ec4ae1f59" providerId="ADAL" clId="{1EF1D1AD-837F-4187-B9B8-5B75896676F0}" dt="2025-08-19T13:59:31.477" v="6471" actId="113"/>
        <pc:sldMkLst>
          <pc:docMk/>
          <pc:sldMk cId="775928715" sldId="321"/>
        </pc:sldMkLst>
      </pc:sldChg>
      <pc:sldChg chg="addSp delSp modSp add mod modClrScheme chgLayout">
        <pc:chgData name="Lorenzo Papa" userId="09d315e4-ad36-4bc6-a0bc-a36ec4ae1f59" providerId="ADAL" clId="{1EF1D1AD-837F-4187-B9B8-5B75896676F0}" dt="2025-08-19T13:58:26.880" v="6462" actId="113"/>
        <pc:sldMkLst>
          <pc:docMk/>
          <pc:sldMk cId="1445483952" sldId="322"/>
        </pc:sldMkLst>
      </pc:sldChg>
      <pc:sldChg chg="addSp delSp modSp add mod modClrScheme chgLayout">
        <pc:chgData name="Lorenzo Papa" userId="09d315e4-ad36-4bc6-a0bc-a36ec4ae1f59" providerId="ADAL" clId="{1EF1D1AD-837F-4187-B9B8-5B75896676F0}" dt="2025-08-19T14:08:40.311" v="6595" actId="208"/>
        <pc:sldMkLst>
          <pc:docMk/>
          <pc:sldMk cId="886852957" sldId="323"/>
        </pc:sldMkLst>
      </pc:sldChg>
      <pc:sldChg chg="addSp delSp modSp add mod modClrScheme chgLayout">
        <pc:chgData name="Lorenzo Papa" userId="09d315e4-ad36-4bc6-a0bc-a36ec4ae1f59" providerId="ADAL" clId="{1EF1D1AD-837F-4187-B9B8-5B75896676F0}" dt="2025-08-19T14:10:13.120" v="6596" actId="1035"/>
        <pc:sldMkLst>
          <pc:docMk/>
          <pc:sldMk cId="1544155686" sldId="325"/>
        </pc:sldMkLst>
      </pc:sldChg>
      <pc:sldChg chg="modSp add mod modClrScheme chgLayout">
        <pc:chgData name="Lorenzo Papa" userId="09d315e4-ad36-4bc6-a0bc-a36ec4ae1f59" providerId="ADAL" clId="{1EF1D1AD-837F-4187-B9B8-5B75896676F0}" dt="2025-08-06T09:06:10.002" v="4807" actId="113"/>
        <pc:sldMkLst>
          <pc:docMk/>
          <pc:sldMk cId="3654833938" sldId="929"/>
        </pc:sldMkLst>
      </pc:sldChg>
      <pc:sldChg chg="addSp delSp modSp add mod modClrScheme modAnim chgLayout">
        <pc:chgData name="Lorenzo Papa" userId="09d315e4-ad36-4bc6-a0bc-a36ec4ae1f59" providerId="ADAL" clId="{1EF1D1AD-837F-4187-B9B8-5B75896676F0}" dt="2025-08-06T09:05:50.805" v="4804" actId="113"/>
        <pc:sldMkLst>
          <pc:docMk/>
          <pc:sldMk cId="714810023" sldId="959"/>
        </pc:sldMkLst>
      </pc:sldChg>
      <pc:sldChg chg="add">
        <pc:chgData name="Lorenzo Papa" userId="09d315e4-ad36-4bc6-a0bc-a36ec4ae1f59" providerId="ADAL" clId="{1EF1D1AD-837F-4187-B9B8-5B75896676F0}" dt="2025-09-19T15:07:51.119" v="6853"/>
        <pc:sldMkLst>
          <pc:docMk/>
          <pc:sldMk cId="3803317285" sldId="979"/>
        </pc:sldMkLst>
      </pc:sldChg>
      <pc:sldChg chg="add del">
        <pc:chgData name="Lorenzo Papa" userId="09d315e4-ad36-4bc6-a0bc-a36ec4ae1f59" providerId="ADAL" clId="{1EF1D1AD-837F-4187-B9B8-5B75896676F0}" dt="2025-08-05T10:04:35.195" v="1593" actId="47"/>
        <pc:sldMkLst>
          <pc:docMk/>
          <pc:sldMk cId="3788078536" sldId="986"/>
        </pc:sldMkLst>
      </pc:sldChg>
      <pc:sldChg chg="modSp add del mod modClrScheme chgLayout">
        <pc:chgData name="Lorenzo Papa" userId="09d315e4-ad36-4bc6-a0bc-a36ec4ae1f59" providerId="ADAL" clId="{1EF1D1AD-837F-4187-B9B8-5B75896676F0}" dt="2025-08-05T09:59:41.041" v="1135" actId="47"/>
        <pc:sldMkLst>
          <pc:docMk/>
          <pc:sldMk cId="3257562237" sldId="2896"/>
        </pc:sldMkLst>
      </pc:sldChg>
      <pc:sldChg chg="addSp delSp modSp add mod modClrScheme chgLayout">
        <pc:chgData name="Lorenzo Papa" userId="09d315e4-ad36-4bc6-a0bc-a36ec4ae1f59" providerId="ADAL" clId="{1EF1D1AD-837F-4187-B9B8-5B75896676F0}" dt="2025-08-06T09:06:12.524" v="4808" actId="113"/>
        <pc:sldMkLst>
          <pc:docMk/>
          <pc:sldMk cId="0" sldId="2898"/>
        </pc:sldMkLst>
      </pc:sldChg>
      <pc:sldChg chg="modSp add mod modShow">
        <pc:chgData name="Lorenzo Papa" userId="09d315e4-ad36-4bc6-a0bc-a36ec4ae1f59" providerId="ADAL" clId="{1EF1D1AD-837F-4187-B9B8-5B75896676F0}" dt="2025-09-19T14:43:53.088" v="6852" actId="20577"/>
        <pc:sldMkLst>
          <pc:docMk/>
          <pc:sldMk cId="2438573446" sldId="2899"/>
        </pc:sldMkLst>
        <pc:spChg chg="mod">
          <ac:chgData name="Lorenzo Papa" userId="09d315e4-ad36-4bc6-a0bc-a36ec4ae1f59" providerId="ADAL" clId="{1EF1D1AD-837F-4187-B9B8-5B75896676F0}" dt="2025-09-16T08:56:12.431" v="6832" actId="255"/>
          <ac:spMkLst>
            <pc:docMk/>
            <pc:sldMk cId="2438573446" sldId="2899"/>
            <ac:spMk id="2" creationId="{3615AD53-EBCD-FC4B-A3AF-E354D09655D2}"/>
          </ac:spMkLst>
        </pc:spChg>
        <pc:graphicFrameChg chg="mod">
          <ac:chgData name="Lorenzo Papa" userId="09d315e4-ad36-4bc6-a0bc-a36ec4ae1f59" providerId="ADAL" clId="{1EF1D1AD-837F-4187-B9B8-5B75896676F0}" dt="2025-09-19T14:43:53.088" v="6852" actId="20577"/>
          <ac:graphicFrameMkLst>
            <pc:docMk/>
            <pc:sldMk cId="2438573446" sldId="2899"/>
            <ac:graphicFrameMk id="7" creationId="{06120D1F-E7DC-7044-B467-4B40FD043BEB}"/>
          </ac:graphicFrameMkLst>
        </pc:graphicFrameChg>
      </pc:sldChg>
      <pc:sldChg chg="add">
        <pc:chgData name="Lorenzo Papa" userId="09d315e4-ad36-4bc6-a0bc-a36ec4ae1f59" providerId="ADAL" clId="{1EF1D1AD-837F-4187-B9B8-5B75896676F0}" dt="2025-09-16T08:56:35.954" v="6834"/>
        <pc:sldMkLst>
          <pc:docMk/>
          <pc:sldMk cId="2100468407" sldId="2147375890"/>
        </pc:sldMkLst>
      </pc:sldChg>
      <pc:sldChg chg="addSp delSp modSp add del mod modClrScheme chgLayout">
        <pc:chgData name="Lorenzo Papa" userId="09d315e4-ad36-4bc6-a0bc-a36ec4ae1f59" providerId="ADAL" clId="{1EF1D1AD-837F-4187-B9B8-5B75896676F0}" dt="2025-09-16T08:56:29.285" v="6833" actId="2696"/>
        <pc:sldMkLst>
          <pc:docMk/>
          <pc:sldMk cId="3872536910" sldId="2147375890"/>
        </pc:sldMkLst>
      </pc:sldChg>
      <pc:sldChg chg="add del">
        <pc:chgData name="Lorenzo Papa" userId="09d315e4-ad36-4bc6-a0bc-a36ec4ae1f59" providerId="ADAL" clId="{1EF1D1AD-837F-4187-B9B8-5B75896676F0}" dt="2025-08-05T10:03:18.017" v="1471" actId="47"/>
        <pc:sldMkLst>
          <pc:docMk/>
          <pc:sldMk cId="804392042" sldId="2147481543"/>
        </pc:sldMkLst>
      </pc:sldChg>
      <pc:sldChg chg="addSp delSp modSp add del mod modClrScheme chgLayout">
        <pc:chgData name="Lorenzo Papa" userId="09d315e4-ad36-4bc6-a0bc-a36ec4ae1f59" providerId="ADAL" clId="{1EF1D1AD-837F-4187-B9B8-5B75896676F0}" dt="2025-09-15T14:49:37.714" v="6822" actId="47"/>
        <pc:sldMkLst>
          <pc:docMk/>
          <pc:sldMk cId="867037485" sldId="2147481545"/>
        </pc:sldMkLst>
      </pc:sldChg>
      <pc:sldChg chg="modSp add del mod">
        <pc:chgData name="Lorenzo Papa" userId="09d315e4-ad36-4bc6-a0bc-a36ec4ae1f59" providerId="ADAL" clId="{1EF1D1AD-837F-4187-B9B8-5B75896676F0}" dt="2025-08-06T09:06:15.115" v="4809" actId="113"/>
        <pc:sldMkLst>
          <pc:docMk/>
          <pc:sldMk cId="55939160" sldId="2147481961"/>
        </pc:sldMkLst>
      </pc:sldChg>
      <pc:sldChg chg="addSp delSp modSp new mod ord delAnim modAnim modShow">
        <pc:chgData name="Lorenzo Papa" userId="09d315e4-ad36-4bc6-a0bc-a36ec4ae1f59" providerId="ADAL" clId="{1EF1D1AD-837F-4187-B9B8-5B75896676F0}" dt="2025-09-24T13:00:53.609" v="6888" actId="20577"/>
        <pc:sldMkLst>
          <pc:docMk/>
          <pc:sldMk cId="4047523618" sldId="2147481962"/>
        </pc:sldMkLst>
        <pc:spChg chg="add mod">
          <ac:chgData name="Lorenzo Papa" userId="09d315e4-ad36-4bc6-a0bc-a36ec4ae1f59" providerId="ADAL" clId="{1EF1D1AD-837F-4187-B9B8-5B75896676F0}" dt="2025-09-24T13:00:53.609" v="6888" actId="20577"/>
          <ac:spMkLst>
            <pc:docMk/>
            <pc:sldMk cId="4047523618" sldId="2147481962"/>
            <ac:spMk id="4" creationId="{E3B34AC0-1EA8-9CFB-1A42-0D611FB29B95}"/>
          </ac:spMkLst>
        </pc:spChg>
        <pc:picChg chg="add mod">
          <ac:chgData name="Lorenzo Papa" userId="09d315e4-ad36-4bc6-a0bc-a36ec4ae1f59" providerId="ADAL" clId="{1EF1D1AD-837F-4187-B9B8-5B75896676F0}" dt="2025-09-02T15:12:04.203" v="6803" actId="1076"/>
          <ac:picMkLst>
            <pc:docMk/>
            <pc:sldMk cId="4047523618" sldId="2147481962"/>
            <ac:picMk id="7" creationId="{71D9334F-FA07-7610-4E42-C8CF5AF8843A}"/>
          </ac:picMkLst>
        </pc:picChg>
      </pc:sldChg>
      <pc:sldChg chg="addSp delSp modSp new del mod modClrScheme chgLayout">
        <pc:chgData name="Lorenzo Papa" userId="09d315e4-ad36-4bc6-a0bc-a36ec4ae1f59" providerId="ADAL" clId="{1EF1D1AD-837F-4187-B9B8-5B75896676F0}" dt="2025-08-06T07:43:13.684" v="1803" actId="47"/>
        <pc:sldMkLst>
          <pc:docMk/>
          <pc:sldMk cId="1795824745" sldId="2147481963"/>
        </pc:sldMkLst>
      </pc:sldChg>
      <pc:sldChg chg="addSp delSp modSp add mod modNotesTx">
        <pc:chgData name="Lorenzo Papa" userId="09d315e4-ad36-4bc6-a0bc-a36ec4ae1f59" providerId="ADAL" clId="{1EF1D1AD-837F-4187-B9B8-5B75896676F0}" dt="2025-08-06T09:15:45.647" v="5045" actId="20577"/>
        <pc:sldMkLst>
          <pc:docMk/>
          <pc:sldMk cId="1870664865" sldId="2147481963"/>
        </pc:sldMkLst>
      </pc:sldChg>
      <pc:sldChg chg="add del">
        <pc:chgData name="Lorenzo Papa" userId="09d315e4-ad36-4bc6-a0bc-a36ec4ae1f59" providerId="ADAL" clId="{1EF1D1AD-837F-4187-B9B8-5B75896676F0}" dt="2025-08-06T08:27:15.729" v="4301" actId="47"/>
        <pc:sldMkLst>
          <pc:docMk/>
          <pc:sldMk cId="3040170959" sldId="2147481963"/>
        </pc:sldMkLst>
      </pc:sldChg>
      <pc:sldChg chg="addSp delSp modSp add mod ord">
        <pc:chgData name="Lorenzo Papa" userId="09d315e4-ad36-4bc6-a0bc-a36ec4ae1f59" providerId="ADAL" clId="{1EF1D1AD-837F-4187-B9B8-5B75896676F0}" dt="2025-08-06T09:15:50.260" v="5046" actId="20577"/>
        <pc:sldMkLst>
          <pc:docMk/>
          <pc:sldMk cId="60438573" sldId="2147481964"/>
        </pc:sldMkLst>
      </pc:sldChg>
      <pc:sldChg chg="addSp delSp modSp new mod modNotesTx">
        <pc:chgData name="Lorenzo Papa" userId="09d315e4-ad36-4bc6-a0bc-a36ec4ae1f59" providerId="ADAL" clId="{1EF1D1AD-837F-4187-B9B8-5B75896676F0}" dt="2025-08-19T14:05:58.657" v="6502" actId="478"/>
        <pc:sldMkLst>
          <pc:docMk/>
          <pc:sldMk cId="1553529323" sldId="2147481965"/>
        </pc:sldMkLst>
      </pc:sldChg>
      <pc:sldChg chg="add del">
        <pc:chgData name="Lorenzo Papa" userId="09d315e4-ad36-4bc6-a0bc-a36ec4ae1f59" providerId="ADAL" clId="{1EF1D1AD-837F-4187-B9B8-5B75896676F0}" dt="2025-08-06T09:03:31.043" v="4764" actId="47"/>
        <pc:sldMkLst>
          <pc:docMk/>
          <pc:sldMk cId="3119831118" sldId="2147481965"/>
        </pc:sldMkLst>
      </pc:sldChg>
      <pc:sldChg chg="addSp delSp modSp new del mod">
        <pc:chgData name="Lorenzo Papa" userId="09d315e4-ad36-4bc6-a0bc-a36ec4ae1f59" providerId="ADAL" clId="{1EF1D1AD-837F-4187-B9B8-5B75896676F0}" dt="2025-08-19T14:18:26.279" v="6631" actId="47"/>
        <pc:sldMkLst>
          <pc:docMk/>
          <pc:sldMk cId="452298003" sldId="2147481966"/>
        </pc:sldMkLst>
      </pc:sldChg>
      <pc:sldChg chg="addSp delSp modSp add del mod">
        <pc:chgData name="Lorenzo Papa" userId="09d315e4-ad36-4bc6-a0bc-a36ec4ae1f59" providerId="ADAL" clId="{1EF1D1AD-837F-4187-B9B8-5B75896676F0}" dt="2025-08-06T09:36:35.756" v="5597" actId="47"/>
        <pc:sldMkLst>
          <pc:docMk/>
          <pc:sldMk cId="3082743122" sldId="2147481966"/>
        </pc:sldMkLst>
      </pc:sldChg>
      <pc:sldChg chg="add ord">
        <pc:chgData name="Lorenzo Papa" userId="09d315e4-ad36-4bc6-a0bc-a36ec4ae1f59" providerId="ADAL" clId="{1EF1D1AD-837F-4187-B9B8-5B75896676F0}" dt="2025-08-08T11:50:09.844" v="5621"/>
        <pc:sldMkLst>
          <pc:docMk/>
          <pc:sldMk cId="2310078328" sldId="2147481967"/>
        </pc:sldMkLst>
      </pc:sldChg>
      <pc:sldChg chg="delSp modSp add mod ord modClrScheme chgLayout">
        <pc:chgData name="Lorenzo Papa" userId="09d315e4-ad36-4bc6-a0bc-a36ec4ae1f59" providerId="ADAL" clId="{1EF1D1AD-837F-4187-B9B8-5B75896676F0}" dt="2025-09-02T15:02:41.632" v="6739" actId="113"/>
        <pc:sldMkLst>
          <pc:docMk/>
          <pc:sldMk cId="678250946" sldId="2147481968"/>
        </pc:sldMkLst>
        <pc:spChg chg="mod ord">
          <ac:chgData name="Lorenzo Papa" userId="09d315e4-ad36-4bc6-a0bc-a36ec4ae1f59" providerId="ADAL" clId="{1EF1D1AD-837F-4187-B9B8-5B75896676F0}" dt="2025-09-02T15:02:41.632" v="6739" actId="113"/>
          <ac:spMkLst>
            <pc:docMk/>
            <pc:sldMk cId="678250946" sldId="2147481968"/>
            <ac:spMk id="2" creationId="{A8A09F73-B50B-AC2C-260D-A4E9905134AF}"/>
          </ac:spMkLst>
        </pc:spChg>
      </pc:sldChg>
      <pc:sldChg chg="addSp delSp modSp add mod modClrScheme chgLayout">
        <pc:chgData name="Lorenzo Papa" userId="09d315e4-ad36-4bc6-a0bc-a36ec4ae1f59" providerId="ADAL" clId="{1EF1D1AD-837F-4187-B9B8-5B75896676F0}" dt="2025-08-19T13:58:23.231" v="6461" actId="1036"/>
        <pc:sldMkLst>
          <pc:docMk/>
          <pc:sldMk cId="3470441876" sldId="2147481969"/>
        </pc:sldMkLst>
      </pc:sldChg>
      <pc:sldChg chg="add modNotesTx">
        <pc:chgData name="Lorenzo Papa" userId="09d315e4-ad36-4bc6-a0bc-a36ec4ae1f59" providerId="ADAL" clId="{1EF1D1AD-837F-4187-B9B8-5B75896676F0}" dt="2025-08-19T14:06:31.845" v="6583" actId="20577"/>
        <pc:sldMkLst>
          <pc:docMk/>
          <pc:sldMk cId="4282940100" sldId="2147481970"/>
        </pc:sldMkLst>
      </pc:sldChg>
      <pc:sldChg chg="modSp add mod modClrScheme chgLayout">
        <pc:chgData name="Lorenzo Papa" userId="09d315e4-ad36-4bc6-a0bc-a36ec4ae1f59" providerId="ADAL" clId="{1EF1D1AD-837F-4187-B9B8-5B75896676F0}" dt="2025-09-02T15:05:28.128" v="6745" actId="1076"/>
        <pc:sldMkLst>
          <pc:docMk/>
          <pc:sldMk cId="801012286" sldId="2147481971"/>
        </pc:sldMkLst>
        <pc:spChg chg="mod ord">
          <ac:chgData name="Lorenzo Papa" userId="09d315e4-ad36-4bc6-a0bc-a36ec4ae1f59" providerId="ADAL" clId="{1EF1D1AD-837F-4187-B9B8-5B75896676F0}" dt="2025-09-02T15:05:20.181" v="6743" actId="700"/>
          <ac:spMkLst>
            <pc:docMk/>
            <pc:sldMk cId="801012286" sldId="2147481971"/>
            <ac:spMk id="2" creationId="{5B30958E-7423-4731-0C39-46967832A504}"/>
          </ac:spMkLst>
        </pc:spChg>
        <pc:spChg chg="mod ord">
          <ac:chgData name="Lorenzo Papa" userId="09d315e4-ad36-4bc6-a0bc-a36ec4ae1f59" providerId="ADAL" clId="{1EF1D1AD-837F-4187-B9B8-5B75896676F0}" dt="2025-09-02T15:05:28.128" v="6745" actId="1076"/>
          <ac:spMkLst>
            <pc:docMk/>
            <pc:sldMk cId="801012286" sldId="2147481971"/>
            <ac:spMk id="6" creationId="{800CE51B-9B80-DAF4-BD99-C52344A223AA}"/>
          </ac:spMkLst>
        </pc:spChg>
      </pc:sldChg>
      <pc:sldChg chg="new del">
        <pc:chgData name="Lorenzo Papa" userId="09d315e4-ad36-4bc6-a0bc-a36ec4ae1f59" providerId="ADAL" clId="{1EF1D1AD-837F-4187-B9B8-5B75896676F0}" dt="2025-09-02T15:05:12.388" v="6742" actId="680"/>
        <pc:sldMkLst>
          <pc:docMk/>
          <pc:sldMk cId="850002514" sldId="2147481972"/>
        </pc:sldMkLst>
      </pc:sldChg>
      <pc:sldChg chg="modSp add mod">
        <pc:chgData name="Lorenzo Papa" userId="09d315e4-ad36-4bc6-a0bc-a36ec4ae1f59" providerId="ADAL" clId="{1EF1D1AD-837F-4187-B9B8-5B75896676F0}" dt="2025-09-02T15:07:28.966" v="6752" actId="207"/>
        <pc:sldMkLst>
          <pc:docMk/>
          <pc:sldMk cId="1019755814" sldId="2147481972"/>
        </pc:sldMkLst>
        <pc:spChg chg="mod">
          <ac:chgData name="Lorenzo Papa" userId="09d315e4-ad36-4bc6-a0bc-a36ec4ae1f59" providerId="ADAL" clId="{1EF1D1AD-837F-4187-B9B8-5B75896676F0}" dt="2025-09-02T15:07:28.966" v="6752" actId="207"/>
          <ac:spMkLst>
            <pc:docMk/>
            <pc:sldMk cId="1019755814" sldId="2147481972"/>
            <ac:spMk id="2" creationId="{EAECFB77-FC0D-CA60-B835-B9A73BA3E47A}"/>
          </ac:spMkLst>
        </pc:spChg>
      </pc:sldChg>
      <pc:sldChg chg="modSp add mod">
        <pc:chgData name="Lorenzo Papa" userId="09d315e4-ad36-4bc6-a0bc-a36ec4ae1f59" providerId="ADAL" clId="{1EF1D1AD-837F-4187-B9B8-5B75896676F0}" dt="2025-09-02T15:07:50.420" v="6757" actId="207"/>
        <pc:sldMkLst>
          <pc:docMk/>
          <pc:sldMk cId="941415254" sldId="2147481973"/>
        </pc:sldMkLst>
        <pc:spChg chg="mod">
          <ac:chgData name="Lorenzo Papa" userId="09d315e4-ad36-4bc6-a0bc-a36ec4ae1f59" providerId="ADAL" clId="{1EF1D1AD-837F-4187-B9B8-5B75896676F0}" dt="2025-09-02T15:07:50.420" v="6757" actId="207"/>
          <ac:spMkLst>
            <pc:docMk/>
            <pc:sldMk cId="941415254" sldId="2147481973"/>
            <ac:spMk id="3" creationId="{6C8C0E0B-5334-499D-680B-B407E5BE5CD8}"/>
          </ac:spMkLst>
        </pc:spChg>
      </pc:sldChg>
      <pc:sldChg chg="add del">
        <pc:chgData name="Lorenzo Papa" userId="09d315e4-ad36-4bc6-a0bc-a36ec4ae1f59" providerId="ADAL" clId="{1EF1D1AD-837F-4187-B9B8-5B75896676F0}" dt="2025-09-02T15:07:42.517" v="6754" actId="47"/>
        <pc:sldMkLst>
          <pc:docMk/>
          <pc:sldMk cId="2847924614" sldId="2147481973"/>
        </pc:sldMkLst>
      </pc:sldChg>
      <pc:sldChg chg="modSp add mod">
        <pc:chgData name="Lorenzo Papa" userId="09d315e4-ad36-4bc6-a0bc-a36ec4ae1f59" providerId="ADAL" clId="{1EF1D1AD-837F-4187-B9B8-5B75896676F0}" dt="2025-09-02T15:07:59.214" v="6760" actId="207"/>
        <pc:sldMkLst>
          <pc:docMk/>
          <pc:sldMk cId="810518969" sldId="2147481974"/>
        </pc:sldMkLst>
        <pc:spChg chg="mod">
          <ac:chgData name="Lorenzo Papa" userId="09d315e4-ad36-4bc6-a0bc-a36ec4ae1f59" providerId="ADAL" clId="{1EF1D1AD-837F-4187-B9B8-5B75896676F0}" dt="2025-09-02T15:07:59.214" v="6760" actId="207"/>
          <ac:spMkLst>
            <pc:docMk/>
            <pc:sldMk cId="810518969" sldId="2147481974"/>
            <ac:spMk id="29" creationId="{9AB2D196-A47A-9042-9A67-83AD2C63311B}"/>
          </ac:spMkLst>
        </pc:spChg>
      </pc:sldChg>
      <pc:sldChg chg="modSp add mod ord">
        <pc:chgData name="Lorenzo Papa" userId="09d315e4-ad36-4bc6-a0bc-a36ec4ae1f59" providerId="ADAL" clId="{1EF1D1AD-837F-4187-B9B8-5B75896676F0}" dt="2025-09-02T15:08:15.730" v="6765" actId="207"/>
        <pc:sldMkLst>
          <pc:docMk/>
          <pc:sldMk cId="2263860662" sldId="2147481975"/>
        </pc:sldMkLst>
        <pc:spChg chg="mod">
          <ac:chgData name="Lorenzo Papa" userId="09d315e4-ad36-4bc6-a0bc-a36ec4ae1f59" providerId="ADAL" clId="{1EF1D1AD-837F-4187-B9B8-5B75896676F0}" dt="2025-09-02T15:08:15.730" v="6765" actId="207"/>
          <ac:spMkLst>
            <pc:docMk/>
            <pc:sldMk cId="2263860662" sldId="2147481975"/>
            <ac:spMk id="33" creationId="{11207410-5C1C-6DF0-5CF2-DE93C0FE62AE}"/>
          </ac:spMkLst>
        </pc:spChg>
      </pc:sldChg>
      <pc:sldChg chg="modSp add mod">
        <pc:chgData name="Lorenzo Papa" userId="09d315e4-ad36-4bc6-a0bc-a36ec4ae1f59" providerId="ADAL" clId="{1EF1D1AD-837F-4187-B9B8-5B75896676F0}" dt="2025-09-02T15:08:29.379" v="6768" actId="207"/>
        <pc:sldMkLst>
          <pc:docMk/>
          <pc:sldMk cId="2655017130" sldId="2147481976"/>
        </pc:sldMkLst>
        <pc:spChg chg="mod">
          <ac:chgData name="Lorenzo Papa" userId="09d315e4-ad36-4bc6-a0bc-a36ec4ae1f59" providerId="ADAL" clId="{1EF1D1AD-837F-4187-B9B8-5B75896676F0}" dt="2025-09-02T15:08:29.379" v="6768" actId="207"/>
          <ac:spMkLst>
            <pc:docMk/>
            <pc:sldMk cId="2655017130" sldId="2147481976"/>
            <ac:spMk id="34" creationId="{7F35B1B8-EE74-473A-46F2-94236A6E0C85}"/>
          </ac:spMkLst>
        </pc:spChg>
      </pc:sldChg>
      <pc:sldChg chg="add">
        <pc:chgData name="Lorenzo Papa" userId="09d315e4-ad36-4bc6-a0bc-a36ec4ae1f59" providerId="ADAL" clId="{1EF1D1AD-837F-4187-B9B8-5B75896676F0}" dt="2025-09-18T12:46:52.644" v="6838"/>
        <pc:sldMkLst>
          <pc:docMk/>
          <pc:sldMk cId="2203942046" sldId="2147481977"/>
        </pc:sldMkLst>
      </pc:sldChg>
      <pc:sldMasterChg chg="addSldLayout delSldLayout">
        <pc:chgData name="Lorenzo Papa" userId="09d315e4-ad36-4bc6-a0bc-a36ec4ae1f59" providerId="ADAL" clId="{1EF1D1AD-837F-4187-B9B8-5B75896676F0}" dt="2025-08-06T08:27:15.729" v="4301" actId="47"/>
        <pc:sldMasterMkLst>
          <pc:docMk/>
          <pc:sldMasterMk cId="0" sldId="2147483928"/>
        </pc:sldMasterMkLst>
        <pc:sldLayoutChg chg="add del">
          <pc:chgData name="Lorenzo Papa" userId="09d315e4-ad36-4bc6-a0bc-a36ec4ae1f59" providerId="ADAL" clId="{1EF1D1AD-837F-4187-B9B8-5B75896676F0}" dt="2025-08-06T07:41:36.776" v="1798" actId="47"/>
          <pc:sldLayoutMkLst>
            <pc:docMk/>
            <pc:sldMasterMk cId="0" sldId="2147483928"/>
            <pc:sldLayoutMk cId="720576740" sldId="2147483980"/>
          </pc:sldLayoutMkLst>
        </pc:sldLayoutChg>
        <pc:sldLayoutChg chg="del">
          <pc:chgData name="Lorenzo Papa" userId="09d315e4-ad36-4bc6-a0bc-a36ec4ae1f59" providerId="ADAL" clId="{1EF1D1AD-837F-4187-B9B8-5B75896676F0}" dt="2025-08-06T08:27:15.729" v="4301" actId="47"/>
          <pc:sldLayoutMkLst>
            <pc:docMk/>
            <pc:sldMasterMk cId="0" sldId="2147483928"/>
            <pc:sldLayoutMk cId="2792443947" sldId="2147483981"/>
          </pc:sldLayoutMkLst>
        </pc:sldLayoutChg>
        <pc:sldLayoutChg chg="del">
          <pc:chgData name="Lorenzo Papa" userId="09d315e4-ad36-4bc6-a0bc-a36ec4ae1f59" providerId="ADAL" clId="{1EF1D1AD-837F-4187-B9B8-5B75896676F0}" dt="2025-08-05T09:53:57.089" v="1038" actId="47"/>
          <pc:sldLayoutMkLst>
            <pc:docMk/>
            <pc:sldMasterMk cId="0" sldId="2147483928"/>
            <pc:sldLayoutMk cId="1237057071" sldId="2147483982"/>
          </pc:sldLayoutMkLst>
        </pc:sldLayoutChg>
        <pc:sldLayoutChg chg="del">
          <pc:chgData name="Lorenzo Papa" userId="09d315e4-ad36-4bc6-a0bc-a36ec4ae1f59" providerId="ADAL" clId="{1EF1D1AD-837F-4187-B9B8-5B75896676F0}" dt="2025-08-05T10:04:35.195" v="1593" actId="47"/>
          <pc:sldLayoutMkLst>
            <pc:docMk/>
            <pc:sldMasterMk cId="0" sldId="2147483928"/>
            <pc:sldLayoutMk cId="4268404585" sldId="2147483985"/>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6D5463-1972-B141-9BAF-75F6C445534E}" type="doc">
      <dgm:prSet loTypeId="urn:microsoft.com/office/officeart/2008/layout/VerticalCurvedList" loCatId="" qsTypeId="urn:microsoft.com/office/officeart/2005/8/quickstyle/simple1" qsCatId="simple" csTypeId="urn:microsoft.com/office/officeart/2005/8/colors/colorful2" csCatId="colorful" phldr="1"/>
      <dgm:spPr/>
      <dgm:t>
        <a:bodyPr/>
        <a:lstStyle/>
        <a:p>
          <a:endParaRPr lang="en-GB"/>
        </a:p>
      </dgm:t>
    </dgm:pt>
    <dgm:pt modelId="{C4DDBDE5-DEEF-C648-9B43-D5E8000D915D}">
      <dgm:prSet phldrT="[Text]" custT="1"/>
      <dgm:spPr/>
      <dgm:t>
        <a:bodyPr/>
        <a:lstStyle/>
        <a:p>
          <a:pPr marL="0" lvl="0" indent="0" algn="l" defTabSz="1555750">
            <a:lnSpc>
              <a:spcPct val="90000"/>
            </a:lnSpc>
            <a:spcBef>
              <a:spcPct val="0"/>
            </a:spcBef>
            <a:spcAft>
              <a:spcPts val="0"/>
            </a:spcAft>
            <a:buNone/>
          </a:pPr>
          <a:r>
            <a:rPr lang="en-GB" sz="2400" b="0" i="0" kern="1200" dirty="0">
              <a:latin typeface="Gill Sans" panose="020B0502020104020203" pitchFamily="34" charset="-79"/>
              <a:ea typeface="Helvetica"/>
              <a:cs typeface="Gill Sans" panose="020B0502020104020203" pitchFamily="34" charset="-79"/>
            </a:rPr>
            <a:t>Visiting</a:t>
          </a:r>
          <a:r>
            <a:rPr lang="en-GB" sz="2400" b="0" i="0" kern="1200" dirty="0">
              <a:latin typeface="Gill Sans Light" panose="020B0302020104020203" pitchFamily="34" charset="-79"/>
              <a:cs typeface="Gill Sans Light" panose="020B0302020104020203" pitchFamily="34" charset="-79"/>
            </a:rPr>
            <a:t> </a:t>
          </a:r>
          <a:r>
            <a:rPr lang="en-GB" sz="2400" b="0" i="0" kern="1200" dirty="0">
              <a:latin typeface="Gill Sans" panose="020B0502020104020203" pitchFamily="34" charset="-79"/>
              <a:ea typeface="Helvetica"/>
              <a:cs typeface="Gill Sans" panose="020B0502020104020203" pitchFamily="34" charset="-79"/>
            </a:rPr>
            <a:t>Researchers (Industrial and Scientific)</a:t>
          </a:r>
        </a:p>
      </dgm:t>
    </dgm:pt>
    <dgm:pt modelId="{BEC63F38-C834-784A-B394-75708D9739D5}" type="parTrans" cxnId="{4B5B1556-E9C7-1847-988E-039D9FA6AE00}">
      <dgm:prSet/>
      <dgm:spPr/>
      <dgm:t>
        <a:bodyPr/>
        <a:lstStyle/>
        <a:p>
          <a:endParaRPr lang="en-GB" sz="5400" b="0" i="0">
            <a:solidFill>
              <a:schemeClr val="tx1">
                <a:lumMod val="65000"/>
                <a:lumOff val="35000"/>
              </a:schemeClr>
            </a:solidFill>
            <a:latin typeface="Gill Sans Light" panose="020B0302020104020203" pitchFamily="34" charset="-79"/>
            <a:cs typeface="Gill Sans Light" panose="020B0302020104020203" pitchFamily="34" charset="-79"/>
          </a:endParaRPr>
        </a:p>
      </dgm:t>
    </dgm:pt>
    <dgm:pt modelId="{17C49878-E204-1B48-A41E-9245A8649755}" type="sibTrans" cxnId="{4B5B1556-E9C7-1847-988E-039D9FA6AE00}">
      <dgm:prSet/>
      <dgm:spPr/>
      <dgm:t>
        <a:bodyPr/>
        <a:lstStyle/>
        <a:p>
          <a:endParaRPr lang="en-GB" sz="5400" b="0" i="0">
            <a:solidFill>
              <a:schemeClr val="tx1">
                <a:lumMod val="65000"/>
                <a:lumOff val="35000"/>
              </a:schemeClr>
            </a:solidFill>
            <a:latin typeface="Gill Sans Light" panose="020B0302020104020203" pitchFamily="34" charset="-79"/>
            <a:cs typeface="Gill Sans Light" panose="020B0302020104020203" pitchFamily="34" charset="-79"/>
          </a:endParaRPr>
        </a:p>
      </dgm:t>
    </dgm:pt>
    <dgm:pt modelId="{495347F9-59FA-1448-AA6D-B8F8B1290CD0}">
      <dgm:prSet phldrT="[Text]" custT="1"/>
      <dgm:spPr/>
      <dgm:t>
        <a:bodyPr/>
        <a:lstStyle/>
        <a:p>
          <a:r>
            <a:rPr lang="en-GB" sz="2300" b="0" i="0" kern="1200" dirty="0">
              <a:latin typeface="Gill Sans" panose="020B0502020104020203" pitchFamily="34" charset="-79"/>
              <a:ea typeface="Helvetica"/>
              <a:cs typeface="Gill Sans" panose="020B0502020104020203" pitchFamily="34" charset="-79"/>
            </a:rPr>
            <a:t>Visiting</a:t>
          </a:r>
          <a:r>
            <a:rPr lang="en-GB" sz="2300" b="1" i="0" kern="1200" dirty="0">
              <a:latin typeface="Gill Sans Light" panose="020B0302020104020203" pitchFamily="34" charset="-79"/>
              <a:cs typeface="Gill Sans Light" panose="020B0302020104020203" pitchFamily="34" charset="-79"/>
            </a:rPr>
            <a:t> </a:t>
          </a:r>
          <a:r>
            <a:rPr lang="en-GB" sz="2300" b="0" i="0" kern="1200" dirty="0">
              <a:latin typeface="Gill Sans" panose="020B0502020104020203" pitchFamily="34" charset="-79"/>
              <a:ea typeface="Helvetica"/>
              <a:cs typeface="Gill Sans" panose="020B0502020104020203" pitchFamily="34" charset="-79"/>
            </a:rPr>
            <a:t>Professor</a:t>
          </a:r>
        </a:p>
      </dgm:t>
    </dgm:pt>
    <dgm:pt modelId="{10BA88E1-E2EA-7046-98A3-E88E55483F32}" type="parTrans" cxnId="{3DEFF5BA-E27B-2B40-8ED5-F1E9032C9030}">
      <dgm:prSet/>
      <dgm:spPr/>
      <dgm:t>
        <a:bodyPr/>
        <a:lstStyle/>
        <a:p>
          <a:endParaRPr lang="en-GB" sz="5400" b="0" i="0">
            <a:solidFill>
              <a:schemeClr val="tx1">
                <a:lumMod val="65000"/>
                <a:lumOff val="35000"/>
              </a:schemeClr>
            </a:solidFill>
            <a:latin typeface="Gill Sans Light" panose="020B0302020104020203" pitchFamily="34" charset="-79"/>
            <a:cs typeface="Gill Sans Light" panose="020B0302020104020203" pitchFamily="34" charset="-79"/>
          </a:endParaRPr>
        </a:p>
      </dgm:t>
    </dgm:pt>
    <dgm:pt modelId="{F13A6B8F-E184-1F45-A46C-16D630E12947}" type="sibTrans" cxnId="{3DEFF5BA-E27B-2B40-8ED5-F1E9032C9030}">
      <dgm:prSet/>
      <dgm:spPr/>
      <dgm:t>
        <a:bodyPr/>
        <a:lstStyle/>
        <a:p>
          <a:endParaRPr lang="en-GB" sz="5400" b="0" i="0">
            <a:solidFill>
              <a:schemeClr val="tx1">
                <a:lumMod val="65000"/>
                <a:lumOff val="35000"/>
              </a:schemeClr>
            </a:solidFill>
            <a:latin typeface="Gill Sans Light" panose="020B0302020104020203" pitchFamily="34" charset="-79"/>
            <a:cs typeface="Gill Sans Light" panose="020B0302020104020203" pitchFamily="34" charset="-79"/>
          </a:endParaRPr>
        </a:p>
      </dgm:t>
    </dgm:pt>
    <dgm:pt modelId="{8C7321D0-0029-4042-BF5B-38E6BBB9ABED}">
      <dgm:prSet phldrT="[Text]" custT="1"/>
      <dgm:spPr/>
      <dgm:t>
        <a:bodyPr/>
        <a:lstStyle/>
        <a:p>
          <a:r>
            <a:rPr lang="en-GB" sz="2400" b="0" i="0" dirty="0">
              <a:latin typeface="Gill Sans" panose="020B0502020104020203" pitchFamily="34" charset="-79"/>
              <a:cs typeface="Gill Sans" panose="020B0502020104020203" pitchFamily="34" charset="-79"/>
            </a:rPr>
            <a:t>ESA Research Fellowships</a:t>
          </a:r>
        </a:p>
      </dgm:t>
    </dgm:pt>
    <dgm:pt modelId="{6B670FA1-0A21-9D4B-AB3E-9431B74F988B}" type="parTrans" cxnId="{C99D5A0B-F2A2-0C4F-8F8A-2512094D6643}">
      <dgm:prSet/>
      <dgm:spPr/>
      <dgm:t>
        <a:bodyPr/>
        <a:lstStyle/>
        <a:p>
          <a:endParaRPr lang="en-GB" sz="5400" b="0" i="0">
            <a:solidFill>
              <a:schemeClr val="tx1">
                <a:lumMod val="65000"/>
                <a:lumOff val="35000"/>
              </a:schemeClr>
            </a:solidFill>
            <a:latin typeface="Gill Sans Light" panose="020B0302020104020203" pitchFamily="34" charset="-79"/>
            <a:cs typeface="Gill Sans Light" panose="020B0302020104020203" pitchFamily="34" charset="-79"/>
          </a:endParaRPr>
        </a:p>
      </dgm:t>
    </dgm:pt>
    <dgm:pt modelId="{191DEBF9-F741-FA46-842B-52E85EB1C6EF}" type="sibTrans" cxnId="{C99D5A0B-F2A2-0C4F-8F8A-2512094D6643}">
      <dgm:prSet/>
      <dgm:spPr/>
      <dgm:t>
        <a:bodyPr/>
        <a:lstStyle/>
        <a:p>
          <a:endParaRPr lang="en-GB" sz="5400" b="0" i="0">
            <a:solidFill>
              <a:schemeClr val="tx1">
                <a:lumMod val="65000"/>
                <a:lumOff val="35000"/>
              </a:schemeClr>
            </a:solidFill>
            <a:latin typeface="Gill Sans Light" panose="020B0302020104020203" pitchFamily="34" charset="-79"/>
            <a:cs typeface="Gill Sans Light" panose="020B0302020104020203" pitchFamily="34" charset="-79"/>
          </a:endParaRPr>
        </a:p>
      </dgm:t>
    </dgm:pt>
    <dgm:pt modelId="{AB9A896E-41A3-F342-9957-A28C1993433D}">
      <dgm:prSet custT="1"/>
      <dgm:spPr/>
      <dgm:t>
        <a:bodyPr/>
        <a:lstStyle/>
        <a:p>
          <a:pPr marL="0" lvl="0" indent="0" algn="l" defTabSz="1555750">
            <a:lnSpc>
              <a:spcPct val="90000"/>
            </a:lnSpc>
            <a:spcBef>
              <a:spcPct val="0"/>
            </a:spcBef>
            <a:spcAft>
              <a:spcPct val="35000"/>
            </a:spcAft>
            <a:buSzTx/>
            <a:buNone/>
          </a:pPr>
          <a:r>
            <a:rPr lang="en-GB" sz="2400" b="0" i="0" kern="1200" dirty="0">
              <a:latin typeface="Gill Sans" panose="020B0502020104020203" pitchFamily="34" charset="-79"/>
              <a:ea typeface="Helvetica"/>
              <a:cs typeface="Gill Sans" panose="020B0502020104020203" pitchFamily="34" charset="-79"/>
            </a:rPr>
            <a:t>ESA Co-funded PhD</a:t>
          </a:r>
        </a:p>
      </dgm:t>
    </dgm:pt>
    <dgm:pt modelId="{A9D0E23D-0EB4-9F4B-8A08-D9172B2AB036}" type="parTrans" cxnId="{B4902A0F-89B4-7945-9BC7-D8DFB743D890}">
      <dgm:prSet/>
      <dgm:spPr/>
      <dgm:t>
        <a:bodyPr/>
        <a:lstStyle/>
        <a:p>
          <a:endParaRPr lang="en-GB" sz="5400" b="0" i="0">
            <a:solidFill>
              <a:schemeClr val="tx1">
                <a:lumMod val="65000"/>
                <a:lumOff val="35000"/>
              </a:schemeClr>
            </a:solidFill>
            <a:latin typeface="Gill Sans Light" panose="020B0302020104020203" pitchFamily="34" charset="-79"/>
            <a:cs typeface="Gill Sans Light" panose="020B0302020104020203" pitchFamily="34" charset="-79"/>
          </a:endParaRPr>
        </a:p>
      </dgm:t>
    </dgm:pt>
    <dgm:pt modelId="{92158FA5-73A5-5940-A80E-684100B8954F}" type="sibTrans" cxnId="{B4902A0F-89B4-7945-9BC7-D8DFB743D890}">
      <dgm:prSet/>
      <dgm:spPr/>
      <dgm:t>
        <a:bodyPr/>
        <a:lstStyle/>
        <a:p>
          <a:endParaRPr lang="en-GB" sz="5400" b="0" i="0">
            <a:solidFill>
              <a:schemeClr val="tx1">
                <a:lumMod val="65000"/>
                <a:lumOff val="35000"/>
              </a:schemeClr>
            </a:solidFill>
            <a:latin typeface="Gill Sans Light" panose="020B0302020104020203" pitchFamily="34" charset="-79"/>
            <a:cs typeface="Gill Sans Light" panose="020B0302020104020203" pitchFamily="34" charset="-79"/>
          </a:endParaRPr>
        </a:p>
      </dgm:t>
    </dgm:pt>
    <dgm:pt modelId="{8480475B-3073-3242-956F-E3D6C56FDF42}">
      <dgm:prSet custT="1"/>
      <dgm:spPr/>
      <dgm:t>
        <a:bodyPr/>
        <a:lstStyle/>
        <a:p>
          <a:pPr marL="0" lvl="0" indent="0" algn="l" defTabSz="1555750">
            <a:lnSpc>
              <a:spcPct val="90000"/>
            </a:lnSpc>
            <a:spcBef>
              <a:spcPct val="0"/>
            </a:spcBef>
            <a:spcAft>
              <a:spcPct val="35000"/>
            </a:spcAft>
            <a:buNone/>
          </a:pPr>
          <a:r>
            <a:rPr lang="en-GB" sz="2400" b="0" i="0" kern="1200">
              <a:latin typeface="Gill Sans" panose="020B0502020104020203" pitchFamily="34" charset="-79"/>
              <a:ea typeface="Helvetica"/>
              <a:cs typeface="Gill Sans" panose="020B0502020104020203" pitchFamily="34" charset="-79"/>
            </a:rPr>
            <a:t>ESA Early </a:t>
          </a:r>
          <a:r>
            <a:rPr lang="en-GB" sz="2400" b="0" i="0" kern="1200" dirty="0">
              <a:latin typeface="Gill Sans" panose="020B0502020104020203" pitchFamily="34" charset="-79"/>
              <a:ea typeface="Helvetica"/>
              <a:cs typeface="Gill Sans" panose="020B0502020104020203" pitchFamily="34" charset="-79"/>
            </a:rPr>
            <a:t>Graduate </a:t>
          </a:r>
          <a:r>
            <a:rPr lang="en-GB" sz="2400" b="0" i="0" kern="1200">
              <a:latin typeface="Gill Sans" panose="020B0502020104020203" pitchFamily="34" charset="-79"/>
              <a:ea typeface="Helvetica"/>
              <a:cs typeface="Gill Sans" panose="020B0502020104020203" pitchFamily="34" charset="-79"/>
            </a:rPr>
            <a:t>Traineeships (EGT</a:t>
          </a:r>
          <a:r>
            <a:rPr lang="en-GB" sz="2400" b="0" i="0" kern="1200" dirty="0">
              <a:latin typeface="Gill Sans" panose="020B0502020104020203" pitchFamily="34" charset="-79"/>
              <a:ea typeface="Helvetica"/>
              <a:cs typeface="Gill Sans" panose="020B0502020104020203" pitchFamily="34" charset="-79"/>
            </a:rPr>
            <a:t>), Internships, National trainee </a:t>
          </a:r>
        </a:p>
      </dgm:t>
    </dgm:pt>
    <dgm:pt modelId="{643AF016-1652-914F-B018-E819B8A6C68D}" type="sibTrans" cxnId="{148B2F14-D5AB-AE43-AA20-6E0D904FD322}">
      <dgm:prSet/>
      <dgm:spPr/>
      <dgm:t>
        <a:bodyPr/>
        <a:lstStyle/>
        <a:p>
          <a:endParaRPr lang="en-GB" sz="5400" b="0" i="0">
            <a:solidFill>
              <a:schemeClr val="tx1">
                <a:lumMod val="65000"/>
                <a:lumOff val="35000"/>
              </a:schemeClr>
            </a:solidFill>
            <a:latin typeface="Gill Sans Light" panose="020B0302020104020203" pitchFamily="34" charset="-79"/>
            <a:cs typeface="Gill Sans Light" panose="020B0302020104020203" pitchFamily="34" charset="-79"/>
          </a:endParaRPr>
        </a:p>
      </dgm:t>
    </dgm:pt>
    <dgm:pt modelId="{6F5D3912-814B-EF4C-8580-EE1BD45B8576}" type="parTrans" cxnId="{148B2F14-D5AB-AE43-AA20-6E0D904FD322}">
      <dgm:prSet/>
      <dgm:spPr/>
      <dgm:t>
        <a:bodyPr/>
        <a:lstStyle/>
        <a:p>
          <a:endParaRPr lang="en-GB" sz="5400" b="0" i="0">
            <a:solidFill>
              <a:schemeClr val="tx1">
                <a:lumMod val="65000"/>
                <a:lumOff val="35000"/>
              </a:schemeClr>
            </a:solidFill>
            <a:latin typeface="Gill Sans Light" panose="020B0302020104020203" pitchFamily="34" charset="-79"/>
            <a:cs typeface="Gill Sans Light" panose="020B0302020104020203" pitchFamily="34" charset="-79"/>
          </a:endParaRPr>
        </a:p>
      </dgm:t>
    </dgm:pt>
    <dgm:pt modelId="{B9ACC0E4-07FE-CC45-95C1-97BA541569A5}" type="pres">
      <dgm:prSet presAssocID="{0F6D5463-1972-B141-9BAF-75F6C445534E}" presName="Name0" presStyleCnt="0">
        <dgm:presLayoutVars>
          <dgm:chMax val="7"/>
          <dgm:chPref val="7"/>
          <dgm:dir/>
        </dgm:presLayoutVars>
      </dgm:prSet>
      <dgm:spPr/>
    </dgm:pt>
    <dgm:pt modelId="{FB322372-ADEC-DE47-91A7-954229E44D95}" type="pres">
      <dgm:prSet presAssocID="{0F6D5463-1972-B141-9BAF-75F6C445534E}" presName="Name1" presStyleCnt="0"/>
      <dgm:spPr/>
    </dgm:pt>
    <dgm:pt modelId="{61CF07E8-8082-AB4F-9E07-861FDCA357C7}" type="pres">
      <dgm:prSet presAssocID="{0F6D5463-1972-B141-9BAF-75F6C445534E}" presName="cycle" presStyleCnt="0"/>
      <dgm:spPr/>
    </dgm:pt>
    <dgm:pt modelId="{2E314A22-A533-6E4A-BC18-6F6D4298AF73}" type="pres">
      <dgm:prSet presAssocID="{0F6D5463-1972-B141-9BAF-75F6C445534E}" presName="srcNode" presStyleLbl="node1" presStyleIdx="0" presStyleCnt="5"/>
      <dgm:spPr/>
    </dgm:pt>
    <dgm:pt modelId="{3419140F-3B94-6947-BA8E-5E25A64DD30B}" type="pres">
      <dgm:prSet presAssocID="{0F6D5463-1972-B141-9BAF-75F6C445534E}" presName="conn" presStyleLbl="parChTrans1D2" presStyleIdx="0" presStyleCnt="1"/>
      <dgm:spPr/>
    </dgm:pt>
    <dgm:pt modelId="{A050946C-51A4-274D-B2D0-DEFA760CD2AB}" type="pres">
      <dgm:prSet presAssocID="{0F6D5463-1972-B141-9BAF-75F6C445534E}" presName="extraNode" presStyleLbl="node1" presStyleIdx="0" presStyleCnt="5"/>
      <dgm:spPr/>
    </dgm:pt>
    <dgm:pt modelId="{029C97F9-2875-E44F-A05C-BD3E50D18B3D}" type="pres">
      <dgm:prSet presAssocID="{0F6D5463-1972-B141-9BAF-75F6C445534E}" presName="dstNode" presStyleLbl="node1" presStyleIdx="0" presStyleCnt="5"/>
      <dgm:spPr/>
    </dgm:pt>
    <dgm:pt modelId="{46A39953-B93B-414E-843A-C6FBA30DAF4E}" type="pres">
      <dgm:prSet presAssocID="{495347F9-59FA-1448-AA6D-B8F8B1290CD0}" presName="text_1" presStyleLbl="node1" presStyleIdx="0" presStyleCnt="5">
        <dgm:presLayoutVars>
          <dgm:bulletEnabled val="1"/>
        </dgm:presLayoutVars>
      </dgm:prSet>
      <dgm:spPr/>
    </dgm:pt>
    <dgm:pt modelId="{D901C3BB-CE48-294E-884A-AA4CA084B28A}" type="pres">
      <dgm:prSet presAssocID="{495347F9-59FA-1448-AA6D-B8F8B1290CD0}" presName="accent_1" presStyleCnt="0"/>
      <dgm:spPr/>
    </dgm:pt>
    <dgm:pt modelId="{E8233B2E-15EC-7B4F-83F1-5CD07899155F}" type="pres">
      <dgm:prSet presAssocID="{495347F9-59FA-1448-AA6D-B8F8B1290CD0}" presName="accentRepeatNode" presStyleLbl="solidFgAcc1" presStyleIdx="0" presStyleCnt="5"/>
      <dgm:spPr/>
    </dgm:pt>
    <dgm:pt modelId="{BB9670BA-B792-484B-B862-BA36D72072D6}" type="pres">
      <dgm:prSet presAssocID="{C4DDBDE5-DEEF-C648-9B43-D5E8000D915D}" presName="text_2" presStyleLbl="node1" presStyleIdx="1" presStyleCnt="5">
        <dgm:presLayoutVars>
          <dgm:bulletEnabled val="1"/>
        </dgm:presLayoutVars>
      </dgm:prSet>
      <dgm:spPr/>
    </dgm:pt>
    <dgm:pt modelId="{E892705C-1242-554C-8CBE-F9107A5168B7}" type="pres">
      <dgm:prSet presAssocID="{C4DDBDE5-DEEF-C648-9B43-D5E8000D915D}" presName="accent_2" presStyleCnt="0"/>
      <dgm:spPr/>
    </dgm:pt>
    <dgm:pt modelId="{BA968545-2EFA-2D40-A706-F350E3B8EFDD}" type="pres">
      <dgm:prSet presAssocID="{C4DDBDE5-DEEF-C648-9B43-D5E8000D915D}" presName="accentRepeatNode" presStyleLbl="solidFgAcc1" presStyleIdx="1" presStyleCnt="5"/>
      <dgm:spPr/>
    </dgm:pt>
    <dgm:pt modelId="{4125B83D-B198-0A49-8A80-2B6814761DB3}" type="pres">
      <dgm:prSet presAssocID="{8C7321D0-0029-4042-BF5B-38E6BBB9ABED}" presName="text_3" presStyleLbl="node1" presStyleIdx="2" presStyleCnt="5">
        <dgm:presLayoutVars>
          <dgm:bulletEnabled val="1"/>
        </dgm:presLayoutVars>
      </dgm:prSet>
      <dgm:spPr/>
    </dgm:pt>
    <dgm:pt modelId="{CCC29D90-7EB2-C04B-8F11-50D3FEF76A07}" type="pres">
      <dgm:prSet presAssocID="{8C7321D0-0029-4042-BF5B-38E6BBB9ABED}" presName="accent_3" presStyleCnt="0"/>
      <dgm:spPr/>
    </dgm:pt>
    <dgm:pt modelId="{A4D2989A-4566-0E41-A065-ABF92D2AA17F}" type="pres">
      <dgm:prSet presAssocID="{8C7321D0-0029-4042-BF5B-38E6BBB9ABED}" presName="accentRepeatNode" presStyleLbl="solidFgAcc1" presStyleIdx="2" presStyleCnt="5"/>
      <dgm:spPr/>
    </dgm:pt>
    <dgm:pt modelId="{1D46A432-4F65-4C43-A7FC-6CB83DFA573B}" type="pres">
      <dgm:prSet presAssocID="{AB9A896E-41A3-F342-9957-A28C1993433D}" presName="text_4" presStyleLbl="node1" presStyleIdx="3" presStyleCnt="5">
        <dgm:presLayoutVars>
          <dgm:bulletEnabled val="1"/>
        </dgm:presLayoutVars>
      </dgm:prSet>
      <dgm:spPr/>
    </dgm:pt>
    <dgm:pt modelId="{B2AC1F05-100E-A248-AB26-2B9E303D1B6A}" type="pres">
      <dgm:prSet presAssocID="{AB9A896E-41A3-F342-9957-A28C1993433D}" presName="accent_4" presStyleCnt="0"/>
      <dgm:spPr/>
    </dgm:pt>
    <dgm:pt modelId="{4240EFCE-06BD-CB4B-8996-FC83694F3CFA}" type="pres">
      <dgm:prSet presAssocID="{AB9A896E-41A3-F342-9957-A28C1993433D}" presName="accentRepeatNode" presStyleLbl="solidFgAcc1" presStyleIdx="3" presStyleCnt="5"/>
      <dgm:spPr/>
    </dgm:pt>
    <dgm:pt modelId="{B150C3DE-6E2E-5141-8965-53FAF9B1D665}" type="pres">
      <dgm:prSet presAssocID="{8480475B-3073-3242-956F-E3D6C56FDF42}" presName="text_5" presStyleLbl="node1" presStyleIdx="4" presStyleCnt="5">
        <dgm:presLayoutVars>
          <dgm:bulletEnabled val="1"/>
        </dgm:presLayoutVars>
      </dgm:prSet>
      <dgm:spPr/>
    </dgm:pt>
    <dgm:pt modelId="{6954D1E2-71AB-0743-A2EC-6A27353F5786}" type="pres">
      <dgm:prSet presAssocID="{8480475B-3073-3242-956F-E3D6C56FDF42}" presName="accent_5" presStyleCnt="0"/>
      <dgm:spPr/>
    </dgm:pt>
    <dgm:pt modelId="{3EE8C3B6-521B-7840-B2C1-B41667DED1A3}" type="pres">
      <dgm:prSet presAssocID="{8480475B-3073-3242-956F-E3D6C56FDF42}" presName="accentRepeatNode" presStyleLbl="solidFgAcc1" presStyleIdx="4" presStyleCnt="5"/>
      <dgm:spPr/>
    </dgm:pt>
  </dgm:ptLst>
  <dgm:cxnLst>
    <dgm:cxn modelId="{C99D5A0B-F2A2-0C4F-8F8A-2512094D6643}" srcId="{0F6D5463-1972-B141-9BAF-75F6C445534E}" destId="{8C7321D0-0029-4042-BF5B-38E6BBB9ABED}" srcOrd="2" destOrd="0" parTransId="{6B670FA1-0A21-9D4B-AB3E-9431B74F988B}" sibTransId="{191DEBF9-F741-FA46-842B-52E85EB1C6EF}"/>
    <dgm:cxn modelId="{45542E0D-060E-3C4E-82C5-739EACF4F31D}" type="presOf" srcId="{C4DDBDE5-DEEF-C648-9B43-D5E8000D915D}" destId="{BB9670BA-B792-484B-B862-BA36D72072D6}" srcOrd="0" destOrd="0" presId="urn:microsoft.com/office/officeart/2008/layout/VerticalCurvedList"/>
    <dgm:cxn modelId="{B4902A0F-89B4-7945-9BC7-D8DFB743D890}" srcId="{0F6D5463-1972-B141-9BAF-75F6C445534E}" destId="{AB9A896E-41A3-F342-9957-A28C1993433D}" srcOrd="3" destOrd="0" parTransId="{A9D0E23D-0EB4-9F4B-8A08-D9172B2AB036}" sibTransId="{92158FA5-73A5-5940-A80E-684100B8954F}"/>
    <dgm:cxn modelId="{148B2F14-D5AB-AE43-AA20-6E0D904FD322}" srcId="{0F6D5463-1972-B141-9BAF-75F6C445534E}" destId="{8480475B-3073-3242-956F-E3D6C56FDF42}" srcOrd="4" destOrd="0" parTransId="{6F5D3912-814B-EF4C-8580-EE1BD45B8576}" sibTransId="{643AF016-1652-914F-B018-E819B8A6C68D}"/>
    <dgm:cxn modelId="{7D01F45D-C5E6-3D4E-AF4B-B5595CFCDAD0}" type="presOf" srcId="{8C7321D0-0029-4042-BF5B-38E6BBB9ABED}" destId="{4125B83D-B198-0A49-8A80-2B6814761DB3}" srcOrd="0" destOrd="0" presId="urn:microsoft.com/office/officeart/2008/layout/VerticalCurvedList"/>
    <dgm:cxn modelId="{5548AA6C-EFC3-0842-9D5E-03E715869FC9}" type="presOf" srcId="{495347F9-59FA-1448-AA6D-B8F8B1290CD0}" destId="{46A39953-B93B-414E-843A-C6FBA30DAF4E}" srcOrd="0" destOrd="0" presId="urn:microsoft.com/office/officeart/2008/layout/VerticalCurvedList"/>
    <dgm:cxn modelId="{4B5B1556-E9C7-1847-988E-039D9FA6AE00}" srcId="{0F6D5463-1972-B141-9BAF-75F6C445534E}" destId="{C4DDBDE5-DEEF-C648-9B43-D5E8000D915D}" srcOrd="1" destOrd="0" parTransId="{BEC63F38-C834-784A-B394-75708D9739D5}" sibTransId="{17C49878-E204-1B48-A41E-9245A8649755}"/>
    <dgm:cxn modelId="{632DF699-7D38-6A4B-B324-B7E56B8CF7CC}" type="presOf" srcId="{8480475B-3073-3242-956F-E3D6C56FDF42}" destId="{B150C3DE-6E2E-5141-8965-53FAF9B1D665}" srcOrd="0" destOrd="0" presId="urn:microsoft.com/office/officeart/2008/layout/VerticalCurvedList"/>
    <dgm:cxn modelId="{3C201F9B-6A60-5549-A992-A57BFC45107E}" type="presOf" srcId="{F13A6B8F-E184-1F45-A46C-16D630E12947}" destId="{3419140F-3B94-6947-BA8E-5E25A64DD30B}" srcOrd="0" destOrd="0" presId="urn:microsoft.com/office/officeart/2008/layout/VerticalCurvedList"/>
    <dgm:cxn modelId="{244EB3B0-1289-8341-A1FE-43B41C4BF0C5}" type="presOf" srcId="{AB9A896E-41A3-F342-9957-A28C1993433D}" destId="{1D46A432-4F65-4C43-A7FC-6CB83DFA573B}" srcOrd="0" destOrd="0" presId="urn:microsoft.com/office/officeart/2008/layout/VerticalCurvedList"/>
    <dgm:cxn modelId="{3DEFF5BA-E27B-2B40-8ED5-F1E9032C9030}" srcId="{0F6D5463-1972-B141-9BAF-75F6C445534E}" destId="{495347F9-59FA-1448-AA6D-B8F8B1290CD0}" srcOrd="0" destOrd="0" parTransId="{10BA88E1-E2EA-7046-98A3-E88E55483F32}" sibTransId="{F13A6B8F-E184-1F45-A46C-16D630E12947}"/>
    <dgm:cxn modelId="{9B8444F4-8FCE-114B-99BF-470C91AE1F68}" type="presOf" srcId="{0F6D5463-1972-B141-9BAF-75F6C445534E}" destId="{B9ACC0E4-07FE-CC45-95C1-97BA541569A5}" srcOrd="0" destOrd="0" presId="urn:microsoft.com/office/officeart/2008/layout/VerticalCurvedList"/>
    <dgm:cxn modelId="{B93BEFB3-45AA-F64E-9E96-42D04E1D9A61}" type="presParOf" srcId="{B9ACC0E4-07FE-CC45-95C1-97BA541569A5}" destId="{FB322372-ADEC-DE47-91A7-954229E44D95}" srcOrd="0" destOrd="0" presId="urn:microsoft.com/office/officeart/2008/layout/VerticalCurvedList"/>
    <dgm:cxn modelId="{34B87136-5AEA-F245-84C2-B2883071527C}" type="presParOf" srcId="{FB322372-ADEC-DE47-91A7-954229E44D95}" destId="{61CF07E8-8082-AB4F-9E07-861FDCA357C7}" srcOrd="0" destOrd="0" presId="urn:microsoft.com/office/officeart/2008/layout/VerticalCurvedList"/>
    <dgm:cxn modelId="{0BAEFA50-60B9-F24A-BC07-437E25C91889}" type="presParOf" srcId="{61CF07E8-8082-AB4F-9E07-861FDCA357C7}" destId="{2E314A22-A533-6E4A-BC18-6F6D4298AF73}" srcOrd="0" destOrd="0" presId="urn:microsoft.com/office/officeart/2008/layout/VerticalCurvedList"/>
    <dgm:cxn modelId="{43B958A2-6212-B84A-AAF9-DD07C741B642}" type="presParOf" srcId="{61CF07E8-8082-AB4F-9E07-861FDCA357C7}" destId="{3419140F-3B94-6947-BA8E-5E25A64DD30B}" srcOrd="1" destOrd="0" presId="urn:microsoft.com/office/officeart/2008/layout/VerticalCurvedList"/>
    <dgm:cxn modelId="{21C8C64A-AA7C-BD43-8787-99863D212B56}" type="presParOf" srcId="{61CF07E8-8082-AB4F-9E07-861FDCA357C7}" destId="{A050946C-51A4-274D-B2D0-DEFA760CD2AB}" srcOrd="2" destOrd="0" presId="urn:microsoft.com/office/officeart/2008/layout/VerticalCurvedList"/>
    <dgm:cxn modelId="{647FD346-F8D9-2F41-A1BD-AB8A9A147698}" type="presParOf" srcId="{61CF07E8-8082-AB4F-9E07-861FDCA357C7}" destId="{029C97F9-2875-E44F-A05C-BD3E50D18B3D}" srcOrd="3" destOrd="0" presId="urn:microsoft.com/office/officeart/2008/layout/VerticalCurvedList"/>
    <dgm:cxn modelId="{E60E47DF-4930-594E-B98A-9568AC32CCFE}" type="presParOf" srcId="{FB322372-ADEC-DE47-91A7-954229E44D95}" destId="{46A39953-B93B-414E-843A-C6FBA30DAF4E}" srcOrd="1" destOrd="0" presId="urn:microsoft.com/office/officeart/2008/layout/VerticalCurvedList"/>
    <dgm:cxn modelId="{B97B8E32-BC29-B046-847A-4590359B954A}" type="presParOf" srcId="{FB322372-ADEC-DE47-91A7-954229E44D95}" destId="{D901C3BB-CE48-294E-884A-AA4CA084B28A}" srcOrd="2" destOrd="0" presId="urn:microsoft.com/office/officeart/2008/layout/VerticalCurvedList"/>
    <dgm:cxn modelId="{6F0D1C15-A977-924D-B7C8-5FE8D07F6D02}" type="presParOf" srcId="{D901C3BB-CE48-294E-884A-AA4CA084B28A}" destId="{E8233B2E-15EC-7B4F-83F1-5CD07899155F}" srcOrd="0" destOrd="0" presId="urn:microsoft.com/office/officeart/2008/layout/VerticalCurvedList"/>
    <dgm:cxn modelId="{EDE8D93F-354D-874C-8DC2-6D444CB7E2A5}" type="presParOf" srcId="{FB322372-ADEC-DE47-91A7-954229E44D95}" destId="{BB9670BA-B792-484B-B862-BA36D72072D6}" srcOrd="3" destOrd="0" presId="urn:microsoft.com/office/officeart/2008/layout/VerticalCurvedList"/>
    <dgm:cxn modelId="{1B86EC61-3340-724A-801A-F4BBE272E5FB}" type="presParOf" srcId="{FB322372-ADEC-DE47-91A7-954229E44D95}" destId="{E892705C-1242-554C-8CBE-F9107A5168B7}" srcOrd="4" destOrd="0" presId="urn:microsoft.com/office/officeart/2008/layout/VerticalCurvedList"/>
    <dgm:cxn modelId="{4D294BE2-B755-4040-ABC1-D0E38677C01D}" type="presParOf" srcId="{E892705C-1242-554C-8CBE-F9107A5168B7}" destId="{BA968545-2EFA-2D40-A706-F350E3B8EFDD}" srcOrd="0" destOrd="0" presId="urn:microsoft.com/office/officeart/2008/layout/VerticalCurvedList"/>
    <dgm:cxn modelId="{56BF90E3-CFC8-EB43-9F2A-D336679E213E}" type="presParOf" srcId="{FB322372-ADEC-DE47-91A7-954229E44D95}" destId="{4125B83D-B198-0A49-8A80-2B6814761DB3}" srcOrd="5" destOrd="0" presId="urn:microsoft.com/office/officeart/2008/layout/VerticalCurvedList"/>
    <dgm:cxn modelId="{67103585-363E-8248-B8AD-DD500EFB81E8}" type="presParOf" srcId="{FB322372-ADEC-DE47-91A7-954229E44D95}" destId="{CCC29D90-7EB2-C04B-8F11-50D3FEF76A07}" srcOrd="6" destOrd="0" presId="urn:microsoft.com/office/officeart/2008/layout/VerticalCurvedList"/>
    <dgm:cxn modelId="{D6DF95C0-5120-5744-8E3A-8C17C23615F9}" type="presParOf" srcId="{CCC29D90-7EB2-C04B-8F11-50D3FEF76A07}" destId="{A4D2989A-4566-0E41-A065-ABF92D2AA17F}" srcOrd="0" destOrd="0" presId="urn:microsoft.com/office/officeart/2008/layout/VerticalCurvedList"/>
    <dgm:cxn modelId="{907DCDD8-CB5D-A443-B436-02DC7679ADB7}" type="presParOf" srcId="{FB322372-ADEC-DE47-91A7-954229E44D95}" destId="{1D46A432-4F65-4C43-A7FC-6CB83DFA573B}" srcOrd="7" destOrd="0" presId="urn:microsoft.com/office/officeart/2008/layout/VerticalCurvedList"/>
    <dgm:cxn modelId="{9DD9F29C-06BA-E742-ABC3-46A306156E60}" type="presParOf" srcId="{FB322372-ADEC-DE47-91A7-954229E44D95}" destId="{B2AC1F05-100E-A248-AB26-2B9E303D1B6A}" srcOrd="8" destOrd="0" presId="urn:microsoft.com/office/officeart/2008/layout/VerticalCurvedList"/>
    <dgm:cxn modelId="{76889EA9-392D-4B4D-A8D8-2CAC0D9ADFF8}" type="presParOf" srcId="{B2AC1F05-100E-A248-AB26-2B9E303D1B6A}" destId="{4240EFCE-06BD-CB4B-8996-FC83694F3CFA}" srcOrd="0" destOrd="0" presId="urn:microsoft.com/office/officeart/2008/layout/VerticalCurvedList"/>
    <dgm:cxn modelId="{801A4BC3-EAD3-434C-BF5D-ECA18579E5A1}" type="presParOf" srcId="{FB322372-ADEC-DE47-91A7-954229E44D95}" destId="{B150C3DE-6E2E-5141-8965-53FAF9B1D665}" srcOrd="9" destOrd="0" presId="urn:microsoft.com/office/officeart/2008/layout/VerticalCurvedList"/>
    <dgm:cxn modelId="{29C9E17D-0E95-F245-9541-5144EB4A1117}" type="presParOf" srcId="{FB322372-ADEC-DE47-91A7-954229E44D95}" destId="{6954D1E2-71AB-0743-A2EC-6A27353F5786}" srcOrd="10" destOrd="0" presId="urn:microsoft.com/office/officeart/2008/layout/VerticalCurvedList"/>
    <dgm:cxn modelId="{B92C150A-9855-4844-BAD7-9D5C0AB87340}" type="presParOf" srcId="{6954D1E2-71AB-0743-A2EC-6A27353F5786}" destId="{3EE8C3B6-521B-7840-B2C1-B41667DED1A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19140F-3B94-6947-BA8E-5E25A64DD30B}">
      <dsp:nvSpPr>
        <dsp:cNvPr id="0" name=""/>
        <dsp:cNvSpPr/>
      </dsp:nvSpPr>
      <dsp:spPr>
        <a:xfrm>
          <a:off x="-7046002" y="-1077126"/>
          <a:ext cx="8385219" cy="8385219"/>
        </a:xfrm>
        <a:prstGeom prst="blockArc">
          <a:avLst>
            <a:gd name="adj1" fmla="val 18900000"/>
            <a:gd name="adj2" fmla="val 2700000"/>
            <a:gd name="adj3" fmla="val 258"/>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A39953-B93B-414E-843A-C6FBA30DAF4E}">
      <dsp:nvSpPr>
        <dsp:cNvPr id="0" name=""/>
        <dsp:cNvSpPr/>
      </dsp:nvSpPr>
      <dsp:spPr>
        <a:xfrm>
          <a:off x="584779" y="389310"/>
          <a:ext cx="10819672" cy="77912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8427" tIns="58420" rIns="58420" bIns="58420" numCol="1" spcCol="1270" anchor="ctr" anchorCtr="0">
          <a:noAutofit/>
        </a:bodyPr>
        <a:lstStyle/>
        <a:p>
          <a:pPr marL="0" lvl="0" indent="0" algn="l" defTabSz="1022350">
            <a:lnSpc>
              <a:spcPct val="90000"/>
            </a:lnSpc>
            <a:spcBef>
              <a:spcPct val="0"/>
            </a:spcBef>
            <a:spcAft>
              <a:spcPct val="35000"/>
            </a:spcAft>
            <a:buNone/>
          </a:pPr>
          <a:r>
            <a:rPr lang="en-GB" sz="2300" b="0" i="0" kern="1200" dirty="0">
              <a:latin typeface="Gill Sans" panose="020B0502020104020203" pitchFamily="34" charset="-79"/>
              <a:ea typeface="Helvetica"/>
              <a:cs typeface="Gill Sans" panose="020B0502020104020203" pitchFamily="34" charset="-79"/>
            </a:rPr>
            <a:t>Visiting</a:t>
          </a:r>
          <a:r>
            <a:rPr lang="en-GB" sz="2300" b="1" i="0" kern="1200" dirty="0">
              <a:latin typeface="Gill Sans Light" panose="020B0302020104020203" pitchFamily="34" charset="-79"/>
              <a:cs typeface="Gill Sans Light" panose="020B0302020104020203" pitchFamily="34" charset="-79"/>
            </a:rPr>
            <a:t> </a:t>
          </a:r>
          <a:r>
            <a:rPr lang="en-GB" sz="2300" b="0" i="0" kern="1200" dirty="0">
              <a:latin typeface="Gill Sans" panose="020B0502020104020203" pitchFamily="34" charset="-79"/>
              <a:ea typeface="Helvetica"/>
              <a:cs typeface="Gill Sans" panose="020B0502020104020203" pitchFamily="34" charset="-79"/>
            </a:rPr>
            <a:t>Professor</a:t>
          </a:r>
        </a:p>
      </dsp:txBody>
      <dsp:txXfrm>
        <a:off x="584779" y="389310"/>
        <a:ext cx="10819672" cy="779120"/>
      </dsp:txXfrm>
    </dsp:sp>
    <dsp:sp modelId="{E8233B2E-15EC-7B4F-83F1-5CD07899155F}">
      <dsp:nvSpPr>
        <dsp:cNvPr id="0" name=""/>
        <dsp:cNvSpPr/>
      </dsp:nvSpPr>
      <dsp:spPr>
        <a:xfrm>
          <a:off x="97829" y="291920"/>
          <a:ext cx="973900" cy="97390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9670BA-B792-484B-B862-BA36D72072D6}">
      <dsp:nvSpPr>
        <dsp:cNvPr id="0" name=""/>
        <dsp:cNvSpPr/>
      </dsp:nvSpPr>
      <dsp:spPr>
        <a:xfrm>
          <a:off x="1143073" y="1557617"/>
          <a:ext cx="10261377" cy="779120"/>
        </a:xfrm>
        <a:prstGeom prst="rect">
          <a:avLst/>
        </a:prstGeom>
        <a:solidFill>
          <a:schemeClr val="accent2">
            <a:hueOff val="-4727158"/>
            <a:satOff val="2980"/>
            <a:lumOff val="6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8427" tIns="60960" rIns="60960" bIns="60960" numCol="1" spcCol="1270" anchor="ctr" anchorCtr="0">
          <a:noAutofit/>
        </a:bodyPr>
        <a:lstStyle/>
        <a:p>
          <a:pPr marL="0" lvl="0" indent="0" algn="l" defTabSz="1555750">
            <a:lnSpc>
              <a:spcPct val="90000"/>
            </a:lnSpc>
            <a:spcBef>
              <a:spcPct val="0"/>
            </a:spcBef>
            <a:spcAft>
              <a:spcPts val="0"/>
            </a:spcAft>
            <a:buNone/>
          </a:pPr>
          <a:r>
            <a:rPr lang="en-GB" sz="2400" b="0" i="0" kern="1200" dirty="0">
              <a:latin typeface="Gill Sans" panose="020B0502020104020203" pitchFamily="34" charset="-79"/>
              <a:ea typeface="Helvetica"/>
              <a:cs typeface="Gill Sans" panose="020B0502020104020203" pitchFamily="34" charset="-79"/>
            </a:rPr>
            <a:t>Visiting</a:t>
          </a:r>
          <a:r>
            <a:rPr lang="en-GB" sz="2400" b="0" i="0" kern="1200" dirty="0">
              <a:latin typeface="Gill Sans Light" panose="020B0302020104020203" pitchFamily="34" charset="-79"/>
              <a:cs typeface="Gill Sans Light" panose="020B0302020104020203" pitchFamily="34" charset="-79"/>
            </a:rPr>
            <a:t> </a:t>
          </a:r>
          <a:r>
            <a:rPr lang="en-GB" sz="2400" b="0" i="0" kern="1200" dirty="0">
              <a:latin typeface="Gill Sans" panose="020B0502020104020203" pitchFamily="34" charset="-79"/>
              <a:ea typeface="Helvetica"/>
              <a:cs typeface="Gill Sans" panose="020B0502020104020203" pitchFamily="34" charset="-79"/>
            </a:rPr>
            <a:t>Researchers (Industrial and Scientific)</a:t>
          </a:r>
        </a:p>
      </dsp:txBody>
      <dsp:txXfrm>
        <a:off x="1143073" y="1557617"/>
        <a:ext cx="10261377" cy="779120"/>
      </dsp:txXfrm>
    </dsp:sp>
    <dsp:sp modelId="{BA968545-2EFA-2D40-A706-F350E3B8EFDD}">
      <dsp:nvSpPr>
        <dsp:cNvPr id="0" name=""/>
        <dsp:cNvSpPr/>
      </dsp:nvSpPr>
      <dsp:spPr>
        <a:xfrm>
          <a:off x="656123" y="1460227"/>
          <a:ext cx="973900" cy="973900"/>
        </a:xfrm>
        <a:prstGeom prst="ellipse">
          <a:avLst/>
        </a:prstGeom>
        <a:solidFill>
          <a:schemeClr val="lt1">
            <a:hueOff val="0"/>
            <a:satOff val="0"/>
            <a:lumOff val="0"/>
            <a:alphaOff val="0"/>
          </a:schemeClr>
        </a:solidFill>
        <a:ln w="25400" cap="flat" cmpd="sng" algn="ctr">
          <a:solidFill>
            <a:schemeClr val="accent2">
              <a:hueOff val="-4727158"/>
              <a:satOff val="2980"/>
              <a:lumOff val="637"/>
              <a:alphaOff val="0"/>
            </a:schemeClr>
          </a:solidFill>
          <a:prstDash val="solid"/>
        </a:ln>
        <a:effectLst/>
      </dsp:spPr>
      <dsp:style>
        <a:lnRef idx="2">
          <a:scrgbClr r="0" g="0" b="0"/>
        </a:lnRef>
        <a:fillRef idx="1">
          <a:scrgbClr r="0" g="0" b="0"/>
        </a:fillRef>
        <a:effectRef idx="0">
          <a:scrgbClr r="0" g="0" b="0"/>
        </a:effectRef>
        <a:fontRef idx="minor"/>
      </dsp:style>
    </dsp:sp>
    <dsp:sp modelId="{4125B83D-B198-0A49-8A80-2B6814761DB3}">
      <dsp:nvSpPr>
        <dsp:cNvPr id="0" name=""/>
        <dsp:cNvSpPr/>
      </dsp:nvSpPr>
      <dsp:spPr>
        <a:xfrm>
          <a:off x="1314425" y="2725923"/>
          <a:ext cx="10090026" cy="779120"/>
        </a:xfrm>
        <a:prstGeom prst="rect">
          <a:avLst/>
        </a:prstGeom>
        <a:solidFill>
          <a:schemeClr val="accent2">
            <a:hueOff val="-9454316"/>
            <a:satOff val="5960"/>
            <a:lumOff val="127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8427" tIns="60960" rIns="60960" bIns="60960" numCol="1" spcCol="1270" anchor="ctr" anchorCtr="0">
          <a:noAutofit/>
        </a:bodyPr>
        <a:lstStyle/>
        <a:p>
          <a:pPr marL="0" lvl="0" indent="0" algn="l" defTabSz="1066800">
            <a:lnSpc>
              <a:spcPct val="90000"/>
            </a:lnSpc>
            <a:spcBef>
              <a:spcPct val="0"/>
            </a:spcBef>
            <a:spcAft>
              <a:spcPct val="35000"/>
            </a:spcAft>
            <a:buNone/>
          </a:pPr>
          <a:r>
            <a:rPr lang="en-GB" sz="2400" b="0" i="0" kern="1200" dirty="0">
              <a:latin typeface="Gill Sans" panose="020B0502020104020203" pitchFamily="34" charset="-79"/>
              <a:cs typeface="Gill Sans" panose="020B0502020104020203" pitchFamily="34" charset="-79"/>
            </a:rPr>
            <a:t>ESA Research Fellowships</a:t>
          </a:r>
        </a:p>
      </dsp:txBody>
      <dsp:txXfrm>
        <a:off x="1314425" y="2725923"/>
        <a:ext cx="10090026" cy="779120"/>
      </dsp:txXfrm>
    </dsp:sp>
    <dsp:sp modelId="{A4D2989A-4566-0E41-A065-ABF92D2AA17F}">
      <dsp:nvSpPr>
        <dsp:cNvPr id="0" name=""/>
        <dsp:cNvSpPr/>
      </dsp:nvSpPr>
      <dsp:spPr>
        <a:xfrm>
          <a:off x="827475" y="2628533"/>
          <a:ext cx="973900" cy="973900"/>
        </a:xfrm>
        <a:prstGeom prst="ellipse">
          <a:avLst/>
        </a:prstGeom>
        <a:solidFill>
          <a:schemeClr val="lt1">
            <a:hueOff val="0"/>
            <a:satOff val="0"/>
            <a:lumOff val="0"/>
            <a:alphaOff val="0"/>
          </a:schemeClr>
        </a:solidFill>
        <a:ln w="25400" cap="flat" cmpd="sng" algn="ctr">
          <a:solidFill>
            <a:schemeClr val="accent2">
              <a:hueOff val="-9454316"/>
              <a:satOff val="5960"/>
              <a:lumOff val="1274"/>
              <a:alphaOff val="0"/>
            </a:schemeClr>
          </a:solidFill>
          <a:prstDash val="solid"/>
        </a:ln>
        <a:effectLst/>
      </dsp:spPr>
      <dsp:style>
        <a:lnRef idx="2">
          <a:scrgbClr r="0" g="0" b="0"/>
        </a:lnRef>
        <a:fillRef idx="1">
          <a:scrgbClr r="0" g="0" b="0"/>
        </a:fillRef>
        <a:effectRef idx="0">
          <a:scrgbClr r="0" g="0" b="0"/>
        </a:effectRef>
        <a:fontRef idx="minor"/>
      </dsp:style>
    </dsp:sp>
    <dsp:sp modelId="{1D46A432-4F65-4C43-A7FC-6CB83DFA573B}">
      <dsp:nvSpPr>
        <dsp:cNvPr id="0" name=""/>
        <dsp:cNvSpPr/>
      </dsp:nvSpPr>
      <dsp:spPr>
        <a:xfrm>
          <a:off x="1143073" y="3894229"/>
          <a:ext cx="10261377" cy="779120"/>
        </a:xfrm>
        <a:prstGeom prst="rect">
          <a:avLst/>
        </a:prstGeom>
        <a:solidFill>
          <a:schemeClr val="accent2">
            <a:hueOff val="-14181474"/>
            <a:satOff val="8939"/>
            <a:lumOff val="19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8427" tIns="60960" rIns="60960" bIns="60960" numCol="1" spcCol="1270" anchor="ctr" anchorCtr="0">
          <a:noAutofit/>
        </a:bodyPr>
        <a:lstStyle/>
        <a:p>
          <a:pPr marL="0" lvl="0" indent="0" algn="l" defTabSz="1555750">
            <a:lnSpc>
              <a:spcPct val="90000"/>
            </a:lnSpc>
            <a:spcBef>
              <a:spcPct val="0"/>
            </a:spcBef>
            <a:spcAft>
              <a:spcPct val="35000"/>
            </a:spcAft>
            <a:buSzTx/>
            <a:buNone/>
          </a:pPr>
          <a:r>
            <a:rPr lang="en-GB" sz="2400" b="0" i="0" kern="1200" dirty="0">
              <a:latin typeface="Gill Sans" panose="020B0502020104020203" pitchFamily="34" charset="-79"/>
              <a:ea typeface="Helvetica"/>
              <a:cs typeface="Gill Sans" panose="020B0502020104020203" pitchFamily="34" charset="-79"/>
            </a:rPr>
            <a:t>ESA Co-funded PhD</a:t>
          </a:r>
        </a:p>
      </dsp:txBody>
      <dsp:txXfrm>
        <a:off x="1143073" y="3894229"/>
        <a:ext cx="10261377" cy="779120"/>
      </dsp:txXfrm>
    </dsp:sp>
    <dsp:sp modelId="{4240EFCE-06BD-CB4B-8996-FC83694F3CFA}">
      <dsp:nvSpPr>
        <dsp:cNvPr id="0" name=""/>
        <dsp:cNvSpPr/>
      </dsp:nvSpPr>
      <dsp:spPr>
        <a:xfrm>
          <a:off x="656123" y="3796839"/>
          <a:ext cx="973900" cy="973900"/>
        </a:xfrm>
        <a:prstGeom prst="ellipse">
          <a:avLst/>
        </a:prstGeom>
        <a:solidFill>
          <a:schemeClr val="lt1">
            <a:hueOff val="0"/>
            <a:satOff val="0"/>
            <a:lumOff val="0"/>
            <a:alphaOff val="0"/>
          </a:schemeClr>
        </a:solidFill>
        <a:ln w="25400" cap="flat" cmpd="sng" algn="ctr">
          <a:solidFill>
            <a:schemeClr val="accent2">
              <a:hueOff val="-14181474"/>
              <a:satOff val="8939"/>
              <a:lumOff val="1910"/>
              <a:alphaOff val="0"/>
            </a:schemeClr>
          </a:solidFill>
          <a:prstDash val="solid"/>
        </a:ln>
        <a:effectLst/>
      </dsp:spPr>
      <dsp:style>
        <a:lnRef idx="2">
          <a:scrgbClr r="0" g="0" b="0"/>
        </a:lnRef>
        <a:fillRef idx="1">
          <a:scrgbClr r="0" g="0" b="0"/>
        </a:fillRef>
        <a:effectRef idx="0">
          <a:scrgbClr r="0" g="0" b="0"/>
        </a:effectRef>
        <a:fontRef idx="minor"/>
      </dsp:style>
    </dsp:sp>
    <dsp:sp modelId="{B150C3DE-6E2E-5141-8965-53FAF9B1D665}">
      <dsp:nvSpPr>
        <dsp:cNvPr id="0" name=""/>
        <dsp:cNvSpPr/>
      </dsp:nvSpPr>
      <dsp:spPr>
        <a:xfrm>
          <a:off x="584779" y="5062536"/>
          <a:ext cx="10819672" cy="779120"/>
        </a:xfrm>
        <a:prstGeom prst="rect">
          <a:avLst/>
        </a:prstGeom>
        <a:solidFill>
          <a:schemeClr val="accent2">
            <a:hueOff val="-18908632"/>
            <a:satOff val="11919"/>
            <a:lumOff val="25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8427" tIns="60960" rIns="60960" bIns="60960" numCol="1" spcCol="1270" anchor="ctr" anchorCtr="0">
          <a:noAutofit/>
        </a:bodyPr>
        <a:lstStyle/>
        <a:p>
          <a:pPr marL="0" lvl="0" indent="0" algn="l" defTabSz="1555750">
            <a:lnSpc>
              <a:spcPct val="90000"/>
            </a:lnSpc>
            <a:spcBef>
              <a:spcPct val="0"/>
            </a:spcBef>
            <a:spcAft>
              <a:spcPct val="35000"/>
            </a:spcAft>
            <a:buNone/>
          </a:pPr>
          <a:r>
            <a:rPr lang="en-GB" sz="2400" b="0" i="0" kern="1200">
              <a:latin typeface="Gill Sans" panose="020B0502020104020203" pitchFamily="34" charset="-79"/>
              <a:ea typeface="Helvetica"/>
              <a:cs typeface="Gill Sans" panose="020B0502020104020203" pitchFamily="34" charset="-79"/>
            </a:rPr>
            <a:t>ESA Early </a:t>
          </a:r>
          <a:r>
            <a:rPr lang="en-GB" sz="2400" b="0" i="0" kern="1200" dirty="0">
              <a:latin typeface="Gill Sans" panose="020B0502020104020203" pitchFamily="34" charset="-79"/>
              <a:ea typeface="Helvetica"/>
              <a:cs typeface="Gill Sans" panose="020B0502020104020203" pitchFamily="34" charset="-79"/>
            </a:rPr>
            <a:t>Graduate </a:t>
          </a:r>
          <a:r>
            <a:rPr lang="en-GB" sz="2400" b="0" i="0" kern="1200">
              <a:latin typeface="Gill Sans" panose="020B0502020104020203" pitchFamily="34" charset="-79"/>
              <a:ea typeface="Helvetica"/>
              <a:cs typeface="Gill Sans" panose="020B0502020104020203" pitchFamily="34" charset="-79"/>
            </a:rPr>
            <a:t>Traineeships (EGT</a:t>
          </a:r>
          <a:r>
            <a:rPr lang="en-GB" sz="2400" b="0" i="0" kern="1200" dirty="0">
              <a:latin typeface="Gill Sans" panose="020B0502020104020203" pitchFamily="34" charset="-79"/>
              <a:ea typeface="Helvetica"/>
              <a:cs typeface="Gill Sans" panose="020B0502020104020203" pitchFamily="34" charset="-79"/>
            </a:rPr>
            <a:t>), Internships, National trainee </a:t>
          </a:r>
        </a:p>
      </dsp:txBody>
      <dsp:txXfrm>
        <a:off x="584779" y="5062536"/>
        <a:ext cx="10819672" cy="779120"/>
      </dsp:txXfrm>
    </dsp:sp>
    <dsp:sp modelId="{3EE8C3B6-521B-7840-B2C1-B41667DED1A3}">
      <dsp:nvSpPr>
        <dsp:cNvPr id="0" name=""/>
        <dsp:cNvSpPr/>
      </dsp:nvSpPr>
      <dsp:spPr>
        <a:xfrm>
          <a:off x="97829" y="4965146"/>
          <a:ext cx="973900" cy="973900"/>
        </a:xfrm>
        <a:prstGeom prst="ellipse">
          <a:avLst/>
        </a:prstGeom>
        <a:solidFill>
          <a:schemeClr val="lt1">
            <a:hueOff val="0"/>
            <a:satOff val="0"/>
            <a:lumOff val="0"/>
            <a:alphaOff val="0"/>
          </a:schemeClr>
        </a:solidFill>
        <a:ln w="25400" cap="flat" cmpd="sng" algn="ctr">
          <a:solidFill>
            <a:schemeClr val="accent2">
              <a:hueOff val="-18908632"/>
              <a:satOff val="11919"/>
              <a:lumOff val="2547"/>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9/24/2025</a:t>
            </a:fld>
            <a:endParaRPr lang="en-US" dirty="0"/>
          </a:p>
        </p:txBody>
      </p:sp>
      <p:sp>
        <p:nvSpPr>
          <p:cNvPr id="11268" name="Rectangle 4"/>
          <p:cNvSpPr>
            <a:spLocks noGrp="1" noRot="1" noChangeAspect="1" noChangeArrowheads="1" noTextEdit="1"/>
          </p:cNvSpPr>
          <p:nvPr>
            <p:ph type="sldImg" idx="2"/>
          </p:nvPr>
        </p:nvSpPr>
        <p:spPr bwMode="auto">
          <a:xfrm>
            <a:off x="454025" y="693738"/>
            <a:ext cx="617696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3" kern="1200">
        <a:solidFill>
          <a:schemeClr val="tx1"/>
        </a:solidFill>
        <a:latin typeface="Calibri" pitchFamily="34" charset="0"/>
        <a:ea typeface="+mn-ea"/>
        <a:cs typeface="+mn-cs"/>
      </a:defRPr>
    </a:lvl1pPr>
    <a:lvl2pPr marL="610636" algn="l" rtl="0" fontAlgn="base">
      <a:spcBef>
        <a:spcPct val="30000"/>
      </a:spcBef>
      <a:spcAft>
        <a:spcPct val="0"/>
      </a:spcAft>
      <a:defRPr sz="1603" kern="1200">
        <a:solidFill>
          <a:schemeClr val="tx1"/>
        </a:solidFill>
        <a:latin typeface="Calibri" pitchFamily="34" charset="0"/>
        <a:ea typeface="+mn-ea"/>
        <a:cs typeface="+mn-cs"/>
      </a:defRPr>
    </a:lvl2pPr>
    <a:lvl3pPr marL="1221273" algn="l" rtl="0" fontAlgn="base">
      <a:spcBef>
        <a:spcPct val="30000"/>
      </a:spcBef>
      <a:spcAft>
        <a:spcPct val="0"/>
      </a:spcAft>
      <a:defRPr sz="1603" kern="1200">
        <a:solidFill>
          <a:schemeClr val="tx1"/>
        </a:solidFill>
        <a:latin typeface="Calibri" pitchFamily="34" charset="0"/>
        <a:ea typeface="+mn-ea"/>
        <a:cs typeface="+mn-cs"/>
      </a:defRPr>
    </a:lvl3pPr>
    <a:lvl4pPr marL="1831909" algn="l" rtl="0" fontAlgn="base">
      <a:spcBef>
        <a:spcPct val="30000"/>
      </a:spcBef>
      <a:spcAft>
        <a:spcPct val="0"/>
      </a:spcAft>
      <a:defRPr sz="1603" kern="1200">
        <a:solidFill>
          <a:schemeClr val="tx1"/>
        </a:solidFill>
        <a:latin typeface="Calibri" pitchFamily="34" charset="0"/>
        <a:ea typeface="+mn-ea"/>
        <a:cs typeface="+mn-cs"/>
      </a:defRPr>
    </a:lvl4pPr>
    <a:lvl5pPr marL="2442545" algn="l" rtl="0" fontAlgn="base">
      <a:spcBef>
        <a:spcPct val="30000"/>
      </a:spcBef>
      <a:spcAft>
        <a:spcPct val="0"/>
      </a:spcAft>
      <a:defRPr sz="1603" kern="1200">
        <a:solidFill>
          <a:schemeClr val="tx1"/>
        </a:solidFill>
        <a:latin typeface="Calibri" pitchFamily="34" charset="0"/>
        <a:ea typeface="+mn-ea"/>
        <a:cs typeface="+mn-cs"/>
      </a:defRPr>
    </a:lvl5pPr>
    <a:lvl6pPr marL="3053182" algn="l" defTabSz="1221273" rtl="0" eaLnBrk="1" latinLnBrk="0" hangingPunct="1">
      <a:defRPr sz="1603" kern="1200">
        <a:solidFill>
          <a:schemeClr val="tx1"/>
        </a:solidFill>
        <a:latin typeface="+mn-lt"/>
        <a:ea typeface="+mn-ea"/>
        <a:cs typeface="+mn-cs"/>
      </a:defRPr>
    </a:lvl6pPr>
    <a:lvl7pPr marL="3663818" algn="l" defTabSz="1221273" rtl="0" eaLnBrk="1" latinLnBrk="0" hangingPunct="1">
      <a:defRPr sz="1603" kern="1200">
        <a:solidFill>
          <a:schemeClr val="tx1"/>
        </a:solidFill>
        <a:latin typeface="+mn-lt"/>
        <a:ea typeface="+mn-ea"/>
        <a:cs typeface="+mn-cs"/>
      </a:defRPr>
    </a:lvl7pPr>
    <a:lvl8pPr marL="4274454" algn="l" defTabSz="1221273" rtl="0" eaLnBrk="1" latinLnBrk="0" hangingPunct="1">
      <a:defRPr sz="1603" kern="1200">
        <a:solidFill>
          <a:schemeClr val="tx1"/>
        </a:solidFill>
        <a:latin typeface="+mn-lt"/>
        <a:ea typeface="+mn-ea"/>
        <a:cs typeface="+mn-cs"/>
      </a:defRPr>
    </a:lvl8pPr>
    <a:lvl9pPr marL="4885091" algn="l" defTabSz="1221273" rtl="0" eaLnBrk="1" latinLnBrk="0" hangingPunct="1">
      <a:defRPr sz="1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6D6923-BA0F-4801-A7E2-C5CB406443BB}" type="slidenum">
              <a:rPr lang="en-GB" smtClean="0"/>
              <a:t>2</a:t>
            </a:fld>
            <a:endParaRPr lang="en-GB"/>
          </a:p>
        </p:txBody>
      </p:sp>
    </p:spTree>
    <p:extLst>
      <p:ext uri="{BB962C8B-B14F-4D97-AF65-F5344CB8AC3E}">
        <p14:creationId xmlns:p14="http://schemas.microsoft.com/office/powerpoint/2010/main" val="1964504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7F25C-7322-E6D3-D646-EB3975F78B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E787F2-E93C-AE64-AE03-FC17A81998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039722-CF0B-FFB8-67DB-D4E7C5270C6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63DD3D7-261E-5D8A-58EB-0AFCA1AF533A}"/>
              </a:ext>
            </a:extLst>
          </p:cNvPr>
          <p:cNvSpPr>
            <a:spLocks noGrp="1"/>
          </p:cNvSpPr>
          <p:nvPr>
            <p:ph type="sldNum" sz="quarter" idx="5"/>
          </p:nvPr>
        </p:nvSpPr>
        <p:spPr/>
        <p:txBody>
          <a:bodyPr/>
          <a:lstStyle/>
          <a:p>
            <a:fld id="{166D6923-BA0F-4801-A7E2-C5CB406443BB}" type="slidenum">
              <a:rPr lang="en-GB" smtClean="0"/>
              <a:t>13</a:t>
            </a:fld>
            <a:endParaRPr lang="en-GB"/>
          </a:p>
        </p:txBody>
      </p:sp>
    </p:spTree>
    <p:extLst>
      <p:ext uri="{BB962C8B-B14F-4D97-AF65-F5344CB8AC3E}">
        <p14:creationId xmlns:p14="http://schemas.microsoft.com/office/powerpoint/2010/main" val="3597461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99AF9-4472-0330-A469-4779F64075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FCDE5A-F8B9-882F-0E65-6A926688AC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8129E-5BCB-E067-BFC8-6DEB4EB62AB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BBB362C-82E0-7B1F-B99A-2FB51E4A0905}"/>
              </a:ext>
            </a:extLst>
          </p:cNvPr>
          <p:cNvSpPr>
            <a:spLocks noGrp="1"/>
          </p:cNvSpPr>
          <p:nvPr>
            <p:ph type="sldNum" sz="quarter" idx="5"/>
          </p:nvPr>
        </p:nvSpPr>
        <p:spPr/>
        <p:txBody>
          <a:bodyPr/>
          <a:lstStyle/>
          <a:p>
            <a:fld id="{166D6923-BA0F-4801-A7E2-C5CB406443BB}" type="slidenum">
              <a:rPr lang="en-GB" smtClean="0"/>
              <a:t>14</a:t>
            </a:fld>
            <a:endParaRPr lang="en-GB"/>
          </a:p>
        </p:txBody>
      </p:sp>
    </p:spTree>
    <p:extLst>
      <p:ext uri="{BB962C8B-B14F-4D97-AF65-F5344CB8AC3E}">
        <p14:creationId xmlns:p14="http://schemas.microsoft.com/office/powerpoint/2010/main" val="2843643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2321E-C8A8-B206-330A-1D28CFC39A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9DBFA-E569-5BCB-853E-3D1042FF0E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A1EBA9-4849-E54D-46D7-D7704D9B937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E2D43FE-E3C7-4691-4218-B04F0949E133}"/>
              </a:ext>
            </a:extLst>
          </p:cNvPr>
          <p:cNvSpPr>
            <a:spLocks noGrp="1"/>
          </p:cNvSpPr>
          <p:nvPr>
            <p:ph type="sldNum" sz="quarter" idx="5"/>
          </p:nvPr>
        </p:nvSpPr>
        <p:spPr/>
        <p:txBody>
          <a:bodyPr/>
          <a:lstStyle/>
          <a:p>
            <a:fld id="{166D6923-BA0F-4801-A7E2-C5CB406443BB}" type="slidenum">
              <a:rPr lang="en-GB" smtClean="0"/>
              <a:t>15</a:t>
            </a:fld>
            <a:endParaRPr lang="en-GB"/>
          </a:p>
        </p:txBody>
      </p:sp>
    </p:spTree>
    <p:extLst>
      <p:ext uri="{BB962C8B-B14F-4D97-AF65-F5344CB8AC3E}">
        <p14:creationId xmlns:p14="http://schemas.microsoft.com/office/powerpoint/2010/main" val="1738160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63178-740E-CC61-7E28-1997679AA9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B2767A-C659-E53A-2281-B83D5D2784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2B9E73-A874-F545-8235-AE0940853A0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20BB065-BF5F-3387-A3A2-06A90C214B2A}"/>
              </a:ext>
            </a:extLst>
          </p:cNvPr>
          <p:cNvSpPr>
            <a:spLocks noGrp="1"/>
          </p:cNvSpPr>
          <p:nvPr>
            <p:ph type="sldNum" sz="quarter" idx="5"/>
          </p:nvPr>
        </p:nvSpPr>
        <p:spPr/>
        <p:txBody>
          <a:bodyPr/>
          <a:lstStyle/>
          <a:p>
            <a:fld id="{166D6923-BA0F-4801-A7E2-C5CB406443BB}" type="slidenum">
              <a:rPr lang="en-GB" smtClean="0"/>
              <a:t>16</a:t>
            </a:fld>
            <a:endParaRPr lang="en-GB"/>
          </a:p>
        </p:txBody>
      </p:sp>
    </p:spTree>
    <p:extLst>
      <p:ext uri="{BB962C8B-B14F-4D97-AF65-F5344CB8AC3E}">
        <p14:creationId xmlns:p14="http://schemas.microsoft.com/office/powerpoint/2010/main" val="3214949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90266-4457-2BFF-2386-030D5EB9F6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926CD5-644E-D7EA-0BFA-0C16165498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23F685-FB7C-0D29-402B-D6428A4D5FC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E179840-0C70-7999-402E-2BC97BBF1DA3}"/>
              </a:ext>
            </a:extLst>
          </p:cNvPr>
          <p:cNvSpPr>
            <a:spLocks noGrp="1"/>
          </p:cNvSpPr>
          <p:nvPr>
            <p:ph type="sldNum" sz="quarter" idx="5"/>
          </p:nvPr>
        </p:nvSpPr>
        <p:spPr/>
        <p:txBody>
          <a:bodyPr/>
          <a:lstStyle/>
          <a:p>
            <a:fld id="{166D6923-BA0F-4801-A7E2-C5CB406443BB}" type="slidenum">
              <a:rPr lang="en-GB" smtClean="0"/>
              <a:t>17</a:t>
            </a:fld>
            <a:endParaRPr lang="en-GB"/>
          </a:p>
        </p:txBody>
      </p:sp>
    </p:spTree>
    <p:extLst>
      <p:ext uri="{BB962C8B-B14F-4D97-AF65-F5344CB8AC3E}">
        <p14:creationId xmlns:p14="http://schemas.microsoft.com/office/powerpoint/2010/main" val="4212762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CB3D3-5F4A-E7CE-8D21-A21A3723B7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50FE60-CC79-6D5F-31F6-A06DF51CE0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E8D23D-3609-5487-B57B-C8250571B32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3EAF55-99FC-DFC7-DEA8-007B70DE6081}"/>
              </a:ext>
            </a:extLst>
          </p:cNvPr>
          <p:cNvSpPr>
            <a:spLocks noGrp="1"/>
          </p:cNvSpPr>
          <p:nvPr>
            <p:ph type="sldNum" sz="quarter" idx="5"/>
          </p:nvPr>
        </p:nvSpPr>
        <p:spPr/>
        <p:txBody>
          <a:bodyPr/>
          <a:lstStyle/>
          <a:p>
            <a:fld id="{166D6923-BA0F-4801-A7E2-C5CB406443BB}" type="slidenum">
              <a:rPr lang="en-GB" smtClean="0"/>
              <a:t>18</a:t>
            </a:fld>
            <a:endParaRPr lang="en-GB"/>
          </a:p>
        </p:txBody>
      </p:sp>
    </p:spTree>
    <p:extLst>
      <p:ext uri="{BB962C8B-B14F-4D97-AF65-F5344CB8AC3E}">
        <p14:creationId xmlns:p14="http://schemas.microsoft.com/office/powerpoint/2010/main" val="1791011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are data — matrices of pixels that we can </a:t>
            </a:r>
            <a:r>
              <a:rPr lang="en-GB" dirty="0" err="1"/>
              <a:t>analyze</a:t>
            </a:r>
            <a:r>
              <a:rPr lang="en-GB" dirty="0"/>
              <a:t> and manipulate. In many applications, like machine learning and control systems, image processing is a key step for extracting information or building intelligent </a:t>
            </a:r>
            <a:r>
              <a:rPr lang="en-GB" dirty="0" err="1"/>
              <a:t>behavior</a:t>
            </a:r>
            <a:r>
              <a:rPr lang="en-GB" dirty="0"/>
              <a:t>.</a:t>
            </a:r>
          </a:p>
          <a:p>
            <a:endParaRPr lang="en-GB" dirty="0"/>
          </a:p>
          <a:p>
            <a:r>
              <a:rPr lang="en-GB" dirty="0"/>
              <a:t>An image, is represented in a computer as a matrix of numerical values. </a:t>
            </a:r>
          </a:p>
          <a:p>
            <a:r>
              <a:rPr lang="en-GB" dirty="0"/>
              <a:t>Each element of this matrix corresponds to a pixel, which encodes </a:t>
            </a:r>
            <a:r>
              <a:rPr lang="en-GB" dirty="0" err="1"/>
              <a:t>color</a:t>
            </a:r>
            <a:r>
              <a:rPr lang="en-GB" dirty="0"/>
              <a:t> information through one or more channels — typically red, green, and blue (RGB). </a:t>
            </a:r>
          </a:p>
          <a:p>
            <a:r>
              <a:rPr lang="en-GB" dirty="0"/>
              <a:t>In grayscale images, each pixel holds a single intensity value. This matrix-based representation allows images to be processed mathematically and manipulated through linear algebra operations. </a:t>
            </a:r>
          </a:p>
          <a:p>
            <a:r>
              <a:rPr lang="en-GB" dirty="0"/>
              <a:t>Understanding images as numerical arrays is fundamental for techniques like image handling and feature extraction, where algorithms </a:t>
            </a:r>
            <a:r>
              <a:rPr lang="en-GB" dirty="0" err="1"/>
              <a:t>analyze</a:t>
            </a:r>
            <a:r>
              <a:rPr lang="en-GB" dirty="0"/>
              <a:t> pixel values and patterns to identify edges, textures, shapes, and other meaningful features.</a:t>
            </a:r>
          </a:p>
        </p:txBody>
      </p:sp>
      <p:sp>
        <p:nvSpPr>
          <p:cNvPr id="4" name="Slide Number Placeholder 3"/>
          <p:cNvSpPr>
            <a:spLocks noGrp="1"/>
          </p:cNvSpPr>
          <p:nvPr>
            <p:ph type="sldNum" sz="quarter" idx="5"/>
          </p:nvPr>
        </p:nvSpPr>
        <p:spPr/>
        <p:txBody>
          <a:bodyPr/>
          <a:lstStyle/>
          <a:p>
            <a:fld id="{166D6923-BA0F-4801-A7E2-C5CB406443BB}" type="slidenum">
              <a:rPr lang="en-GB" smtClean="0"/>
              <a:t>19</a:t>
            </a:fld>
            <a:endParaRPr lang="en-GB"/>
          </a:p>
        </p:txBody>
      </p:sp>
    </p:spTree>
    <p:extLst>
      <p:ext uri="{BB962C8B-B14F-4D97-AF65-F5344CB8AC3E}">
        <p14:creationId xmlns:p14="http://schemas.microsoft.com/office/powerpoint/2010/main" val="890810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182A9-92F7-D829-A856-A0A66E23A4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E5A910-0C31-E744-37B0-6193F4D1D5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128713-5500-EC3B-6CF2-801A1B720AD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9CC5578-1E39-FCF9-45FF-6E1459819FDB}"/>
              </a:ext>
            </a:extLst>
          </p:cNvPr>
          <p:cNvSpPr>
            <a:spLocks noGrp="1"/>
          </p:cNvSpPr>
          <p:nvPr>
            <p:ph type="sldNum" sz="quarter" idx="5"/>
          </p:nvPr>
        </p:nvSpPr>
        <p:spPr/>
        <p:txBody>
          <a:bodyPr/>
          <a:lstStyle/>
          <a:p>
            <a:fld id="{166D6923-BA0F-4801-A7E2-C5CB406443BB}" type="slidenum">
              <a:rPr lang="en-GB" smtClean="0"/>
              <a:t>20</a:t>
            </a:fld>
            <a:endParaRPr lang="en-GB"/>
          </a:p>
        </p:txBody>
      </p:sp>
    </p:spTree>
    <p:extLst>
      <p:ext uri="{BB962C8B-B14F-4D97-AF65-F5344CB8AC3E}">
        <p14:creationId xmlns:p14="http://schemas.microsoft.com/office/powerpoint/2010/main" val="2666397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E0C88-D0BE-AA35-A732-366CB7594B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FC78D3-3BC8-199B-12AA-3B573E69ED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6A197D-72CF-2662-DB02-D8877F9301E3}"/>
              </a:ext>
            </a:extLst>
          </p:cNvPr>
          <p:cNvSpPr>
            <a:spLocks noGrp="1"/>
          </p:cNvSpPr>
          <p:nvPr>
            <p:ph type="body" idx="1"/>
          </p:nvPr>
        </p:nvSpPr>
        <p:spPr/>
        <p:txBody>
          <a:bodyPr/>
          <a:lstStyle/>
          <a:p>
            <a:r>
              <a:rPr lang="en-GB" dirty="0"/>
              <a:t>To work with images, we often use libraries like OpenCV, PIL or matplotlib</a:t>
            </a:r>
          </a:p>
          <a:p>
            <a:endParaRPr lang="en-GB" dirty="0"/>
          </a:p>
          <a:p>
            <a:r>
              <a:rPr lang="en-GB" dirty="0"/>
              <a:t>We can visualize images using OpenCV or matplotlib. Also, we can convert colour formats … </a:t>
            </a:r>
          </a:p>
        </p:txBody>
      </p:sp>
      <p:sp>
        <p:nvSpPr>
          <p:cNvPr id="4" name="Slide Number Placeholder 3">
            <a:extLst>
              <a:ext uri="{FF2B5EF4-FFF2-40B4-BE49-F238E27FC236}">
                <a16:creationId xmlns:a16="http://schemas.microsoft.com/office/drawing/2014/main" id="{6AC6799B-8B38-7F64-CCA5-C5FACCF5F627}"/>
              </a:ext>
            </a:extLst>
          </p:cNvPr>
          <p:cNvSpPr>
            <a:spLocks noGrp="1"/>
          </p:cNvSpPr>
          <p:nvPr>
            <p:ph type="sldNum" sz="quarter" idx="5"/>
          </p:nvPr>
        </p:nvSpPr>
        <p:spPr/>
        <p:txBody>
          <a:bodyPr/>
          <a:lstStyle/>
          <a:p>
            <a:fld id="{166D6923-BA0F-4801-A7E2-C5CB406443BB}" type="slidenum">
              <a:rPr lang="en-GB" smtClean="0"/>
              <a:t>21</a:t>
            </a:fld>
            <a:endParaRPr lang="en-GB"/>
          </a:p>
        </p:txBody>
      </p:sp>
    </p:spTree>
    <p:extLst>
      <p:ext uri="{BB962C8B-B14F-4D97-AF65-F5344CB8AC3E}">
        <p14:creationId xmlns:p14="http://schemas.microsoft.com/office/powerpoint/2010/main" val="1430145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709DE-8C07-6C2B-C7F1-4C6A7CAAD0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B27F3D-F5E8-7750-96AA-667CF432DB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58B198-594D-E71E-E464-F1E67532CF23}"/>
              </a:ext>
            </a:extLst>
          </p:cNvPr>
          <p:cNvSpPr>
            <a:spLocks noGrp="1"/>
          </p:cNvSpPr>
          <p:nvPr>
            <p:ph type="body" idx="1"/>
          </p:nvPr>
        </p:nvSpPr>
        <p:spPr/>
        <p:txBody>
          <a:bodyPr/>
          <a:lstStyle/>
          <a:p>
            <a:r>
              <a:rPr lang="en-GB" dirty="0"/>
              <a:t>Filters help extract important visual features. For example, edge detection highlights contours and structure. One classic filter is the Canny edge detector, which finds edges in the image.</a:t>
            </a:r>
          </a:p>
          <a:p>
            <a:endParaRPr lang="en-GB" dirty="0"/>
          </a:p>
          <a:p>
            <a:r>
              <a:rPr lang="en-GB" dirty="0">
                <a:sym typeface="Wingdings" panose="05000000000000000000" pitchFamily="2" charset="2"/>
              </a:rPr>
              <a:t> </a:t>
            </a:r>
            <a:r>
              <a:rPr lang="en-GB" b="0" i="0" dirty="0">
                <a:solidFill>
                  <a:srgbClr val="D6D6D6"/>
                </a:solidFill>
                <a:effectLst/>
                <a:latin typeface="Segoe Sans"/>
              </a:rPr>
              <a:t>So far, we’ve applied filters like edge detection, blur, and emboss manually. These are examples of </a:t>
            </a:r>
            <a:r>
              <a:rPr lang="en-GB" b="1" i="0" dirty="0">
                <a:solidFill>
                  <a:srgbClr val="D6D6D6"/>
                </a:solidFill>
                <a:effectLst/>
                <a:latin typeface="Segoe Sans"/>
              </a:rPr>
              <a:t>hand-crafted features</a:t>
            </a:r>
            <a:r>
              <a:rPr lang="en-GB" b="0" i="0" dirty="0">
                <a:solidFill>
                  <a:srgbClr val="D6D6D6"/>
                </a:solidFill>
                <a:effectLst/>
                <a:latin typeface="Segoe Sans"/>
              </a:rPr>
              <a:t>—we decide what to extract from the image.</a:t>
            </a:r>
            <a:endParaRPr lang="en-GB" dirty="0"/>
          </a:p>
        </p:txBody>
      </p:sp>
      <p:sp>
        <p:nvSpPr>
          <p:cNvPr id="4" name="Slide Number Placeholder 3">
            <a:extLst>
              <a:ext uri="{FF2B5EF4-FFF2-40B4-BE49-F238E27FC236}">
                <a16:creationId xmlns:a16="http://schemas.microsoft.com/office/drawing/2014/main" id="{D46E60CD-4397-BE7B-C024-3DF91C5750D3}"/>
              </a:ext>
            </a:extLst>
          </p:cNvPr>
          <p:cNvSpPr>
            <a:spLocks noGrp="1"/>
          </p:cNvSpPr>
          <p:nvPr>
            <p:ph type="sldNum" sz="quarter" idx="5"/>
          </p:nvPr>
        </p:nvSpPr>
        <p:spPr/>
        <p:txBody>
          <a:bodyPr/>
          <a:lstStyle/>
          <a:p>
            <a:fld id="{166D6923-BA0F-4801-A7E2-C5CB406443BB}" type="slidenum">
              <a:rPr lang="en-GB" smtClean="0"/>
              <a:t>22</a:t>
            </a:fld>
            <a:endParaRPr lang="en-GB"/>
          </a:p>
        </p:txBody>
      </p:sp>
    </p:spTree>
    <p:extLst>
      <p:ext uri="{BB962C8B-B14F-4D97-AF65-F5344CB8AC3E}">
        <p14:creationId xmlns:p14="http://schemas.microsoft.com/office/powerpoint/2010/main" val="2175823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3</a:t>
            </a:fld>
            <a:endParaRPr lang="en-US" dirty="0"/>
          </a:p>
        </p:txBody>
      </p:sp>
    </p:spTree>
    <p:extLst>
      <p:ext uri="{BB962C8B-B14F-4D97-AF65-F5344CB8AC3E}">
        <p14:creationId xmlns:p14="http://schemas.microsoft.com/office/powerpoint/2010/main" val="3329648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A83C8-AC87-28D4-C38D-033A9586A4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BC8C1C-371D-77F3-DA71-AF690A570E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415805-5D0C-AFB9-2FEA-572D33E37A81}"/>
              </a:ext>
            </a:extLst>
          </p:cNvPr>
          <p:cNvSpPr>
            <a:spLocks noGrp="1"/>
          </p:cNvSpPr>
          <p:nvPr>
            <p:ph type="body" idx="1"/>
          </p:nvPr>
        </p:nvSpPr>
        <p:spPr/>
        <p:txBody>
          <a:bodyPr/>
          <a:lstStyle/>
          <a:p>
            <a:r>
              <a:rPr lang="en-GB" sz="1603" b="0" i="0" kern="1200" dirty="0">
                <a:solidFill>
                  <a:schemeClr val="tx1"/>
                </a:solidFill>
                <a:effectLst/>
                <a:latin typeface="Calibri" pitchFamily="34" charset="0"/>
                <a:ea typeface="+mn-ea"/>
                <a:cs typeface="+mn-cs"/>
              </a:rPr>
              <a:t>Regression models: Linear Regression, Polynomial Regression. </a:t>
            </a:r>
          </a:p>
          <a:p>
            <a:r>
              <a:rPr lang="en-GB" sz="1603" b="0" i="0" kern="1200" dirty="0">
                <a:solidFill>
                  <a:schemeClr val="tx1"/>
                </a:solidFill>
                <a:effectLst/>
                <a:latin typeface="Calibri" pitchFamily="34" charset="0"/>
                <a:ea typeface="+mn-ea"/>
                <a:cs typeface="+mn-cs"/>
              </a:rPr>
              <a:t>Classification models: Logistic Regression, Naive Bayes. </a:t>
            </a:r>
          </a:p>
          <a:p>
            <a:r>
              <a:rPr lang="en-GB" sz="1603" b="0" i="0" kern="1200" dirty="0">
                <a:solidFill>
                  <a:schemeClr val="tx1"/>
                </a:solidFill>
                <a:effectLst/>
                <a:latin typeface="Calibri" pitchFamily="34" charset="0"/>
                <a:ea typeface="+mn-ea"/>
                <a:cs typeface="+mn-cs"/>
              </a:rPr>
              <a:t>Models used for both: Decision Tree, Random Forest, Support Vector Machines, K-Nearest </a:t>
            </a:r>
            <a:r>
              <a:rPr lang="en-GB" sz="1603" b="0" i="0" kern="1200" dirty="0" err="1">
                <a:solidFill>
                  <a:schemeClr val="tx1"/>
                </a:solidFill>
                <a:effectLst/>
                <a:latin typeface="Calibri" pitchFamily="34" charset="0"/>
                <a:ea typeface="+mn-ea"/>
                <a:cs typeface="+mn-cs"/>
              </a:rPr>
              <a:t>Neighbors</a:t>
            </a:r>
            <a:r>
              <a:rPr lang="en-GB" sz="1603" b="0" i="0" kern="1200" dirty="0">
                <a:solidFill>
                  <a:schemeClr val="tx1"/>
                </a:solidFill>
                <a:effectLst/>
                <a:latin typeface="Calibri" pitchFamily="34" charset="0"/>
                <a:ea typeface="+mn-ea"/>
                <a:cs typeface="+mn-cs"/>
              </a:rPr>
              <a:t>. </a:t>
            </a:r>
          </a:p>
          <a:p>
            <a:r>
              <a:rPr lang="en-GB" sz="1603" b="0" i="0" kern="1200" dirty="0">
                <a:solidFill>
                  <a:schemeClr val="tx1"/>
                </a:solidFill>
                <a:effectLst/>
                <a:latin typeface="Calibri" pitchFamily="34" charset="0"/>
                <a:ea typeface="+mn-ea"/>
                <a:cs typeface="+mn-cs"/>
              </a:rPr>
              <a:t>Ensembles: Bagging, Boosting, Voting and Stacking. </a:t>
            </a:r>
          </a:p>
          <a:p>
            <a:r>
              <a:rPr lang="en-GB" sz="1603" b="0" i="0" kern="1200" dirty="0">
                <a:solidFill>
                  <a:schemeClr val="tx1"/>
                </a:solidFill>
                <a:effectLst/>
                <a:latin typeface="Calibri" pitchFamily="34" charset="0"/>
                <a:ea typeface="+mn-ea"/>
                <a:cs typeface="+mn-cs"/>
              </a:rPr>
              <a:t>Deep Learning: Fully Connected (Dense) Neural Networks. </a:t>
            </a:r>
          </a:p>
          <a:p>
            <a:r>
              <a:rPr lang="en-GB" sz="1603" b="0" i="0" kern="1200" dirty="0">
                <a:solidFill>
                  <a:schemeClr val="tx1"/>
                </a:solidFill>
                <a:effectLst/>
                <a:latin typeface="Calibri" pitchFamily="34" charset="0"/>
                <a:ea typeface="+mn-ea"/>
                <a:cs typeface="+mn-cs"/>
              </a:rPr>
              <a:t>Unsupervised learning: K-Means clustering and Principal Component Analysis (PCA) dimensionality reduction technique.</a:t>
            </a:r>
            <a:endParaRPr lang="en-GB" dirty="0"/>
          </a:p>
        </p:txBody>
      </p:sp>
      <p:sp>
        <p:nvSpPr>
          <p:cNvPr id="4" name="Slide Number Placeholder 3">
            <a:extLst>
              <a:ext uri="{FF2B5EF4-FFF2-40B4-BE49-F238E27FC236}">
                <a16:creationId xmlns:a16="http://schemas.microsoft.com/office/drawing/2014/main" id="{D30575FD-ED80-27CB-128C-8B7C9FECC89C}"/>
              </a:ext>
            </a:extLst>
          </p:cNvPr>
          <p:cNvSpPr>
            <a:spLocks noGrp="1"/>
          </p:cNvSpPr>
          <p:nvPr>
            <p:ph type="sldNum" sz="quarter" idx="5"/>
          </p:nvPr>
        </p:nvSpPr>
        <p:spPr/>
        <p:txBody>
          <a:bodyPr/>
          <a:lstStyle/>
          <a:p>
            <a:fld id="{166D6923-BA0F-4801-A7E2-C5CB406443BB}" type="slidenum">
              <a:rPr lang="en-GB" smtClean="0"/>
              <a:t>23</a:t>
            </a:fld>
            <a:endParaRPr lang="en-GB"/>
          </a:p>
        </p:txBody>
      </p:sp>
    </p:spTree>
    <p:extLst>
      <p:ext uri="{BB962C8B-B14F-4D97-AF65-F5344CB8AC3E}">
        <p14:creationId xmlns:p14="http://schemas.microsoft.com/office/powerpoint/2010/main" val="3797221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15956-3C37-E42F-7105-0B322C2FC0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DBF91C-CCF1-70F0-D746-2B97131A94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C12D7C-D080-A2BB-4F5A-88140E66F7F1}"/>
              </a:ext>
            </a:extLst>
          </p:cNvPr>
          <p:cNvSpPr>
            <a:spLocks noGrp="1"/>
          </p:cNvSpPr>
          <p:nvPr>
            <p:ph type="body" idx="1"/>
          </p:nvPr>
        </p:nvSpPr>
        <p:spPr/>
        <p:txBody>
          <a:bodyPr/>
          <a:lstStyle/>
          <a:p>
            <a:r>
              <a:rPr lang="en-GB" sz="1603" b="0" i="0" kern="1200" dirty="0">
                <a:solidFill>
                  <a:schemeClr val="tx1"/>
                </a:solidFill>
                <a:effectLst/>
                <a:latin typeface="Calibri" pitchFamily="34" charset="0"/>
                <a:ea typeface="+mn-ea"/>
                <a:cs typeface="+mn-cs"/>
              </a:rPr>
              <a:t>Regression models: Linear Regression, Polynomial Regression. </a:t>
            </a:r>
          </a:p>
          <a:p>
            <a:r>
              <a:rPr lang="en-GB" sz="1603" b="0" i="0" kern="1200" dirty="0">
                <a:solidFill>
                  <a:schemeClr val="tx1"/>
                </a:solidFill>
                <a:effectLst/>
                <a:latin typeface="Calibri" pitchFamily="34" charset="0"/>
                <a:ea typeface="+mn-ea"/>
                <a:cs typeface="+mn-cs"/>
              </a:rPr>
              <a:t>Classification models: Logistic Regression, Naive Bayes. </a:t>
            </a:r>
          </a:p>
          <a:p>
            <a:r>
              <a:rPr lang="en-GB" sz="1603" b="0" i="0" kern="1200" dirty="0">
                <a:solidFill>
                  <a:schemeClr val="tx1"/>
                </a:solidFill>
                <a:effectLst/>
                <a:latin typeface="Calibri" pitchFamily="34" charset="0"/>
                <a:ea typeface="+mn-ea"/>
                <a:cs typeface="+mn-cs"/>
              </a:rPr>
              <a:t>Models used for both: Decision Tree, Random Forest, Support Vector Machines, K-Nearest </a:t>
            </a:r>
            <a:r>
              <a:rPr lang="en-GB" sz="1603" b="0" i="0" kern="1200" dirty="0" err="1">
                <a:solidFill>
                  <a:schemeClr val="tx1"/>
                </a:solidFill>
                <a:effectLst/>
                <a:latin typeface="Calibri" pitchFamily="34" charset="0"/>
                <a:ea typeface="+mn-ea"/>
                <a:cs typeface="+mn-cs"/>
              </a:rPr>
              <a:t>Neighbors</a:t>
            </a:r>
            <a:r>
              <a:rPr lang="en-GB" sz="1603" b="0" i="0" kern="1200" dirty="0">
                <a:solidFill>
                  <a:schemeClr val="tx1"/>
                </a:solidFill>
                <a:effectLst/>
                <a:latin typeface="Calibri" pitchFamily="34" charset="0"/>
                <a:ea typeface="+mn-ea"/>
                <a:cs typeface="+mn-cs"/>
              </a:rPr>
              <a:t>. </a:t>
            </a:r>
          </a:p>
          <a:p>
            <a:r>
              <a:rPr lang="en-GB" sz="1603" b="0" i="0" kern="1200" dirty="0">
                <a:solidFill>
                  <a:schemeClr val="tx1"/>
                </a:solidFill>
                <a:effectLst/>
                <a:latin typeface="Calibri" pitchFamily="34" charset="0"/>
                <a:ea typeface="+mn-ea"/>
                <a:cs typeface="+mn-cs"/>
              </a:rPr>
              <a:t>Ensembles: Bagging, Boosting, Voting and Stacking. </a:t>
            </a:r>
          </a:p>
          <a:p>
            <a:r>
              <a:rPr lang="en-GB" sz="1603" b="0" i="0" kern="1200" dirty="0">
                <a:solidFill>
                  <a:schemeClr val="tx1"/>
                </a:solidFill>
                <a:effectLst/>
                <a:latin typeface="Calibri" pitchFamily="34" charset="0"/>
                <a:ea typeface="+mn-ea"/>
                <a:cs typeface="+mn-cs"/>
              </a:rPr>
              <a:t>Deep Learning: Fully Connected (Dense) Neural Networks. </a:t>
            </a:r>
          </a:p>
          <a:p>
            <a:r>
              <a:rPr lang="en-GB" sz="1603" b="0" i="0" kern="1200" dirty="0">
                <a:solidFill>
                  <a:schemeClr val="tx1"/>
                </a:solidFill>
                <a:effectLst/>
                <a:latin typeface="Calibri" pitchFamily="34" charset="0"/>
                <a:ea typeface="+mn-ea"/>
                <a:cs typeface="+mn-cs"/>
              </a:rPr>
              <a:t>Unsupervised learning: K-Means clustering and Principal Component Analysis (PCA) dimensionality reduction technique.</a:t>
            </a:r>
            <a:endParaRPr lang="en-GB" dirty="0"/>
          </a:p>
        </p:txBody>
      </p:sp>
      <p:sp>
        <p:nvSpPr>
          <p:cNvPr id="4" name="Slide Number Placeholder 3">
            <a:extLst>
              <a:ext uri="{FF2B5EF4-FFF2-40B4-BE49-F238E27FC236}">
                <a16:creationId xmlns:a16="http://schemas.microsoft.com/office/drawing/2014/main" id="{9CA63D94-6D56-E425-FC24-2F183EB6D965}"/>
              </a:ext>
            </a:extLst>
          </p:cNvPr>
          <p:cNvSpPr>
            <a:spLocks noGrp="1"/>
          </p:cNvSpPr>
          <p:nvPr>
            <p:ph type="sldNum" sz="quarter" idx="5"/>
          </p:nvPr>
        </p:nvSpPr>
        <p:spPr/>
        <p:txBody>
          <a:bodyPr/>
          <a:lstStyle/>
          <a:p>
            <a:fld id="{166D6923-BA0F-4801-A7E2-C5CB406443BB}" type="slidenum">
              <a:rPr lang="en-GB" smtClean="0"/>
              <a:t>24</a:t>
            </a:fld>
            <a:endParaRPr lang="en-GB"/>
          </a:p>
        </p:txBody>
      </p:sp>
    </p:spTree>
    <p:extLst>
      <p:ext uri="{BB962C8B-B14F-4D97-AF65-F5344CB8AC3E}">
        <p14:creationId xmlns:p14="http://schemas.microsoft.com/office/powerpoint/2010/main" val="2389071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719AB-EA3A-CE91-000B-67D9644512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8C08BB-AF21-7C7A-D225-3069BCC2C6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21129-4661-452A-817F-B4D68689BA7B}"/>
              </a:ext>
            </a:extLst>
          </p:cNvPr>
          <p:cNvSpPr>
            <a:spLocks noGrp="1"/>
          </p:cNvSpPr>
          <p:nvPr>
            <p:ph type="body" idx="1"/>
          </p:nvPr>
        </p:nvSpPr>
        <p:spPr/>
        <p:txBody>
          <a:bodyPr/>
          <a:lstStyle/>
          <a:p>
            <a:pPr marL="171450" indent="-171450">
              <a:buFont typeface="Wingdings" panose="05000000000000000000" pitchFamily="2" charset="2"/>
              <a:buChar char="à"/>
            </a:pPr>
            <a:r>
              <a:rPr lang="en-GB" b="0" i="0" dirty="0">
                <a:solidFill>
                  <a:srgbClr val="D6D6D6"/>
                </a:solidFill>
                <a:effectLst/>
                <a:latin typeface="Segoe Sans"/>
              </a:rPr>
              <a:t>But what if we want the computer to learn which features are important by itself?</a:t>
            </a:r>
          </a:p>
          <a:p>
            <a:pPr marL="171450" indent="-171450">
              <a:buFont typeface="Wingdings" panose="05000000000000000000" pitchFamily="2" charset="2"/>
              <a:buChar char="à"/>
            </a:pPr>
            <a:endParaRPr lang="en-GB" b="0" i="0" dirty="0">
              <a:solidFill>
                <a:srgbClr val="D6D6D6"/>
              </a:solidFill>
              <a:effectLst/>
              <a:latin typeface="Segoe Sans"/>
            </a:endParaRPr>
          </a:p>
          <a:p>
            <a:pPr algn="l">
              <a:buFont typeface="Arial" panose="020B0604020202020204" pitchFamily="34" charset="0"/>
              <a:buNone/>
            </a:pPr>
            <a:r>
              <a:rPr lang="en-GB" b="0" i="0" dirty="0">
                <a:solidFill>
                  <a:srgbClr val="D6D6D6"/>
                </a:solidFill>
                <a:effectLst/>
                <a:latin typeface="Segoe Sans"/>
              </a:rPr>
              <a:t>In ML, we extract features (e.g., edges, textures, </a:t>
            </a:r>
            <a:r>
              <a:rPr lang="en-GB" b="0" i="0" dirty="0" err="1">
                <a:solidFill>
                  <a:srgbClr val="D6D6D6"/>
                </a:solidFill>
                <a:effectLst/>
                <a:latin typeface="Segoe Sans"/>
              </a:rPr>
              <a:t>color</a:t>
            </a:r>
            <a:r>
              <a:rPr lang="en-GB" b="0" i="0" dirty="0">
                <a:solidFill>
                  <a:srgbClr val="D6D6D6"/>
                </a:solidFill>
                <a:effectLst/>
                <a:latin typeface="Segoe Sans"/>
              </a:rPr>
              <a:t> histograms) and feed them into algorithms like:</a:t>
            </a:r>
          </a:p>
          <a:p>
            <a:pPr marL="742950" lvl="1" indent="-285750" algn="l">
              <a:buFont typeface="Arial" panose="020B0604020202020204" pitchFamily="34" charset="0"/>
              <a:buChar char="•"/>
            </a:pPr>
            <a:r>
              <a:rPr lang="en-GB" b="0" i="0" dirty="0">
                <a:solidFill>
                  <a:srgbClr val="D6D6D6"/>
                </a:solidFill>
                <a:effectLst/>
                <a:latin typeface="Segoe Sans"/>
              </a:rPr>
              <a:t>SVMs</a:t>
            </a:r>
          </a:p>
          <a:p>
            <a:pPr marL="742950" lvl="1" indent="-285750" algn="l">
              <a:buFont typeface="Arial" panose="020B0604020202020204" pitchFamily="34" charset="0"/>
              <a:buChar char="•"/>
            </a:pPr>
            <a:r>
              <a:rPr lang="en-GB" b="0" i="0" dirty="0">
                <a:solidFill>
                  <a:srgbClr val="D6D6D6"/>
                </a:solidFill>
                <a:effectLst/>
                <a:latin typeface="Segoe Sans"/>
              </a:rPr>
              <a:t>Decision Trees</a:t>
            </a:r>
          </a:p>
          <a:p>
            <a:pPr marL="742950" lvl="1" indent="-285750" algn="l">
              <a:buFont typeface="Arial" panose="020B0604020202020204" pitchFamily="34" charset="0"/>
              <a:buChar char="•"/>
            </a:pPr>
            <a:r>
              <a:rPr lang="en-GB" b="0" i="0" dirty="0">
                <a:solidFill>
                  <a:srgbClr val="D6D6D6"/>
                </a:solidFill>
                <a:effectLst/>
                <a:latin typeface="Segoe Sans"/>
              </a:rPr>
              <a:t>k-NN</a:t>
            </a:r>
          </a:p>
          <a:p>
            <a:pPr algn="l">
              <a:buFont typeface="Arial" panose="020B0604020202020204" pitchFamily="34" charset="0"/>
              <a:buNone/>
            </a:pPr>
            <a:r>
              <a:rPr lang="en-GB" b="0" i="0" dirty="0">
                <a:solidFill>
                  <a:srgbClr val="D6D6D6"/>
                </a:solidFill>
                <a:effectLst/>
                <a:latin typeface="Segoe Sans"/>
              </a:rPr>
              <a:t>These models learn patterns from </a:t>
            </a:r>
            <a:r>
              <a:rPr lang="en-GB" b="0" i="0" dirty="0" err="1">
                <a:solidFill>
                  <a:srgbClr val="D6D6D6"/>
                </a:solidFill>
                <a:effectLst/>
                <a:latin typeface="Segoe Sans"/>
              </a:rPr>
              <a:t>labeled</a:t>
            </a:r>
            <a:r>
              <a:rPr lang="en-GB" b="0" i="0" dirty="0">
                <a:solidFill>
                  <a:srgbClr val="D6D6D6"/>
                </a:solidFill>
                <a:effectLst/>
                <a:latin typeface="Segoe Sans"/>
              </a:rPr>
              <a:t> data (e.g., cats vs. dogs).</a:t>
            </a:r>
          </a:p>
          <a:p>
            <a:pPr marL="171450" indent="-171450">
              <a:buFont typeface="Wingdings" panose="05000000000000000000" pitchFamily="2" charset="2"/>
              <a:buChar char="à"/>
            </a:pPr>
            <a:endParaRPr lang="en-GB" b="0" dirty="0"/>
          </a:p>
          <a:p>
            <a:pPr algn="l">
              <a:spcBef>
                <a:spcPts val="300"/>
              </a:spcBef>
              <a:spcAft>
                <a:spcPts val="300"/>
              </a:spcAft>
              <a:buFont typeface="Arial" panose="020B0604020202020204" pitchFamily="34" charset="0"/>
              <a:buNone/>
            </a:pPr>
            <a:r>
              <a:rPr lang="en-GB" b="1" i="0" dirty="0">
                <a:solidFill>
                  <a:srgbClr val="D6D6D6"/>
                </a:solidFill>
                <a:effectLst/>
                <a:latin typeface="Segoe Sans"/>
              </a:rPr>
              <a:t>Problem with ML:</a:t>
            </a:r>
            <a:r>
              <a:rPr lang="en-GB" b="0" i="0" dirty="0">
                <a:solidFill>
                  <a:srgbClr val="D6D6D6"/>
                </a:solidFill>
                <a:effectLst/>
                <a:latin typeface="Segoe Sans"/>
              </a:rPr>
              <a:t> “The challenge is that feature extraction is still manual and may not capture complex patterns.”</a:t>
            </a:r>
          </a:p>
          <a:p>
            <a:pPr algn="l">
              <a:spcBef>
                <a:spcPts val="300"/>
              </a:spcBef>
              <a:spcAft>
                <a:spcPts val="300"/>
              </a:spcAft>
              <a:buFont typeface="Arial" panose="020B0604020202020204" pitchFamily="34" charset="0"/>
              <a:buNone/>
            </a:pPr>
            <a:r>
              <a:rPr lang="en-GB" b="1" i="0" dirty="0">
                <a:solidFill>
                  <a:srgbClr val="D6D6D6"/>
                </a:solidFill>
                <a:effectLst/>
                <a:latin typeface="Segoe Sans"/>
              </a:rPr>
              <a:t>Solution:</a:t>
            </a:r>
            <a:r>
              <a:rPr lang="en-GB" b="0" i="0" dirty="0">
                <a:solidFill>
                  <a:srgbClr val="D6D6D6"/>
                </a:solidFill>
                <a:effectLst/>
                <a:latin typeface="Segoe Sans"/>
              </a:rPr>
              <a:t> “Deep Learning, especially </a:t>
            </a:r>
            <a:r>
              <a:rPr lang="en-GB" b="1" i="0" dirty="0">
                <a:solidFill>
                  <a:srgbClr val="D6D6D6"/>
                </a:solidFill>
                <a:effectLst/>
                <a:latin typeface="Segoe Sans"/>
              </a:rPr>
              <a:t>Convolutional Neural Networks (CNNs)</a:t>
            </a:r>
            <a:r>
              <a:rPr lang="en-GB" b="0" i="0" dirty="0">
                <a:solidFill>
                  <a:srgbClr val="D6D6D6"/>
                </a:solidFill>
                <a:effectLst/>
                <a:latin typeface="Segoe Sans"/>
              </a:rPr>
              <a:t>, solves this by learning features automatically from raw pixels</a:t>
            </a:r>
          </a:p>
          <a:p>
            <a:pPr>
              <a:buNone/>
            </a:pPr>
            <a:endParaRPr lang="en-GB" b="0" dirty="0"/>
          </a:p>
          <a:p>
            <a:pPr>
              <a:buNone/>
            </a:pPr>
            <a:r>
              <a:rPr lang="en-GB" b="0" dirty="0"/>
              <a:t>------------------------------</a:t>
            </a:r>
          </a:p>
          <a:p>
            <a:pPr>
              <a:buNone/>
            </a:pPr>
            <a:endParaRPr lang="en-GB" b="0" dirty="0"/>
          </a:p>
          <a:p>
            <a:pPr>
              <a:buNone/>
            </a:pPr>
            <a:r>
              <a:rPr lang="en-GB" b="0" dirty="0"/>
              <a:t>Traditional filters like Canny or Sobel are examples of manual feature extraction — we design them to highlight specific patterns like edges or textures. But in deep learning, especially with Convolutional Neural Networks (CNNs), the model learns its own filters from the data.</a:t>
            </a:r>
          </a:p>
          <a:p>
            <a:r>
              <a:rPr lang="en-GB" b="0" dirty="0"/>
              <a:t>Instead of manually specifying features, we provide labelled images, and the network automatically learns what to focus on — like corners, shapes, and higher-level patterns — in order to classify or detect objects. This shift from hand-crafted features to learned representations is a key reason deep learning has become so powerful in image-related tasks.</a:t>
            </a:r>
          </a:p>
          <a:p>
            <a:endParaRPr lang="en-GB" b="0" dirty="0"/>
          </a:p>
          <a:p>
            <a:r>
              <a:rPr lang="en-GB" dirty="0"/>
              <a:t>In the realm of machine learning and computer vision, how data is handled and processed plays a crucial role in the success of any application. Traditional machine learning approaches often rely on manual feature extraction, where domain experts design specific algorithms to highlight important patterns in the data. </a:t>
            </a:r>
          </a:p>
          <a:p>
            <a:r>
              <a:rPr lang="en-GB" dirty="0"/>
              <a:t>However, with the advent of deep learning, this paradigm has shifted dramatically. Deep learning models, particularly convolutional neural networks, learn to automatically extract relevant features directly from raw data, reducing the need for handcrafted preprocessing. </a:t>
            </a:r>
          </a:p>
          <a:p>
            <a:r>
              <a:rPr lang="en-GB" dirty="0"/>
              <a:t>This chapter explores this transition from manual feature engineering to automatic feature learning, highlighting the implications for data handling, model performance, and real-world applications.</a:t>
            </a:r>
            <a:endParaRPr lang="en-GB" b="0" dirty="0"/>
          </a:p>
        </p:txBody>
      </p:sp>
      <p:sp>
        <p:nvSpPr>
          <p:cNvPr id="4" name="Slide Number Placeholder 3">
            <a:extLst>
              <a:ext uri="{FF2B5EF4-FFF2-40B4-BE49-F238E27FC236}">
                <a16:creationId xmlns:a16="http://schemas.microsoft.com/office/drawing/2014/main" id="{AB0A52EA-20BB-B8E6-B032-A336E157B41A}"/>
              </a:ext>
            </a:extLst>
          </p:cNvPr>
          <p:cNvSpPr>
            <a:spLocks noGrp="1"/>
          </p:cNvSpPr>
          <p:nvPr>
            <p:ph type="sldNum" sz="quarter" idx="5"/>
          </p:nvPr>
        </p:nvSpPr>
        <p:spPr/>
        <p:txBody>
          <a:bodyPr/>
          <a:lstStyle/>
          <a:p>
            <a:fld id="{166D6923-BA0F-4801-A7E2-C5CB406443BB}" type="slidenum">
              <a:rPr lang="en-GB" smtClean="0"/>
              <a:t>25</a:t>
            </a:fld>
            <a:endParaRPr lang="en-GB"/>
          </a:p>
        </p:txBody>
      </p:sp>
    </p:spTree>
    <p:extLst>
      <p:ext uri="{BB962C8B-B14F-4D97-AF65-F5344CB8AC3E}">
        <p14:creationId xmlns:p14="http://schemas.microsoft.com/office/powerpoint/2010/main" val="367309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8E2B7-43C2-6A51-6903-3194DD3B2D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EAD61E-8992-B13B-0966-E348FBFEA3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715B93-BAD5-8ABB-93D4-AE996AE01D4A}"/>
              </a:ext>
            </a:extLst>
          </p:cNvPr>
          <p:cNvSpPr>
            <a:spLocks noGrp="1"/>
          </p:cNvSpPr>
          <p:nvPr>
            <p:ph type="body" idx="1"/>
          </p:nvPr>
        </p:nvSpPr>
        <p:spPr/>
        <p:txBody>
          <a:bodyPr/>
          <a:lstStyle/>
          <a:p>
            <a:pPr marL="171450" indent="-171450">
              <a:buFont typeface="Wingdings" panose="05000000000000000000" pitchFamily="2" charset="2"/>
              <a:buChar char="à"/>
            </a:pPr>
            <a:r>
              <a:rPr lang="en-GB" b="0" i="0" dirty="0">
                <a:solidFill>
                  <a:srgbClr val="D6D6D6"/>
                </a:solidFill>
                <a:effectLst/>
                <a:latin typeface="Segoe Sans"/>
              </a:rPr>
              <a:t>But what if we want the computer to learn which features are important by itself?</a:t>
            </a:r>
          </a:p>
          <a:p>
            <a:pPr marL="171450" indent="-171450">
              <a:buFont typeface="Wingdings" panose="05000000000000000000" pitchFamily="2" charset="2"/>
              <a:buChar char="à"/>
            </a:pPr>
            <a:endParaRPr lang="en-GB" b="0" i="0" dirty="0">
              <a:solidFill>
                <a:srgbClr val="D6D6D6"/>
              </a:solidFill>
              <a:effectLst/>
              <a:latin typeface="Segoe Sans"/>
            </a:endParaRPr>
          </a:p>
          <a:p>
            <a:pPr algn="l">
              <a:buFont typeface="Arial" panose="020B0604020202020204" pitchFamily="34" charset="0"/>
              <a:buNone/>
            </a:pPr>
            <a:r>
              <a:rPr lang="en-GB" b="0" i="0" dirty="0">
                <a:solidFill>
                  <a:srgbClr val="D6D6D6"/>
                </a:solidFill>
                <a:effectLst/>
                <a:latin typeface="Segoe Sans"/>
              </a:rPr>
              <a:t>In ML, we extract features (e.g., edges, textures, </a:t>
            </a:r>
            <a:r>
              <a:rPr lang="en-GB" b="0" i="0" dirty="0" err="1">
                <a:solidFill>
                  <a:srgbClr val="D6D6D6"/>
                </a:solidFill>
                <a:effectLst/>
                <a:latin typeface="Segoe Sans"/>
              </a:rPr>
              <a:t>color</a:t>
            </a:r>
            <a:r>
              <a:rPr lang="en-GB" b="0" i="0" dirty="0">
                <a:solidFill>
                  <a:srgbClr val="D6D6D6"/>
                </a:solidFill>
                <a:effectLst/>
                <a:latin typeface="Segoe Sans"/>
              </a:rPr>
              <a:t> histograms) and feed them into algorithms like:</a:t>
            </a:r>
          </a:p>
          <a:p>
            <a:pPr marL="742950" lvl="1" indent="-285750" algn="l">
              <a:buFont typeface="Arial" panose="020B0604020202020204" pitchFamily="34" charset="0"/>
              <a:buChar char="•"/>
            </a:pPr>
            <a:r>
              <a:rPr lang="en-GB" b="0" i="0" dirty="0">
                <a:solidFill>
                  <a:srgbClr val="D6D6D6"/>
                </a:solidFill>
                <a:effectLst/>
                <a:latin typeface="Segoe Sans"/>
              </a:rPr>
              <a:t>SVMs</a:t>
            </a:r>
          </a:p>
          <a:p>
            <a:pPr marL="742950" lvl="1" indent="-285750" algn="l">
              <a:buFont typeface="Arial" panose="020B0604020202020204" pitchFamily="34" charset="0"/>
              <a:buChar char="•"/>
            </a:pPr>
            <a:r>
              <a:rPr lang="en-GB" b="0" i="0" dirty="0">
                <a:solidFill>
                  <a:srgbClr val="D6D6D6"/>
                </a:solidFill>
                <a:effectLst/>
                <a:latin typeface="Segoe Sans"/>
              </a:rPr>
              <a:t>Decision Trees</a:t>
            </a:r>
          </a:p>
          <a:p>
            <a:pPr marL="742950" lvl="1" indent="-285750" algn="l">
              <a:buFont typeface="Arial" panose="020B0604020202020204" pitchFamily="34" charset="0"/>
              <a:buChar char="•"/>
            </a:pPr>
            <a:r>
              <a:rPr lang="en-GB" b="0" i="0" dirty="0">
                <a:solidFill>
                  <a:srgbClr val="D6D6D6"/>
                </a:solidFill>
                <a:effectLst/>
                <a:latin typeface="Segoe Sans"/>
              </a:rPr>
              <a:t>k-NN</a:t>
            </a:r>
          </a:p>
          <a:p>
            <a:pPr algn="l">
              <a:buFont typeface="Arial" panose="020B0604020202020204" pitchFamily="34" charset="0"/>
              <a:buNone/>
            </a:pPr>
            <a:r>
              <a:rPr lang="en-GB" b="0" i="0" dirty="0">
                <a:solidFill>
                  <a:srgbClr val="D6D6D6"/>
                </a:solidFill>
                <a:effectLst/>
                <a:latin typeface="Segoe Sans"/>
              </a:rPr>
              <a:t>These models learn patterns from </a:t>
            </a:r>
            <a:r>
              <a:rPr lang="en-GB" b="0" i="0" dirty="0" err="1">
                <a:solidFill>
                  <a:srgbClr val="D6D6D6"/>
                </a:solidFill>
                <a:effectLst/>
                <a:latin typeface="Segoe Sans"/>
              </a:rPr>
              <a:t>labeled</a:t>
            </a:r>
            <a:r>
              <a:rPr lang="en-GB" b="0" i="0" dirty="0">
                <a:solidFill>
                  <a:srgbClr val="D6D6D6"/>
                </a:solidFill>
                <a:effectLst/>
                <a:latin typeface="Segoe Sans"/>
              </a:rPr>
              <a:t> data (e.g., cats vs. dogs).</a:t>
            </a:r>
          </a:p>
          <a:p>
            <a:pPr marL="171450" indent="-171450">
              <a:buFont typeface="Wingdings" panose="05000000000000000000" pitchFamily="2" charset="2"/>
              <a:buChar char="à"/>
            </a:pPr>
            <a:endParaRPr lang="en-GB" b="0" dirty="0"/>
          </a:p>
          <a:p>
            <a:pPr algn="l">
              <a:spcBef>
                <a:spcPts val="300"/>
              </a:spcBef>
              <a:spcAft>
                <a:spcPts val="300"/>
              </a:spcAft>
              <a:buFont typeface="Arial" panose="020B0604020202020204" pitchFamily="34" charset="0"/>
              <a:buNone/>
            </a:pPr>
            <a:r>
              <a:rPr lang="en-GB" b="1" i="0" dirty="0">
                <a:solidFill>
                  <a:srgbClr val="D6D6D6"/>
                </a:solidFill>
                <a:effectLst/>
                <a:latin typeface="Segoe Sans"/>
              </a:rPr>
              <a:t>Problem with ML:</a:t>
            </a:r>
            <a:r>
              <a:rPr lang="en-GB" b="0" i="0" dirty="0">
                <a:solidFill>
                  <a:srgbClr val="D6D6D6"/>
                </a:solidFill>
                <a:effectLst/>
                <a:latin typeface="Segoe Sans"/>
              </a:rPr>
              <a:t> “The challenge is that feature extraction is still manual and may not capture complex patterns.”</a:t>
            </a:r>
          </a:p>
          <a:p>
            <a:pPr algn="l">
              <a:spcBef>
                <a:spcPts val="300"/>
              </a:spcBef>
              <a:spcAft>
                <a:spcPts val="300"/>
              </a:spcAft>
              <a:buFont typeface="Arial" panose="020B0604020202020204" pitchFamily="34" charset="0"/>
              <a:buNone/>
            </a:pPr>
            <a:r>
              <a:rPr lang="en-GB" b="1" i="0" dirty="0">
                <a:solidFill>
                  <a:srgbClr val="D6D6D6"/>
                </a:solidFill>
                <a:effectLst/>
                <a:latin typeface="Segoe Sans"/>
              </a:rPr>
              <a:t>Solution:</a:t>
            </a:r>
            <a:r>
              <a:rPr lang="en-GB" b="0" i="0" dirty="0">
                <a:solidFill>
                  <a:srgbClr val="D6D6D6"/>
                </a:solidFill>
                <a:effectLst/>
                <a:latin typeface="Segoe Sans"/>
              </a:rPr>
              <a:t> “Deep Learning, especially </a:t>
            </a:r>
            <a:r>
              <a:rPr lang="en-GB" b="1" i="0" dirty="0">
                <a:solidFill>
                  <a:srgbClr val="D6D6D6"/>
                </a:solidFill>
                <a:effectLst/>
                <a:latin typeface="Segoe Sans"/>
              </a:rPr>
              <a:t>Convolutional Neural Networks (CNNs)</a:t>
            </a:r>
            <a:r>
              <a:rPr lang="en-GB" b="0" i="0" dirty="0">
                <a:solidFill>
                  <a:srgbClr val="D6D6D6"/>
                </a:solidFill>
                <a:effectLst/>
                <a:latin typeface="Segoe Sans"/>
              </a:rPr>
              <a:t>, solves this by learning features automatically from raw pixels</a:t>
            </a:r>
          </a:p>
          <a:p>
            <a:pPr>
              <a:buNone/>
            </a:pPr>
            <a:endParaRPr lang="en-GB" b="0" dirty="0"/>
          </a:p>
          <a:p>
            <a:pPr>
              <a:buNone/>
            </a:pPr>
            <a:r>
              <a:rPr lang="en-GB" b="0" dirty="0"/>
              <a:t>------------------------------</a:t>
            </a:r>
          </a:p>
          <a:p>
            <a:pPr>
              <a:buNone/>
            </a:pPr>
            <a:endParaRPr lang="en-GB" b="0" dirty="0"/>
          </a:p>
          <a:p>
            <a:pPr>
              <a:buNone/>
            </a:pPr>
            <a:r>
              <a:rPr lang="en-GB" b="0" dirty="0"/>
              <a:t>Traditional filters like Canny or Sobel are examples of manual feature extraction — we design them to highlight specific patterns like edges or textures. But in deep learning, especially with Convolutional Neural Networks (CNNs), the model learns its own filters from the data.</a:t>
            </a:r>
          </a:p>
          <a:p>
            <a:r>
              <a:rPr lang="en-GB" b="0" dirty="0"/>
              <a:t>Instead of manually specifying features, we provide labelled images, and the network automatically learns what to focus on — like corners, shapes, and higher-level patterns — in order to classify or detect objects. This shift from hand-crafted features to learned representations is a key reason deep learning has become so powerful in image-related tasks.</a:t>
            </a:r>
          </a:p>
          <a:p>
            <a:endParaRPr lang="en-GB" b="0" dirty="0"/>
          </a:p>
          <a:p>
            <a:r>
              <a:rPr lang="en-GB" dirty="0"/>
              <a:t>In the realm of machine learning and computer vision, how data is handled and processed plays a crucial role in the success of any application. Traditional machine learning approaches often rely on manual feature extraction, where domain experts design specific algorithms to highlight important patterns in the data. </a:t>
            </a:r>
          </a:p>
          <a:p>
            <a:r>
              <a:rPr lang="en-GB" dirty="0"/>
              <a:t>However, with the advent of deep learning, this paradigm has shifted dramatically. Deep learning models, particularly convolutional neural networks, learn to automatically extract relevant features directly from raw data, reducing the need for handcrafted preprocessing. </a:t>
            </a:r>
          </a:p>
          <a:p>
            <a:r>
              <a:rPr lang="en-GB" dirty="0"/>
              <a:t>This chapter explores this transition from manual feature engineering to automatic feature learning, highlighting the implications for data handling, model performance, and real-world applications.</a:t>
            </a:r>
            <a:endParaRPr lang="en-GB" b="0" dirty="0"/>
          </a:p>
        </p:txBody>
      </p:sp>
      <p:sp>
        <p:nvSpPr>
          <p:cNvPr id="4" name="Slide Number Placeholder 3">
            <a:extLst>
              <a:ext uri="{FF2B5EF4-FFF2-40B4-BE49-F238E27FC236}">
                <a16:creationId xmlns:a16="http://schemas.microsoft.com/office/drawing/2014/main" id="{BA2B455F-0E4F-F9E3-8C0A-BB3B991C91EB}"/>
              </a:ext>
            </a:extLst>
          </p:cNvPr>
          <p:cNvSpPr>
            <a:spLocks noGrp="1"/>
          </p:cNvSpPr>
          <p:nvPr>
            <p:ph type="sldNum" sz="quarter" idx="5"/>
          </p:nvPr>
        </p:nvSpPr>
        <p:spPr/>
        <p:txBody>
          <a:bodyPr/>
          <a:lstStyle/>
          <a:p>
            <a:fld id="{166D6923-BA0F-4801-A7E2-C5CB406443BB}" type="slidenum">
              <a:rPr lang="en-GB" smtClean="0"/>
              <a:t>26</a:t>
            </a:fld>
            <a:endParaRPr lang="en-GB"/>
          </a:p>
        </p:txBody>
      </p:sp>
    </p:spTree>
    <p:extLst>
      <p:ext uri="{BB962C8B-B14F-4D97-AF65-F5344CB8AC3E}">
        <p14:creationId xmlns:p14="http://schemas.microsoft.com/office/powerpoint/2010/main" val="42545002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77FD0-9008-1D76-9FB8-FBB756B5E2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400703-279C-2908-4C84-7D6DADFC01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9F2D50-FBB6-C305-88B9-A602C95B34B9}"/>
              </a:ext>
            </a:extLst>
          </p:cNvPr>
          <p:cNvSpPr>
            <a:spLocks noGrp="1"/>
          </p:cNvSpPr>
          <p:nvPr>
            <p:ph type="body" idx="1"/>
          </p:nvPr>
        </p:nvSpPr>
        <p:spPr/>
        <p:txBody>
          <a:bodyPr/>
          <a:lstStyle/>
          <a:p>
            <a:pPr>
              <a:buNone/>
            </a:pPr>
            <a:r>
              <a:rPr lang="en-GB" b="0" dirty="0"/>
              <a:t>Data augmentation plays a key role in both traditional and deep learning pipelines. Why? Because the more varied the input images, the more robust the model becomes — especially in deep learning, where the model learns features directly from the data.</a:t>
            </a:r>
          </a:p>
          <a:p>
            <a:r>
              <a:rPr lang="en-GB" b="0" dirty="0"/>
              <a:t>By applying transformations like rotation, zoom, flips, or brightness shifts, we simulate different real-world conditions and help the model generalize better. This makes it less likely to overfit and more capable of recognizing features under diverse scenarios — even if those features were learned automatically by a CNN.</a:t>
            </a:r>
          </a:p>
          <a:p>
            <a:endParaRPr lang="en-GB" b="0" dirty="0"/>
          </a:p>
          <a:p>
            <a:r>
              <a:rPr lang="en-GB" dirty="0"/>
              <a:t>In essence, data augmentation feeds the deep learning model with richer, more diverse feature representations — strengthening its ability to learn effectively and robustly.</a:t>
            </a:r>
            <a:endParaRPr lang="en-GB" b="0" dirty="0"/>
          </a:p>
        </p:txBody>
      </p:sp>
      <p:sp>
        <p:nvSpPr>
          <p:cNvPr id="4" name="Slide Number Placeholder 3">
            <a:extLst>
              <a:ext uri="{FF2B5EF4-FFF2-40B4-BE49-F238E27FC236}">
                <a16:creationId xmlns:a16="http://schemas.microsoft.com/office/drawing/2014/main" id="{CE4350BB-1136-0375-8F96-2E7B7BB589BB}"/>
              </a:ext>
            </a:extLst>
          </p:cNvPr>
          <p:cNvSpPr>
            <a:spLocks noGrp="1"/>
          </p:cNvSpPr>
          <p:nvPr>
            <p:ph type="sldNum" sz="quarter" idx="5"/>
          </p:nvPr>
        </p:nvSpPr>
        <p:spPr/>
        <p:txBody>
          <a:bodyPr/>
          <a:lstStyle/>
          <a:p>
            <a:fld id="{166D6923-BA0F-4801-A7E2-C5CB406443BB}" type="slidenum">
              <a:rPr lang="en-GB" smtClean="0"/>
              <a:t>27</a:t>
            </a:fld>
            <a:endParaRPr lang="en-GB"/>
          </a:p>
        </p:txBody>
      </p:sp>
    </p:spTree>
    <p:extLst>
      <p:ext uri="{BB962C8B-B14F-4D97-AF65-F5344CB8AC3E}">
        <p14:creationId xmlns:p14="http://schemas.microsoft.com/office/powerpoint/2010/main" val="12666878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7FA2C-6AB1-7069-18F5-61AEC6FACB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743B14-689F-058C-6210-D581C5D903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DCA738-703D-9774-B572-D050E5E34610}"/>
              </a:ext>
            </a:extLst>
          </p:cNvPr>
          <p:cNvSpPr>
            <a:spLocks noGrp="1"/>
          </p:cNvSpPr>
          <p:nvPr>
            <p:ph type="body" idx="1"/>
          </p:nvPr>
        </p:nvSpPr>
        <p:spPr/>
        <p:txBody>
          <a:bodyPr/>
          <a:lstStyle/>
          <a:p>
            <a:pPr>
              <a:buNone/>
            </a:pPr>
            <a:r>
              <a:rPr lang="en-GB" b="0" dirty="0"/>
              <a:t>Data augmentation plays a key role in both traditional and deep learning pipelines. Why? Because the more varied the input images, the more robust the model becomes — especially in deep learning, where the model learns features directly from the data.</a:t>
            </a:r>
          </a:p>
          <a:p>
            <a:r>
              <a:rPr lang="en-GB" b="0" dirty="0"/>
              <a:t>By applying transformations like rotation, zoom, flips, or brightness shifts, we simulate different real-world conditions and help the model generalize better. This makes it less likely to overfit and more capable of recognizing features under diverse scenarios — even if those features were learned automatically by a CNN.</a:t>
            </a:r>
          </a:p>
          <a:p>
            <a:endParaRPr lang="en-GB" b="0" dirty="0"/>
          </a:p>
          <a:p>
            <a:r>
              <a:rPr lang="en-GB" dirty="0"/>
              <a:t>In essence, data augmentation feeds the deep learning model with richer, more diverse feature representations — strengthening its ability to learn effectively and robustly.</a:t>
            </a:r>
            <a:endParaRPr lang="en-GB" b="0" dirty="0"/>
          </a:p>
        </p:txBody>
      </p:sp>
      <p:sp>
        <p:nvSpPr>
          <p:cNvPr id="4" name="Slide Number Placeholder 3">
            <a:extLst>
              <a:ext uri="{FF2B5EF4-FFF2-40B4-BE49-F238E27FC236}">
                <a16:creationId xmlns:a16="http://schemas.microsoft.com/office/drawing/2014/main" id="{1B569B37-6EBF-8D66-17E7-15AA4305C619}"/>
              </a:ext>
            </a:extLst>
          </p:cNvPr>
          <p:cNvSpPr>
            <a:spLocks noGrp="1"/>
          </p:cNvSpPr>
          <p:nvPr>
            <p:ph type="sldNum" sz="quarter" idx="5"/>
          </p:nvPr>
        </p:nvSpPr>
        <p:spPr/>
        <p:txBody>
          <a:bodyPr/>
          <a:lstStyle/>
          <a:p>
            <a:fld id="{166D6923-BA0F-4801-A7E2-C5CB406443BB}" type="slidenum">
              <a:rPr lang="en-GB" smtClean="0"/>
              <a:t>28</a:t>
            </a:fld>
            <a:endParaRPr lang="en-GB"/>
          </a:p>
        </p:txBody>
      </p:sp>
    </p:spTree>
    <p:extLst>
      <p:ext uri="{BB962C8B-B14F-4D97-AF65-F5344CB8AC3E}">
        <p14:creationId xmlns:p14="http://schemas.microsoft.com/office/powerpoint/2010/main" val="1696767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C166A-64A2-F24C-7EB3-B6E999E51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0C90A7-F644-5E94-0D26-4472397681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8C413A-045E-FDC9-0CF6-D63F2D856740}"/>
              </a:ext>
            </a:extLst>
          </p:cNvPr>
          <p:cNvSpPr>
            <a:spLocks noGrp="1"/>
          </p:cNvSpPr>
          <p:nvPr>
            <p:ph type="body" idx="1"/>
          </p:nvPr>
        </p:nvSpPr>
        <p:spPr/>
        <p:txBody>
          <a:bodyPr/>
          <a:lstStyle/>
          <a:p>
            <a:pPr>
              <a:buNone/>
            </a:pPr>
            <a:r>
              <a:rPr lang="en-GB" b="0" dirty="0"/>
              <a:t>Data augmentation plays a key role in both traditional and deep learning pipelines. Why? Because the more varied the input images, the more robust the model becomes — especially in deep learning, where the model learns features directly from the data.</a:t>
            </a:r>
          </a:p>
          <a:p>
            <a:r>
              <a:rPr lang="en-GB" b="0" dirty="0"/>
              <a:t>By applying transformations like rotation, zoom, flips, or brightness shifts, we simulate different real-world conditions and help the model generalize better. This makes it less likely to overfit and more capable of recognizing features under diverse scenarios — even if those features were learned automatically by a CNN.</a:t>
            </a:r>
          </a:p>
          <a:p>
            <a:endParaRPr lang="en-GB" b="0" dirty="0"/>
          </a:p>
          <a:p>
            <a:r>
              <a:rPr lang="en-GB" dirty="0"/>
              <a:t>In essence, data augmentation feeds the deep learning model with richer, more diverse feature representations — strengthening its ability to learn effectively and robustly.</a:t>
            </a:r>
            <a:endParaRPr lang="en-GB" b="0" dirty="0"/>
          </a:p>
        </p:txBody>
      </p:sp>
      <p:sp>
        <p:nvSpPr>
          <p:cNvPr id="4" name="Slide Number Placeholder 3">
            <a:extLst>
              <a:ext uri="{FF2B5EF4-FFF2-40B4-BE49-F238E27FC236}">
                <a16:creationId xmlns:a16="http://schemas.microsoft.com/office/drawing/2014/main" id="{9DD50D51-FB2A-EB3C-7613-71C1ED99150A}"/>
              </a:ext>
            </a:extLst>
          </p:cNvPr>
          <p:cNvSpPr>
            <a:spLocks noGrp="1"/>
          </p:cNvSpPr>
          <p:nvPr>
            <p:ph type="sldNum" sz="quarter" idx="5"/>
          </p:nvPr>
        </p:nvSpPr>
        <p:spPr/>
        <p:txBody>
          <a:bodyPr/>
          <a:lstStyle/>
          <a:p>
            <a:fld id="{166D6923-BA0F-4801-A7E2-C5CB406443BB}" type="slidenum">
              <a:rPr lang="en-GB" smtClean="0"/>
              <a:t>29</a:t>
            </a:fld>
            <a:endParaRPr lang="en-GB"/>
          </a:p>
        </p:txBody>
      </p:sp>
    </p:spTree>
    <p:extLst>
      <p:ext uri="{BB962C8B-B14F-4D97-AF65-F5344CB8AC3E}">
        <p14:creationId xmlns:p14="http://schemas.microsoft.com/office/powerpoint/2010/main" val="19256834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ML </a:t>
            </a:r>
            <a:r>
              <a:rPr lang="en-GB" dirty="0" err="1"/>
              <a:t>usa</a:t>
            </a:r>
            <a:r>
              <a:rPr lang="en-GB" dirty="0"/>
              <a:t> </a:t>
            </a:r>
            <a:r>
              <a:rPr lang="en-GB" dirty="0" err="1"/>
              <a:t>algoritmi</a:t>
            </a:r>
            <a:r>
              <a:rPr lang="en-GB" dirty="0"/>
              <a:t> di </a:t>
            </a:r>
            <a:r>
              <a:rPr lang="en-GB" dirty="0" err="1"/>
              <a:t>ottimizzazione</a:t>
            </a:r>
            <a:r>
              <a:rPr lang="en-GB" dirty="0"/>
              <a:t> </a:t>
            </a:r>
            <a:r>
              <a:rPr lang="en-GB" dirty="0" err="1"/>
              <a:t>metematica</a:t>
            </a:r>
            <a:r>
              <a:rPr lang="en-GB" dirty="0"/>
              <a:t>, come </a:t>
            </a:r>
            <a:r>
              <a:rPr lang="en-GB" dirty="0" err="1"/>
              <a:t>riduzione</a:t>
            </a:r>
            <a:r>
              <a:rPr lang="en-GB" dirty="0"/>
              <a:t> la </a:t>
            </a:r>
            <a:r>
              <a:rPr lang="en-GB" dirty="0" err="1"/>
              <a:t>distanza</a:t>
            </a:r>
            <a:r>
              <a:rPr lang="en-GB" dirty="0"/>
              <a:t> </a:t>
            </a:r>
            <a:r>
              <a:rPr lang="en-GB" dirty="0" err="1"/>
              <a:t>dalle</a:t>
            </a:r>
            <a:r>
              <a:rPr lang="en-GB" dirty="0"/>
              <a:t> </a:t>
            </a:r>
            <a:r>
              <a:rPr lang="en-GB" dirty="0" err="1"/>
              <a:t>distrubuzioni</a:t>
            </a:r>
            <a:r>
              <a:rPr lang="en-GB" dirty="0"/>
              <a:t> o </a:t>
            </a:r>
            <a:r>
              <a:rPr lang="en-GB" dirty="0" err="1"/>
              <a:t>regole</a:t>
            </a:r>
            <a:r>
              <a:rPr lang="en-GB" dirty="0"/>
              <a:t> </a:t>
            </a:r>
            <a:r>
              <a:rPr lang="en-GB" dirty="0" err="1"/>
              <a:t>statistiche</a:t>
            </a:r>
            <a:r>
              <a:rPr lang="en-GB" dirty="0"/>
              <a:t> / DL </a:t>
            </a:r>
            <a:r>
              <a:rPr lang="en-GB" dirty="0" err="1"/>
              <a:t>usa</a:t>
            </a:r>
            <a:r>
              <a:rPr lang="en-GB" dirty="0"/>
              <a:t> backpropagation algorithm </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30</a:t>
            </a:fld>
            <a:endParaRPr lang="en-US" dirty="0"/>
          </a:p>
        </p:txBody>
      </p:sp>
    </p:spTree>
    <p:extLst>
      <p:ext uri="{BB962C8B-B14F-4D97-AF65-F5344CB8AC3E}">
        <p14:creationId xmlns:p14="http://schemas.microsoft.com/office/powerpoint/2010/main" val="635998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ADFFE-F341-68E7-08B8-BF29F1398C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24724D-6A9F-9EB3-EF1C-A46926B2AF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38E068-6973-90B8-EA72-843808902BB0}"/>
              </a:ext>
            </a:extLst>
          </p:cNvPr>
          <p:cNvSpPr>
            <a:spLocks noGrp="1"/>
          </p:cNvSpPr>
          <p:nvPr>
            <p:ph type="body" idx="1"/>
          </p:nvPr>
        </p:nvSpPr>
        <p:spPr/>
        <p:txBody>
          <a:bodyPr/>
          <a:lstStyle/>
          <a:p>
            <a:r>
              <a:rPr lang="en-GB" dirty="0"/>
              <a:t>Ora ci </a:t>
            </a:r>
            <a:r>
              <a:rPr lang="en-GB" dirty="0" err="1"/>
              <a:t>andremo</a:t>
            </a:r>
            <a:r>
              <a:rPr lang="en-GB" dirty="0"/>
              <a:t> a </a:t>
            </a:r>
            <a:r>
              <a:rPr lang="en-GB" dirty="0" err="1"/>
              <a:t>foclaizzare</a:t>
            </a:r>
            <a:r>
              <a:rPr lang="en-GB" dirty="0"/>
              <a:t> sui </a:t>
            </a:r>
            <a:r>
              <a:rPr lang="en-GB" dirty="0" err="1"/>
              <a:t>punti</a:t>
            </a:r>
            <a:r>
              <a:rPr lang="en-GB" dirty="0"/>
              <a:t> </a:t>
            </a:r>
            <a:r>
              <a:rPr lang="en-GB" dirty="0" err="1"/>
              <a:t>chiave</a:t>
            </a:r>
            <a:r>
              <a:rPr lang="en-GB" dirty="0"/>
              <a:t> 1,2,3,4,5 … </a:t>
            </a:r>
          </a:p>
        </p:txBody>
      </p:sp>
      <p:sp>
        <p:nvSpPr>
          <p:cNvPr id="4" name="Slide Number Placeholder 3">
            <a:extLst>
              <a:ext uri="{FF2B5EF4-FFF2-40B4-BE49-F238E27FC236}">
                <a16:creationId xmlns:a16="http://schemas.microsoft.com/office/drawing/2014/main" id="{E44F5814-4371-CD88-2DAC-52F2A0348014}"/>
              </a:ext>
            </a:extLst>
          </p:cNvPr>
          <p:cNvSpPr>
            <a:spLocks noGrp="1"/>
          </p:cNvSpPr>
          <p:nvPr>
            <p:ph type="sldNum" sz="quarter" idx="5"/>
          </p:nvPr>
        </p:nvSpPr>
        <p:spPr/>
        <p:txBody>
          <a:bodyPr/>
          <a:lstStyle/>
          <a:p>
            <a:pPr>
              <a:defRPr/>
            </a:pPr>
            <a:fld id="{D8DF57D7-2670-4E78-96DD-D9B22805124F}" type="slidenum">
              <a:rPr lang="en-US" smtClean="0"/>
              <a:pPr>
                <a:defRPr/>
              </a:pPr>
              <a:t>31</a:t>
            </a:fld>
            <a:endParaRPr lang="en-US" dirty="0"/>
          </a:p>
        </p:txBody>
      </p:sp>
    </p:spTree>
    <p:extLst>
      <p:ext uri="{BB962C8B-B14F-4D97-AF65-F5344CB8AC3E}">
        <p14:creationId xmlns:p14="http://schemas.microsoft.com/office/powerpoint/2010/main" val="3562249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A4C4F-1FDF-0E8B-6EE9-43B1869BCE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68315-56AD-F190-BE78-2DDB9D89C0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752F05-FB4C-DF87-8E53-D6D3283E9EC9}"/>
              </a:ext>
            </a:extLst>
          </p:cNvPr>
          <p:cNvSpPr>
            <a:spLocks noGrp="1"/>
          </p:cNvSpPr>
          <p:nvPr>
            <p:ph type="body" idx="1"/>
          </p:nvPr>
        </p:nvSpPr>
        <p:spPr/>
        <p:txBody>
          <a:bodyPr/>
          <a:lstStyle/>
          <a:p>
            <a:r>
              <a:rPr lang="en-GB" dirty="0"/>
              <a:t>Ora ci </a:t>
            </a:r>
            <a:r>
              <a:rPr lang="en-GB" dirty="0" err="1"/>
              <a:t>andremo</a:t>
            </a:r>
            <a:r>
              <a:rPr lang="en-GB" dirty="0"/>
              <a:t> a </a:t>
            </a:r>
            <a:r>
              <a:rPr lang="en-GB" dirty="0" err="1"/>
              <a:t>foclaizzare</a:t>
            </a:r>
            <a:r>
              <a:rPr lang="en-GB" dirty="0"/>
              <a:t> sui </a:t>
            </a:r>
            <a:r>
              <a:rPr lang="en-GB" dirty="0" err="1"/>
              <a:t>punti</a:t>
            </a:r>
            <a:r>
              <a:rPr lang="en-GB" dirty="0"/>
              <a:t> </a:t>
            </a:r>
            <a:r>
              <a:rPr lang="en-GB" dirty="0" err="1"/>
              <a:t>chiave</a:t>
            </a:r>
            <a:r>
              <a:rPr lang="en-GB" dirty="0"/>
              <a:t> 1,2,3,4,5 … </a:t>
            </a:r>
          </a:p>
        </p:txBody>
      </p:sp>
      <p:sp>
        <p:nvSpPr>
          <p:cNvPr id="4" name="Slide Number Placeholder 3">
            <a:extLst>
              <a:ext uri="{FF2B5EF4-FFF2-40B4-BE49-F238E27FC236}">
                <a16:creationId xmlns:a16="http://schemas.microsoft.com/office/drawing/2014/main" id="{B7FB03F6-D898-1E03-0CA0-09011290BA8C}"/>
              </a:ext>
            </a:extLst>
          </p:cNvPr>
          <p:cNvSpPr>
            <a:spLocks noGrp="1"/>
          </p:cNvSpPr>
          <p:nvPr>
            <p:ph type="sldNum" sz="quarter" idx="5"/>
          </p:nvPr>
        </p:nvSpPr>
        <p:spPr/>
        <p:txBody>
          <a:bodyPr/>
          <a:lstStyle/>
          <a:p>
            <a:pPr>
              <a:defRPr/>
            </a:pPr>
            <a:fld id="{D8DF57D7-2670-4E78-96DD-D9B22805124F}" type="slidenum">
              <a:rPr lang="en-US" smtClean="0"/>
              <a:pPr>
                <a:defRPr/>
              </a:pPr>
              <a:t>32</a:t>
            </a:fld>
            <a:endParaRPr lang="en-US" dirty="0"/>
          </a:p>
        </p:txBody>
      </p:sp>
    </p:spTree>
    <p:extLst>
      <p:ext uri="{BB962C8B-B14F-4D97-AF65-F5344CB8AC3E}">
        <p14:creationId xmlns:p14="http://schemas.microsoft.com/office/powerpoint/2010/main" val="2840889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6EBAD-715E-3E95-9A2D-9FF6C754B2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8E4AC1-7727-120C-A8C9-E753B61C5B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697520-27B9-5766-0C49-CDECF939C93C}"/>
              </a:ext>
            </a:extLst>
          </p:cNvPr>
          <p:cNvSpPr>
            <a:spLocks noGrp="1"/>
          </p:cNvSpPr>
          <p:nvPr>
            <p:ph type="body" idx="1"/>
          </p:nvPr>
        </p:nvSpPr>
        <p:spPr/>
        <p:txBody>
          <a:bodyPr/>
          <a:lstStyle/>
          <a:p>
            <a:r>
              <a:rPr lang="en-GB" sz="1603" b="0" i="0" kern="1200" dirty="0">
                <a:solidFill>
                  <a:schemeClr val="tx1"/>
                </a:solidFill>
                <a:effectLst/>
                <a:latin typeface="Calibri" pitchFamily="34" charset="0"/>
                <a:ea typeface="+mn-ea"/>
                <a:cs typeface="+mn-cs"/>
              </a:rPr>
              <a:t>1) AI is the broad field of building machines that can perform tasks requiring human-like intelligence — such as reasoning, perception, and decision-making.</a:t>
            </a:r>
          </a:p>
          <a:p>
            <a:r>
              <a:rPr lang="en-GB" dirty="0"/>
              <a:t>2) </a:t>
            </a:r>
            <a:r>
              <a:rPr lang="en-GB" sz="1603" b="0" i="0" kern="1200" dirty="0">
                <a:solidFill>
                  <a:schemeClr val="tx1"/>
                </a:solidFill>
                <a:effectLst/>
                <a:latin typeface="Calibri" pitchFamily="34" charset="0"/>
                <a:ea typeface="+mn-ea"/>
                <a:cs typeface="+mn-cs"/>
              </a:rPr>
              <a:t>ML is a </a:t>
            </a:r>
            <a:r>
              <a:rPr lang="en-GB" sz="1603" b="1" i="0" kern="1200" dirty="0">
                <a:solidFill>
                  <a:schemeClr val="tx1"/>
                </a:solidFill>
                <a:effectLst/>
                <a:latin typeface="Calibri" pitchFamily="34" charset="0"/>
                <a:ea typeface="+mn-ea"/>
                <a:cs typeface="+mn-cs"/>
              </a:rPr>
              <a:t>subset of AI</a:t>
            </a:r>
            <a:r>
              <a:rPr lang="en-GB" sz="1603" b="0" i="0" kern="1200" dirty="0">
                <a:solidFill>
                  <a:schemeClr val="tx1"/>
                </a:solidFill>
                <a:effectLst/>
                <a:latin typeface="Calibri" pitchFamily="34" charset="0"/>
                <a:ea typeface="+mn-ea"/>
                <a:cs typeface="+mn-cs"/>
              </a:rPr>
              <a:t> focused on algorithms that learn patterns from data and improve over time without being explicitly programmed.</a:t>
            </a:r>
          </a:p>
          <a:p>
            <a:r>
              <a:rPr lang="en-GB" sz="1603" b="0" i="0" kern="1200" dirty="0">
                <a:solidFill>
                  <a:schemeClr val="tx1"/>
                </a:solidFill>
                <a:effectLst/>
                <a:latin typeface="Calibri" pitchFamily="34" charset="0"/>
                <a:ea typeface="+mn-ea"/>
                <a:cs typeface="+mn-cs"/>
              </a:rPr>
              <a:t>3) DL is a </a:t>
            </a:r>
            <a:r>
              <a:rPr lang="en-GB" sz="1603" b="1" i="0" kern="1200" dirty="0">
                <a:solidFill>
                  <a:schemeClr val="tx1"/>
                </a:solidFill>
                <a:effectLst/>
                <a:latin typeface="Calibri" pitchFamily="34" charset="0"/>
                <a:ea typeface="+mn-ea"/>
                <a:cs typeface="+mn-cs"/>
              </a:rPr>
              <a:t>subset of ML</a:t>
            </a:r>
            <a:r>
              <a:rPr lang="en-GB" sz="1603" b="0" i="0" kern="1200" dirty="0">
                <a:solidFill>
                  <a:schemeClr val="tx1"/>
                </a:solidFill>
                <a:effectLst/>
                <a:latin typeface="Calibri" pitchFamily="34" charset="0"/>
                <a:ea typeface="+mn-ea"/>
                <a:cs typeface="+mn-cs"/>
              </a:rPr>
              <a:t> that uses multi-layered neural networks to learn complex representations from large amounts of data.</a:t>
            </a:r>
          </a:p>
          <a:p>
            <a:br>
              <a:rPr lang="en-GB" dirty="0"/>
            </a:br>
            <a:endParaRPr lang="en-GB" dirty="0"/>
          </a:p>
        </p:txBody>
      </p:sp>
      <p:sp>
        <p:nvSpPr>
          <p:cNvPr id="4" name="Slide Number Placeholder 3">
            <a:extLst>
              <a:ext uri="{FF2B5EF4-FFF2-40B4-BE49-F238E27FC236}">
                <a16:creationId xmlns:a16="http://schemas.microsoft.com/office/drawing/2014/main" id="{3CD4B8A3-7001-DAF6-4495-C9763D63D05D}"/>
              </a:ext>
            </a:extLst>
          </p:cNvPr>
          <p:cNvSpPr>
            <a:spLocks noGrp="1"/>
          </p:cNvSpPr>
          <p:nvPr>
            <p:ph type="sldNum" sz="quarter" idx="5"/>
          </p:nvPr>
        </p:nvSpPr>
        <p:spPr/>
        <p:txBody>
          <a:bodyPr/>
          <a:lstStyle/>
          <a:p>
            <a:pPr>
              <a:defRPr/>
            </a:pPr>
            <a:fld id="{D8DF57D7-2670-4E78-96DD-D9B22805124F}" type="slidenum">
              <a:rPr lang="en-US" smtClean="0"/>
              <a:pPr>
                <a:defRPr/>
              </a:pPr>
              <a:t>4</a:t>
            </a:fld>
            <a:endParaRPr lang="en-US" dirty="0"/>
          </a:p>
        </p:txBody>
      </p:sp>
    </p:spTree>
    <p:extLst>
      <p:ext uri="{BB962C8B-B14F-4D97-AF65-F5344CB8AC3E}">
        <p14:creationId xmlns:p14="http://schemas.microsoft.com/office/powerpoint/2010/main" val="3331142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56DDE-AA4E-78EC-9AFE-B10FD1F9C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D596B4-5E88-D86B-EB14-931829CE50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38E296-FA45-AB82-8D0F-5EF6BA3B178C}"/>
              </a:ext>
            </a:extLst>
          </p:cNvPr>
          <p:cNvSpPr>
            <a:spLocks noGrp="1"/>
          </p:cNvSpPr>
          <p:nvPr>
            <p:ph type="body" idx="1"/>
          </p:nvPr>
        </p:nvSpPr>
        <p:spPr/>
        <p:txBody>
          <a:bodyPr/>
          <a:lstStyle/>
          <a:p>
            <a:pPr>
              <a:buNone/>
            </a:pPr>
            <a:r>
              <a:rPr lang="en-GB" dirty="0"/>
              <a:t>Up to now, fully connected network … but how we can extract more complex patters? More complex layers </a:t>
            </a:r>
            <a:br>
              <a:rPr lang="en-GB" dirty="0"/>
            </a:br>
            <a:r>
              <a:rPr lang="en-GB" dirty="0"/>
              <a:t>1) Convolution  </a:t>
            </a:r>
            <a:r>
              <a:rPr lang="en-GB" dirty="0">
                <a:sym typeface="Wingdings" panose="05000000000000000000" pitchFamily="2" charset="2"/>
              </a:rPr>
              <a:t> CNN</a:t>
            </a:r>
            <a:endParaRPr lang="en-GB" dirty="0"/>
          </a:p>
          <a:p>
            <a:pPr>
              <a:buNone/>
            </a:pPr>
            <a:r>
              <a:rPr lang="en-GB" dirty="0"/>
              <a:t>2) Self attention </a:t>
            </a:r>
            <a:r>
              <a:rPr lang="en-GB" dirty="0">
                <a:sym typeface="Wingdings" panose="05000000000000000000" pitchFamily="2" charset="2"/>
              </a:rPr>
              <a:t> </a:t>
            </a:r>
            <a:r>
              <a:rPr lang="en-GB" dirty="0" err="1">
                <a:sym typeface="Wingdings" panose="05000000000000000000" pitchFamily="2" charset="2"/>
              </a:rPr>
              <a:t>ViT</a:t>
            </a:r>
            <a:endParaRPr lang="en-GB" dirty="0"/>
          </a:p>
        </p:txBody>
      </p:sp>
      <p:sp>
        <p:nvSpPr>
          <p:cNvPr id="4" name="Slide Number Placeholder 3">
            <a:extLst>
              <a:ext uri="{FF2B5EF4-FFF2-40B4-BE49-F238E27FC236}">
                <a16:creationId xmlns:a16="http://schemas.microsoft.com/office/drawing/2014/main" id="{195185F2-DC64-F16E-F827-B0E43E1BCB8C}"/>
              </a:ext>
            </a:extLst>
          </p:cNvPr>
          <p:cNvSpPr>
            <a:spLocks noGrp="1"/>
          </p:cNvSpPr>
          <p:nvPr>
            <p:ph type="sldNum" sz="quarter" idx="5"/>
          </p:nvPr>
        </p:nvSpPr>
        <p:spPr/>
        <p:txBody>
          <a:bodyPr/>
          <a:lstStyle/>
          <a:p>
            <a:fld id="{166D6923-BA0F-4801-A7E2-C5CB406443BB}" type="slidenum">
              <a:rPr lang="en-GB" smtClean="0"/>
              <a:t>33</a:t>
            </a:fld>
            <a:endParaRPr lang="en-GB"/>
          </a:p>
        </p:txBody>
      </p:sp>
    </p:spTree>
    <p:extLst>
      <p:ext uri="{BB962C8B-B14F-4D97-AF65-F5344CB8AC3E}">
        <p14:creationId xmlns:p14="http://schemas.microsoft.com/office/powerpoint/2010/main" val="23451546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DEFF1-9F25-DCBA-C88B-6BEB615794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CD385E-AAEF-F134-2242-CA2012C510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7359E0-CBDB-2CF0-22BA-D3DC0F5D21B4}"/>
              </a:ext>
            </a:extLst>
          </p:cNvPr>
          <p:cNvSpPr>
            <a:spLocks noGrp="1"/>
          </p:cNvSpPr>
          <p:nvPr>
            <p:ph type="body" idx="1"/>
          </p:nvPr>
        </p:nvSpPr>
        <p:spPr/>
        <p:txBody>
          <a:bodyPr/>
          <a:lstStyle/>
          <a:p>
            <a:r>
              <a:rPr lang="en-GB" dirty="0"/>
              <a:t>Ora ci </a:t>
            </a:r>
            <a:r>
              <a:rPr lang="en-GB" dirty="0" err="1"/>
              <a:t>andremo</a:t>
            </a:r>
            <a:r>
              <a:rPr lang="en-GB" dirty="0"/>
              <a:t> a </a:t>
            </a:r>
            <a:r>
              <a:rPr lang="en-GB" dirty="0" err="1"/>
              <a:t>foclaizzare</a:t>
            </a:r>
            <a:r>
              <a:rPr lang="en-GB" dirty="0"/>
              <a:t> sui </a:t>
            </a:r>
            <a:r>
              <a:rPr lang="en-GB" dirty="0" err="1"/>
              <a:t>punti</a:t>
            </a:r>
            <a:r>
              <a:rPr lang="en-GB" dirty="0"/>
              <a:t> </a:t>
            </a:r>
            <a:r>
              <a:rPr lang="en-GB" dirty="0" err="1"/>
              <a:t>chiave</a:t>
            </a:r>
            <a:r>
              <a:rPr lang="en-GB" dirty="0"/>
              <a:t> 1,2,3,4,5 … </a:t>
            </a:r>
          </a:p>
        </p:txBody>
      </p:sp>
      <p:sp>
        <p:nvSpPr>
          <p:cNvPr id="4" name="Slide Number Placeholder 3">
            <a:extLst>
              <a:ext uri="{FF2B5EF4-FFF2-40B4-BE49-F238E27FC236}">
                <a16:creationId xmlns:a16="http://schemas.microsoft.com/office/drawing/2014/main" id="{2220F6AB-6EF0-BBE5-7FFF-F66DD2F90A12}"/>
              </a:ext>
            </a:extLst>
          </p:cNvPr>
          <p:cNvSpPr>
            <a:spLocks noGrp="1"/>
          </p:cNvSpPr>
          <p:nvPr>
            <p:ph type="sldNum" sz="quarter" idx="5"/>
          </p:nvPr>
        </p:nvSpPr>
        <p:spPr/>
        <p:txBody>
          <a:bodyPr/>
          <a:lstStyle/>
          <a:p>
            <a:pPr>
              <a:defRPr/>
            </a:pPr>
            <a:fld id="{D8DF57D7-2670-4E78-96DD-D9B22805124F}" type="slidenum">
              <a:rPr lang="en-US" smtClean="0"/>
              <a:pPr>
                <a:defRPr/>
              </a:pPr>
              <a:t>34</a:t>
            </a:fld>
            <a:endParaRPr lang="en-US" dirty="0"/>
          </a:p>
        </p:txBody>
      </p:sp>
    </p:spTree>
    <p:extLst>
      <p:ext uri="{BB962C8B-B14F-4D97-AF65-F5344CB8AC3E}">
        <p14:creationId xmlns:p14="http://schemas.microsoft.com/office/powerpoint/2010/main" val="39769296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CC25E-8F40-6966-F427-B6429C1B6F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3D8FE6-F86E-9864-2893-696D2C0277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E7CF77-7F4C-1C5E-BC01-51DE3603790C}"/>
              </a:ext>
            </a:extLst>
          </p:cNvPr>
          <p:cNvSpPr>
            <a:spLocks noGrp="1"/>
          </p:cNvSpPr>
          <p:nvPr>
            <p:ph type="body" idx="1"/>
          </p:nvPr>
        </p:nvSpPr>
        <p:spPr/>
        <p:txBody>
          <a:bodyPr/>
          <a:lstStyle/>
          <a:p>
            <a:pPr>
              <a:buNone/>
            </a:pPr>
            <a:r>
              <a:rPr lang="en-GB" dirty="0"/>
              <a:t>To evaluate how good or bad that prediction was, we use something called a </a:t>
            </a:r>
            <a:r>
              <a:rPr lang="en-GB" b="1" dirty="0"/>
              <a:t>loss function</a:t>
            </a:r>
            <a:r>
              <a:rPr lang="en-GB" dirty="0"/>
              <a:t>.</a:t>
            </a:r>
          </a:p>
          <a:p>
            <a:pPr>
              <a:buNone/>
            </a:pPr>
            <a:r>
              <a:rPr lang="en-GB" dirty="0"/>
              <a:t>The loss function compares the model’s prediction to the actual label </a:t>
            </a:r>
          </a:p>
          <a:p>
            <a:pPr>
              <a:buNone/>
            </a:pPr>
            <a:r>
              <a:rPr lang="en-GB" dirty="0"/>
              <a:t>The loss function gives us a </a:t>
            </a:r>
            <a:r>
              <a:rPr lang="en-GB" b="1" dirty="0"/>
              <a:t>single number</a:t>
            </a:r>
            <a:r>
              <a:rPr lang="en-GB" dirty="0"/>
              <a:t> that represents the error — the bigger the number, the worse the prediction.</a:t>
            </a:r>
          </a:p>
          <a:p>
            <a:endParaRPr lang="en-GB" dirty="0"/>
          </a:p>
          <a:p>
            <a:r>
              <a:rPr lang="en-GB" dirty="0"/>
              <a:t>The training process will then try to reduce this number by adjusting the model’s weights — we’ll see how in the next section.</a:t>
            </a:r>
          </a:p>
          <a:p>
            <a:endParaRPr lang="en-GB" dirty="0"/>
          </a:p>
          <a:p>
            <a:r>
              <a:rPr lang="en-GB" dirty="0"/>
              <a:t>For </a:t>
            </a:r>
            <a:r>
              <a:rPr lang="en-GB" b="1" dirty="0"/>
              <a:t>regression</a:t>
            </a:r>
            <a:r>
              <a:rPr lang="en-GB" dirty="0"/>
              <a:t> problems — predicting continuous numbers — we often use </a:t>
            </a:r>
            <a:r>
              <a:rPr lang="en-GB" b="1" dirty="0"/>
              <a:t>Mean Squared Error (MSE)</a:t>
            </a:r>
            <a:r>
              <a:rPr lang="en-GB" dirty="0"/>
              <a:t>. It calculates the squared difference between the predicted and actual values.</a:t>
            </a:r>
          </a:p>
        </p:txBody>
      </p:sp>
      <p:sp>
        <p:nvSpPr>
          <p:cNvPr id="4" name="Slide Number Placeholder 3">
            <a:extLst>
              <a:ext uri="{FF2B5EF4-FFF2-40B4-BE49-F238E27FC236}">
                <a16:creationId xmlns:a16="http://schemas.microsoft.com/office/drawing/2014/main" id="{B53E41B6-D08B-8B76-8BCE-C421FC07D665}"/>
              </a:ext>
            </a:extLst>
          </p:cNvPr>
          <p:cNvSpPr>
            <a:spLocks noGrp="1"/>
          </p:cNvSpPr>
          <p:nvPr>
            <p:ph type="sldNum" sz="quarter" idx="5"/>
          </p:nvPr>
        </p:nvSpPr>
        <p:spPr/>
        <p:txBody>
          <a:bodyPr/>
          <a:lstStyle/>
          <a:p>
            <a:fld id="{166D6923-BA0F-4801-A7E2-C5CB406443BB}" type="slidenum">
              <a:rPr lang="en-GB" smtClean="0"/>
              <a:t>35</a:t>
            </a:fld>
            <a:endParaRPr lang="en-GB"/>
          </a:p>
        </p:txBody>
      </p:sp>
    </p:spTree>
    <p:extLst>
      <p:ext uri="{BB962C8B-B14F-4D97-AF65-F5344CB8AC3E}">
        <p14:creationId xmlns:p14="http://schemas.microsoft.com/office/powerpoint/2010/main" val="32737939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35603-40FA-4E4B-7890-691DAAA87F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7DA5CB-623D-17C1-EA03-85163FA880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0C4717-8C01-DE6F-397F-5487AD521AF7}"/>
              </a:ext>
            </a:extLst>
          </p:cNvPr>
          <p:cNvSpPr>
            <a:spLocks noGrp="1"/>
          </p:cNvSpPr>
          <p:nvPr>
            <p:ph type="body" idx="1"/>
          </p:nvPr>
        </p:nvSpPr>
        <p:spPr/>
        <p:txBody>
          <a:bodyPr/>
          <a:lstStyle/>
          <a:p>
            <a:r>
              <a:rPr lang="en-GB" dirty="0"/>
              <a:t>Ora ci </a:t>
            </a:r>
            <a:r>
              <a:rPr lang="en-GB" dirty="0" err="1"/>
              <a:t>andremo</a:t>
            </a:r>
            <a:r>
              <a:rPr lang="en-GB" dirty="0"/>
              <a:t> a </a:t>
            </a:r>
            <a:r>
              <a:rPr lang="en-GB" dirty="0" err="1"/>
              <a:t>foclaizzare</a:t>
            </a:r>
            <a:r>
              <a:rPr lang="en-GB" dirty="0"/>
              <a:t> sui </a:t>
            </a:r>
            <a:r>
              <a:rPr lang="en-GB" dirty="0" err="1"/>
              <a:t>punti</a:t>
            </a:r>
            <a:r>
              <a:rPr lang="en-GB" dirty="0"/>
              <a:t> </a:t>
            </a:r>
            <a:r>
              <a:rPr lang="en-GB" dirty="0" err="1"/>
              <a:t>chiave</a:t>
            </a:r>
            <a:r>
              <a:rPr lang="en-GB" dirty="0"/>
              <a:t> 1,2,3,4,5 … </a:t>
            </a:r>
          </a:p>
        </p:txBody>
      </p:sp>
      <p:sp>
        <p:nvSpPr>
          <p:cNvPr id="4" name="Slide Number Placeholder 3">
            <a:extLst>
              <a:ext uri="{FF2B5EF4-FFF2-40B4-BE49-F238E27FC236}">
                <a16:creationId xmlns:a16="http://schemas.microsoft.com/office/drawing/2014/main" id="{F34E70AC-4EDB-60DF-C664-B1B05B3747D8}"/>
              </a:ext>
            </a:extLst>
          </p:cNvPr>
          <p:cNvSpPr>
            <a:spLocks noGrp="1"/>
          </p:cNvSpPr>
          <p:nvPr>
            <p:ph type="sldNum" sz="quarter" idx="5"/>
          </p:nvPr>
        </p:nvSpPr>
        <p:spPr/>
        <p:txBody>
          <a:bodyPr/>
          <a:lstStyle/>
          <a:p>
            <a:pPr>
              <a:defRPr/>
            </a:pPr>
            <a:fld id="{D8DF57D7-2670-4E78-96DD-D9B22805124F}" type="slidenum">
              <a:rPr lang="en-US" smtClean="0"/>
              <a:pPr>
                <a:defRPr/>
              </a:pPr>
              <a:t>36</a:t>
            </a:fld>
            <a:endParaRPr lang="en-US" dirty="0"/>
          </a:p>
        </p:txBody>
      </p:sp>
    </p:spTree>
    <p:extLst>
      <p:ext uri="{BB962C8B-B14F-4D97-AF65-F5344CB8AC3E}">
        <p14:creationId xmlns:p14="http://schemas.microsoft.com/office/powerpoint/2010/main" val="12266151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423DF-6F68-F69A-EFB8-1CD09664C9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B9A754-1512-DA15-7E0C-3002904FCA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0BE9A4-66EB-AEF1-114C-E46EF273307A}"/>
              </a:ext>
            </a:extLst>
          </p:cNvPr>
          <p:cNvSpPr>
            <a:spLocks noGrp="1"/>
          </p:cNvSpPr>
          <p:nvPr>
            <p:ph type="body" idx="1"/>
          </p:nvPr>
        </p:nvSpPr>
        <p:spPr/>
        <p:txBody>
          <a:bodyPr/>
          <a:lstStyle/>
          <a:p>
            <a:pPr>
              <a:buNone/>
            </a:pPr>
            <a:r>
              <a:rPr lang="en-GB" dirty="0"/>
              <a:t>Once the model makes a prediction and we’ve calculated the loss, we need to tell the model </a:t>
            </a:r>
            <a:r>
              <a:rPr lang="en-GB" i="1" dirty="0"/>
              <a:t>how to improve</a:t>
            </a:r>
            <a:r>
              <a:rPr lang="en-GB" dirty="0"/>
              <a:t>. That’s where </a:t>
            </a:r>
            <a:r>
              <a:rPr lang="en-GB" b="1" dirty="0"/>
              <a:t>backpropagation</a:t>
            </a:r>
            <a:r>
              <a:rPr lang="en-GB" dirty="0"/>
              <a:t> comes in.</a:t>
            </a:r>
          </a:p>
          <a:p>
            <a:pPr>
              <a:buNone/>
            </a:pPr>
            <a:r>
              <a:rPr lang="en-GB" dirty="0"/>
              <a:t>Backpropagation is the process of passing the error </a:t>
            </a:r>
            <a:r>
              <a:rPr lang="en-GB" b="1" dirty="0"/>
              <a:t>backwards</a:t>
            </a:r>
            <a:r>
              <a:rPr lang="en-GB" dirty="0"/>
              <a:t> through the network, layer by layer, to understand how much each weight contributed to the mistake.</a:t>
            </a:r>
          </a:p>
          <a:p>
            <a:pPr>
              <a:buNone/>
            </a:pPr>
            <a:r>
              <a:rPr lang="en-GB" dirty="0"/>
              <a:t>It’s like asking: </a:t>
            </a:r>
            <a:r>
              <a:rPr lang="en-GB" i="1" dirty="0"/>
              <a:t>‘If this prediction was wrong, who’s responsible, and by how much?’</a:t>
            </a:r>
            <a:endParaRPr lang="en-GB" dirty="0"/>
          </a:p>
          <a:p>
            <a:r>
              <a:rPr lang="en-GB" dirty="0"/>
              <a:t>The network then uses that information to slightly adjust the weights and try again in the next training step.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a:buNone/>
            </a:pPr>
            <a:r>
              <a:rPr lang="en-GB" dirty="0"/>
              <a:t>Behind the scenes, backpropagation uses </a:t>
            </a:r>
            <a:r>
              <a:rPr lang="en-GB" b="1" dirty="0"/>
              <a:t>derivatives</a:t>
            </a:r>
            <a:r>
              <a:rPr lang="en-GB" dirty="0"/>
              <a:t> — you can think of them as a way of measuring how sensitive the error is to each weight.</a:t>
            </a:r>
          </a:p>
          <a:p>
            <a:pPr>
              <a:buNone/>
            </a:pPr>
            <a:r>
              <a:rPr lang="en-GB" dirty="0"/>
              <a:t>The </a:t>
            </a:r>
            <a:r>
              <a:rPr lang="en-GB" b="1" dirty="0"/>
              <a:t>chain rule</a:t>
            </a:r>
            <a:r>
              <a:rPr lang="en-GB" dirty="0"/>
              <a:t> allows us to connect those sensitivities across layers. For example:</a:t>
            </a:r>
          </a:p>
          <a:p>
            <a:pPr>
              <a:buNone/>
            </a:pPr>
            <a:r>
              <a:rPr lang="en-GB" dirty="0"/>
              <a:t>If changing weight A affects neuron B, and neuron B affects the output, the chain rule tells us how much weight A indirectly affects the final prediction.</a:t>
            </a:r>
          </a:p>
          <a:p>
            <a:r>
              <a:rPr lang="en-GB" dirty="0"/>
              <a:t>No need to dive into the math — just remember:</a:t>
            </a:r>
            <a:br>
              <a:rPr lang="en-GB" dirty="0"/>
            </a:br>
            <a:r>
              <a:rPr lang="en-GB" dirty="0"/>
              <a:t>The network uses this chain of influence to figure out how to update each parameter so the next prediction is slightly better.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FCC9F569-00A4-0B25-5187-31A94FEEE566}"/>
              </a:ext>
            </a:extLst>
          </p:cNvPr>
          <p:cNvSpPr>
            <a:spLocks noGrp="1"/>
          </p:cNvSpPr>
          <p:nvPr>
            <p:ph type="sldNum" sz="quarter" idx="5"/>
          </p:nvPr>
        </p:nvSpPr>
        <p:spPr/>
        <p:txBody>
          <a:bodyPr/>
          <a:lstStyle/>
          <a:p>
            <a:fld id="{166D6923-BA0F-4801-A7E2-C5CB406443BB}" type="slidenum">
              <a:rPr lang="en-GB" smtClean="0"/>
              <a:t>37</a:t>
            </a:fld>
            <a:endParaRPr lang="en-GB"/>
          </a:p>
        </p:txBody>
      </p:sp>
    </p:spTree>
    <p:extLst>
      <p:ext uri="{BB962C8B-B14F-4D97-AF65-F5344CB8AC3E}">
        <p14:creationId xmlns:p14="http://schemas.microsoft.com/office/powerpoint/2010/main" val="27601686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2A8C8-E777-4063-840F-92E8DF8799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CE0B65-00A9-5042-D3EC-44D3C57B56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1D5523-21E2-C3C4-8084-B3B518EAC2C2}"/>
              </a:ext>
            </a:extLst>
          </p:cNvPr>
          <p:cNvSpPr>
            <a:spLocks noGrp="1"/>
          </p:cNvSpPr>
          <p:nvPr>
            <p:ph type="body" idx="1"/>
          </p:nvPr>
        </p:nvSpPr>
        <p:spPr/>
        <p:txBody>
          <a:bodyPr/>
          <a:lstStyle/>
          <a:p>
            <a:pPr>
              <a:buNone/>
            </a:pPr>
            <a:r>
              <a:rPr lang="en-GB" dirty="0"/>
              <a:t>Once we know how to adjust the weights, we use an </a:t>
            </a:r>
            <a:r>
              <a:rPr lang="en-GB" b="1" dirty="0"/>
              <a:t>optimizer</a:t>
            </a:r>
            <a:r>
              <a:rPr lang="en-GB" dirty="0"/>
              <a:t> to actually perform that update.</a:t>
            </a:r>
          </a:p>
          <a:p>
            <a:pPr>
              <a:buNone/>
            </a:pPr>
            <a:r>
              <a:rPr lang="en-GB" dirty="0"/>
              <a:t>The simplest one is </a:t>
            </a:r>
            <a:r>
              <a:rPr lang="en-GB" b="1" dirty="0"/>
              <a:t>Stochastic Gradient Descent (SGD)</a:t>
            </a:r>
            <a:r>
              <a:rPr lang="en-GB" dirty="0"/>
              <a:t>: it moves the weights a little bit in the direction that reduces the error.</a:t>
            </a:r>
          </a:p>
          <a:p>
            <a:pPr>
              <a:buNone/>
            </a:pPr>
            <a:r>
              <a:rPr lang="en-GB" dirty="0"/>
              <a:t>But there are smarter ones, like </a:t>
            </a:r>
            <a:r>
              <a:rPr lang="en-GB" b="1" dirty="0"/>
              <a:t>Adam</a:t>
            </a:r>
            <a:r>
              <a:rPr lang="en-GB" dirty="0"/>
              <a:t>, which adapt the learning rate for each parameter individually and often lead to faster and more stable training.</a:t>
            </a:r>
          </a:p>
          <a:p>
            <a:r>
              <a:rPr lang="en-GB" dirty="0"/>
              <a:t>You can think of the optimizer as the </a:t>
            </a:r>
            <a:r>
              <a:rPr lang="en-GB" b="1" dirty="0"/>
              <a:t>coach</a:t>
            </a:r>
            <a:r>
              <a:rPr lang="en-GB" dirty="0"/>
              <a:t> of the network — it decides how aggressively or carefully the model should adjust itself based on the feedback it gets.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4AF10F8D-722B-64E5-B1AE-C7B2C1116524}"/>
              </a:ext>
            </a:extLst>
          </p:cNvPr>
          <p:cNvSpPr>
            <a:spLocks noGrp="1"/>
          </p:cNvSpPr>
          <p:nvPr>
            <p:ph type="sldNum" sz="quarter" idx="5"/>
          </p:nvPr>
        </p:nvSpPr>
        <p:spPr/>
        <p:txBody>
          <a:bodyPr/>
          <a:lstStyle/>
          <a:p>
            <a:fld id="{166D6923-BA0F-4801-A7E2-C5CB406443BB}" type="slidenum">
              <a:rPr lang="en-GB" smtClean="0"/>
              <a:t>38</a:t>
            </a:fld>
            <a:endParaRPr lang="en-GB"/>
          </a:p>
        </p:txBody>
      </p:sp>
    </p:spTree>
    <p:extLst>
      <p:ext uri="{BB962C8B-B14F-4D97-AF65-F5344CB8AC3E}">
        <p14:creationId xmlns:p14="http://schemas.microsoft.com/office/powerpoint/2010/main" val="16654979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0CD5C-940D-D53D-EB97-8777BA200A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04775B-7788-45E9-25F0-8E35257F93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0D3F8C-724D-BA8E-D550-6197DE7E5349}"/>
              </a:ext>
            </a:extLst>
          </p:cNvPr>
          <p:cNvSpPr>
            <a:spLocks noGrp="1"/>
          </p:cNvSpPr>
          <p:nvPr>
            <p:ph type="body" idx="1"/>
          </p:nvPr>
        </p:nvSpPr>
        <p:spPr/>
        <p:txBody>
          <a:bodyPr/>
          <a:lstStyle/>
          <a:p>
            <a:r>
              <a:rPr lang="en-GB" dirty="0"/>
              <a:t>Ora ci </a:t>
            </a:r>
            <a:r>
              <a:rPr lang="en-GB" dirty="0" err="1"/>
              <a:t>andremo</a:t>
            </a:r>
            <a:r>
              <a:rPr lang="en-GB" dirty="0"/>
              <a:t> a </a:t>
            </a:r>
            <a:r>
              <a:rPr lang="en-GB" dirty="0" err="1"/>
              <a:t>foclaizzare</a:t>
            </a:r>
            <a:r>
              <a:rPr lang="en-GB" dirty="0"/>
              <a:t> sui </a:t>
            </a:r>
            <a:r>
              <a:rPr lang="en-GB" dirty="0" err="1"/>
              <a:t>punti</a:t>
            </a:r>
            <a:r>
              <a:rPr lang="en-GB" dirty="0"/>
              <a:t> </a:t>
            </a:r>
            <a:r>
              <a:rPr lang="en-GB" dirty="0" err="1"/>
              <a:t>chiave</a:t>
            </a:r>
            <a:r>
              <a:rPr lang="en-GB" dirty="0"/>
              <a:t> 1,2,3,4,5 … </a:t>
            </a:r>
          </a:p>
        </p:txBody>
      </p:sp>
      <p:sp>
        <p:nvSpPr>
          <p:cNvPr id="4" name="Slide Number Placeholder 3">
            <a:extLst>
              <a:ext uri="{FF2B5EF4-FFF2-40B4-BE49-F238E27FC236}">
                <a16:creationId xmlns:a16="http://schemas.microsoft.com/office/drawing/2014/main" id="{31B92283-290A-A8CA-AB55-03678BD1BA40}"/>
              </a:ext>
            </a:extLst>
          </p:cNvPr>
          <p:cNvSpPr>
            <a:spLocks noGrp="1"/>
          </p:cNvSpPr>
          <p:nvPr>
            <p:ph type="sldNum" sz="quarter" idx="5"/>
          </p:nvPr>
        </p:nvSpPr>
        <p:spPr/>
        <p:txBody>
          <a:bodyPr/>
          <a:lstStyle/>
          <a:p>
            <a:pPr>
              <a:defRPr/>
            </a:pPr>
            <a:fld id="{D8DF57D7-2670-4E78-96DD-D9B22805124F}" type="slidenum">
              <a:rPr lang="en-US" smtClean="0"/>
              <a:pPr>
                <a:defRPr/>
              </a:pPr>
              <a:t>39</a:t>
            </a:fld>
            <a:endParaRPr lang="en-US" dirty="0"/>
          </a:p>
        </p:txBody>
      </p:sp>
    </p:spTree>
    <p:extLst>
      <p:ext uri="{BB962C8B-B14F-4D97-AF65-F5344CB8AC3E}">
        <p14:creationId xmlns:p14="http://schemas.microsoft.com/office/powerpoint/2010/main" val="27888589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55738-E259-BDBA-0619-D5CE1EF4A2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22A9F7-E552-C450-465A-A0C16A27E8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7628E3-1351-FF36-4D98-0842DFAC51A5}"/>
              </a:ext>
            </a:extLst>
          </p:cNvPr>
          <p:cNvSpPr>
            <a:spLocks noGrp="1"/>
          </p:cNvSpPr>
          <p:nvPr>
            <p:ph type="body" idx="1"/>
          </p:nvPr>
        </p:nvSpPr>
        <p:spPr/>
        <p:txBody>
          <a:bodyPr/>
          <a:lstStyle/>
          <a:p>
            <a:pPr>
              <a:buNone/>
            </a:pPr>
            <a:r>
              <a:rPr lang="en-GB" dirty="0"/>
              <a:t>Now, let's talk about how we can measure the performance of our models once they're trained.</a:t>
            </a:r>
          </a:p>
          <a:p>
            <a:r>
              <a:rPr lang="en-GB" dirty="0"/>
              <a:t>In deep learning, we often use different </a:t>
            </a:r>
            <a:r>
              <a:rPr lang="en-GB" b="1" dirty="0"/>
              <a:t>evaluation metrics</a:t>
            </a:r>
            <a:r>
              <a:rPr lang="en-GB" dirty="0"/>
              <a:t> to assess how well the model is performing on tasks like classification or regression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a:buNone/>
            </a:pPr>
            <a:r>
              <a:rPr lang="en-GB" b="1" dirty="0"/>
              <a:t>Accuracy: </a:t>
            </a:r>
            <a:r>
              <a:rPr lang="en-GB" dirty="0"/>
              <a:t>One of the most common metrics is </a:t>
            </a:r>
            <a:r>
              <a:rPr lang="en-GB" b="1" dirty="0"/>
              <a:t>Accuracy</a:t>
            </a:r>
            <a:r>
              <a:rPr lang="en-GB" dirty="0"/>
              <a:t>. It simply measures the percentage of correct predictions out of all predictions. For example, if your model predicts correctly 90 out of 100 times, the accuracy would be 90%. Accuracy is useful when the classes are balanced, meaning there’s no huge disparity between the number of examples in each class.</a:t>
            </a:r>
          </a:p>
          <a:p>
            <a:pPr>
              <a:buNone/>
            </a:pPr>
            <a:endParaRPr lang="en-GB" b="1" dirty="0"/>
          </a:p>
          <a:p>
            <a:pPr>
              <a:buNone/>
            </a:pPr>
            <a:r>
              <a:rPr lang="en-GB" b="1" dirty="0"/>
              <a:t>Precision and Recall: </a:t>
            </a:r>
          </a:p>
          <a:p>
            <a:pPr marL="0" indent="0">
              <a:buNone/>
            </a:pPr>
            <a:r>
              <a:rPr lang="en-GB" b="1" dirty="0"/>
              <a:t>1) Precision</a:t>
            </a:r>
            <a:r>
              <a:rPr lang="en-GB" dirty="0"/>
              <a:t> tells us how many of the predicted positive labels were actually correct. For example, if our model predicted 10 emails as spam and only 7 were truly spam, the </a:t>
            </a:r>
            <a:r>
              <a:rPr lang="en-GB" b="1" dirty="0"/>
              <a:t>Precision</a:t>
            </a:r>
            <a:r>
              <a:rPr lang="en-GB" dirty="0"/>
              <a:t> is 70%</a:t>
            </a:r>
          </a:p>
          <a:p>
            <a:pPr>
              <a:buNone/>
            </a:pPr>
            <a:r>
              <a:rPr lang="en-GB" b="1" dirty="0"/>
              <a:t>2) Recall</a:t>
            </a:r>
            <a:r>
              <a:rPr lang="en-GB" dirty="0"/>
              <a:t> tells us how many of the actual positive labels were correctly identified by the model. For example, if there were 20 actual spam emails, but the model only detected 7, the </a:t>
            </a:r>
            <a:r>
              <a:rPr lang="en-GB" b="1" dirty="0"/>
              <a:t>Recall</a:t>
            </a:r>
            <a:r>
              <a:rPr lang="en-GB" dirty="0"/>
              <a:t> is 35%.</a:t>
            </a:r>
          </a:p>
          <a:p>
            <a:pPr marL="228600" indent="-228600">
              <a:buAutoNum type="arabicParenR"/>
            </a:pPr>
            <a:endParaRPr lang="en-GB" dirty="0"/>
          </a:p>
          <a:p>
            <a:pPr>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a:extLst>
              <a:ext uri="{FF2B5EF4-FFF2-40B4-BE49-F238E27FC236}">
                <a16:creationId xmlns:a16="http://schemas.microsoft.com/office/drawing/2014/main" id="{9375499B-FBDA-067F-172A-69F7FBCDC6FF}"/>
              </a:ext>
            </a:extLst>
          </p:cNvPr>
          <p:cNvSpPr>
            <a:spLocks noGrp="1"/>
          </p:cNvSpPr>
          <p:nvPr>
            <p:ph type="sldNum" sz="quarter" idx="5"/>
          </p:nvPr>
        </p:nvSpPr>
        <p:spPr/>
        <p:txBody>
          <a:bodyPr/>
          <a:lstStyle/>
          <a:p>
            <a:fld id="{166D6923-BA0F-4801-A7E2-C5CB406443BB}" type="slidenum">
              <a:rPr lang="en-GB" smtClean="0"/>
              <a:t>40</a:t>
            </a:fld>
            <a:endParaRPr lang="en-GB"/>
          </a:p>
        </p:txBody>
      </p:sp>
    </p:spTree>
    <p:extLst>
      <p:ext uri="{BB962C8B-B14F-4D97-AF65-F5344CB8AC3E}">
        <p14:creationId xmlns:p14="http://schemas.microsoft.com/office/powerpoint/2010/main" val="36502655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6416C-68C1-E9AF-9560-A9D1E4C563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AACE76-5315-B58A-16F7-955E3EC418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BE4E6F-258B-904C-134B-C13805A39546}"/>
              </a:ext>
            </a:extLst>
          </p:cNvPr>
          <p:cNvSpPr>
            <a:spLocks noGrp="1"/>
          </p:cNvSpPr>
          <p:nvPr>
            <p:ph type="body" idx="1"/>
          </p:nvPr>
        </p:nvSpPr>
        <p:spPr/>
        <p:txBody>
          <a:bodyPr/>
          <a:lstStyle/>
          <a:p>
            <a:r>
              <a:rPr lang="en-GB" dirty="0"/>
              <a:t>Ora ci </a:t>
            </a:r>
            <a:r>
              <a:rPr lang="en-GB" dirty="0" err="1"/>
              <a:t>andremo</a:t>
            </a:r>
            <a:r>
              <a:rPr lang="en-GB" dirty="0"/>
              <a:t> a </a:t>
            </a:r>
            <a:r>
              <a:rPr lang="en-GB" dirty="0" err="1"/>
              <a:t>foclaizzare</a:t>
            </a:r>
            <a:r>
              <a:rPr lang="en-GB" dirty="0"/>
              <a:t> sui </a:t>
            </a:r>
            <a:r>
              <a:rPr lang="en-GB" dirty="0" err="1"/>
              <a:t>punti</a:t>
            </a:r>
            <a:r>
              <a:rPr lang="en-GB" dirty="0"/>
              <a:t> </a:t>
            </a:r>
            <a:r>
              <a:rPr lang="en-GB" dirty="0" err="1"/>
              <a:t>chiave</a:t>
            </a:r>
            <a:r>
              <a:rPr lang="en-GB" dirty="0"/>
              <a:t> 1,2,3,4,5 … </a:t>
            </a:r>
          </a:p>
        </p:txBody>
      </p:sp>
      <p:sp>
        <p:nvSpPr>
          <p:cNvPr id="4" name="Slide Number Placeholder 3">
            <a:extLst>
              <a:ext uri="{FF2B5EF4-FFF2-40B4-BE49-F238E27FC236}">
                <a16:creationId xmlns:a16="http://schemas.microsoft.com/office/drawing/2014/main" id="{6B23B0F5-C003-00CC-46F9-75E158F1D004}"/>
              </a:ext>
            </a:extLst>
          </p:cNvPr>
          <p:cNvSpPr>
            <a:spLocks noGrp="1"/>
          </p:cNvSpPr>
          <p:nvPr>
            <p:ph type="sldNum" sz="quarter" idx="5"/>
          </p:nvPr>
        </p:nvSpPr>
        <p:spPr/>
        <p:txBody>
          <a:bodyPr/>
          <a:lstStyle/>
          <a:p>
            <a:pPr>
              <a:defRPr/>
            </a:pPr>
            <a:fld id="{D8DF57D7-2670-4E78-96DD-D9B22805124F}" type="slidenum">
              <a:rPr lang="en-US" smtClean="0"/>
              <a:pPr>
                <a:defRPr/>
              </a:pPr>
              <a:t>41</a:t>
            </a:fld>
            <a:endParaRPr lang="en-US" dirty="0"/>
          </a:p>
        </p:txBody>
      </p:sp>
    </p:spTree>
    <p:extLst>
      <p:ext uri="{BB962C8B-B14F-4D97-AF65-F5344CB8AC3E}">
        <p14:creationId xmlns:p14="http://schemas.microsoft.com/office/powerpoint/2010/main" val="34624487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B5CD1-0B19-687C-2C1A-BB93A917E5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30A0C2-00F8-C6BF-E282-56AE10F9BB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4A044D-8BEB-FAB1-AE78-98BCEA915170}"/>
              </a:ext>
            </a:extLst>
          </p:cNvPr>
          <p:cNvSpPr>
            <a:spLocks noGrp="1"/>
          </p:cNvSpPr>
          <p:nvPr>
            <p:ph type="body" idx="1"/>
          </p:nvPr>
        </p:nvSpPr>
        <p:spPr/>
        <p:txBody>
          <a:bodyPr/>
          <a:lstStyle/>
          <a:p>
            <a:pPr>
              <a:buNone/>
            </a:pPr>
            <a:r>
              <a:rPr lang="en-GB" b="1" dirty="0"/>
              <a:t>Pre-trained Model</a:t>
            </a:r>
            <a:endParaRPr lang="en-GB" dirty="0"/>
          </a:p>
          <a:p>
            <a:pPr>
              <a:buNone/>
            </a:pPr>
            <a:r>
              <a:rPr lang="en-GB" dirty="0"/>
              <a:t>One of the most powerful techniques in deep learning today is the use of </a:t>
            </a:r>
            <a:r>
              <a:rPr lang="en-GB" b="1" dirty="0"/>
              <a:t>pre-trained models</a:t>
            </a:r>
            <a:r>
              <a:rPr lang="en-GB" dirty="0"/>
              <a:t>.</a:t>
            </a:r>
          </a:p>
          <a:p>
            <a:pPr>
              <a:buNone/>
            </a:pPr>
            <a:r>
              <a:rPr lang="en-GB" dirty="0"/>
              <a:t>A pre-trained model is a neural network that has been </a:t>
            </a:r>
            <a:r>
              <a:rPr lang="en-GB" b="1" dirty="0"/>
              <a:t>trained on a large dataset</a:t>
            </a:r>
            <a:r>
              <a:rPr lang="en-GB" dirty="0"/>
              <a:t> (such as ImageNet) for a specific task, like image classification, and is available for us to use. Instead of training a model from scratch, we can </a:t>
            </a:r>
            <a:r>
              <a:rPr lang="en-GB" b="1" dirty="0"/>
              <a:t>take advantage of the knowledge</a:t>
            </a:r>
            <a:r>
              <a:rPr lang="en-GB" dirty="0"/>
              <a:t> the model has already learned from this massive dataset.</a:t>
            </a:r>
          </a:p>
          <a:p>
            <a:r>
              <a:rPr lang="en-GB" dirty="0"/>
              <a:t>The real benefit of pre-trained models is that they can save us a lot of time and computational resources. Training a deep neural network from scratch can take weeks or even months, depending on the complexity of the task. But with a pre-trained model, we can start with a </a:t>
            </a:r>
            <a:r>
              <a:rPr lang="en-GB" b="1" dirty="0"/>
              <a:t>model that already understands general features</a:t>
            </a:r>
            <a:r>
              <a:rPr lang="en-GB" dirty="0"/>
              <a:t>, like edges, textures, or basic shapes, which it learned from its initial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a:buNone/>
            </a:pPr>
            <a:r>
              <a:rPr lang="en-GB" b="1" dirty="0"/>
              <a:t>Fine-tuning the Pre-trained Model</a:t>
            </a:r>
          </a:p>
          <a:p>
            <a:pPr>
              <a:buNone/>
            </a:pPr>
            <a:r>
              <a:rPr lang="en-GB" dirty="0"/>
              <a:t>But here’s the interesting part: we don’t have to use these pre-trained models as-is. We can also do what’s called </a:t>
            </a:r>
            <a:r>
              <a:rPr lang="en-GB" b="1" dirty="0"/>
              <a:t>fine-tuning</a:t>
            </a:r>
            <a:r>
              <a:rPr lang="en-GB" dirty="0"/>
              <a:t>.</a:t>
            </a:r>
          </a:p>
          <a:p>
            <a:pPr>
              <a:buNone/>
            </a:pPr>
            <a:r>
              <a:rPr lang="en-GB" dirty="0"/>
              <a:t>Fine-tuning means taking a pre-trained model and </a:t>
            </a:r>
            <a:r>
              <a:rPr lang="en-GB" b="1" dirty="0"/>
              <a:t>training it further</a:t>
            </a:r>
            <a:r>
              <a:rPr lang="en-GB" dirty="0"/>
              <a:t> on our own dataset. We essentially </a:t>
            </a:r>
            <a:r>
              <a:rPr lang="en-GB" b="1" dirty="0"/>
              <a:t>adapt the model</a:t>
            </a:r>
            <a:r>
              <a:rPr lang="en-GB" dirty="0"/>
              <a:t> to our specific problem without starting from scratch. This is particularly useful when we have limited data for the task at hand.</a:t>
            </a:r>
          </a:p>
          <a:p>
            <a:r>
              <a:rPr lang="en-GB" dirty="0"/>
              <a:t>The typical process for fine-tuning involves freezing most of the layers (i.e., not updating their weights) and only training the </a:t>
            </a:r>
            <a:r>
              <a:rPr lang="en-GB" b="1" dirty="0"/>
              <a:t>final layers</a:t>
            </a:r>
            <a:r>
              <a:rPr lang="en-GB" dirty="0"/>
              <a:t> of the model. This allows the model to adjust to the specific features of the new data, without forgetting the useful patterns it has already learned.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1BBC1EBB-A6BB-0F5D-A9D2-4342217F61A8}"/>
              </a:ext>
            </a:extLst>
          </p:cNvPr>
          <p:cNvSpPr>
            <a:spLocks noGrp="1"/>
          </p:cNvSpPr>
          <p:nvPr>
            <p:ph type="sldNum" sz="quarter" idx="5"/>
          </p:nvPr>
        </p:nvSpPr>
        <p:spPr/>
        <p:txBody>
          <a:bodyPr/>
          <a:lstStyle/>
          <a:p>
            <a:fld id="{166D6923-BA0F-4801-A7E2-C5CB406443BB}" type="slidenum">
              <a:rPr lang="en-GB" smtClean="0"/>
              <a:t>42</a:t>
            </a:fld>
            <a:endParaRPr lang="en-GB"/>
          </a:p>
        </p:txBody>
      </p:sp>
    </p:spTree>
    <p:extLst>
      <p:ext uri="{BB962C8B-B14F-4D97-AF65-F5344CB8AC3E}">
        <p14:creationId xmlns:p14="http://schemas.microsoft.com/office/powerpoint/2010/main" val="3696260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5</a:t>
            </a:fld>
            <a:endParaRPr lang="en-US" dirty="0"/>
          </a:p>
        </p:txBody>
      </p:sp>
    </p:spTree>
    <p:extLst>
      <p:ext uri="{BB962C8B-B14F-4D97-AF65-F5344CB8AC3E}">
        <p14:creationId xmlns:p14="http://schemas.microsoft.com/office/powerpoint/2010/main" val="27484868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6625B-3582-A9CE-0A6E-BD8A52AED1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5B7601-E083-6624-1581-7B07BE28A7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5D1026-8029-75C7-06EB-665EDDC40F46}"/>
              </a:ext>
            </a:extLst>
          </p:cNvPr>
          <p:cNvSpPr>
            <a:spLocks noGrp="1"/>
          </p:cNvSpPr>
          <p:nvPr>
            <p:ph type="body" idx="1"/>
          </p:nvPr>
        </p:nvSpPr>
        <p:spPr/>
        <p:txBody>
          <a:bodyPr/>
          <a:lstStyle/>
          <a:p>
            <a:pPr>
              <a:buNone/>
            </a:pPr>
            <a:r>
              <a:rPr lang="en-GB" b="1" dirty="0"/>
              <a:t>Pre-trained Model</a:t>
            </a:r>
            <a:endParaRPr lang="en-GB" dirty="0"/>
          </a:p>
          <a:p>
            <a:pPr>
              <a:buNone/>
            </a:pPr>
            <a:r>
              <a:rPr lang="en-GB" dirty="0"/>
              <a:t>One of the most powerful techniques in deep learning today is the use of </a:t>
            </a:r>
            <a:r>
              <a:rPr lang="en-GB" b="1" dirty="0"/>
              <a:t>pre-trained models</a:t>
            </a:r>
            <a:r>
              <a:rPr lang="en-GB" dirty="0"/>
              <a:t>.</a:t>
            </a:r>
          </a:p>
          <a:p>
            <a:pPr>
              <a:buNone/>
            </a:pPr>
            <a:r>
              <a:rPr lang="en-GB" dirty="0"/>
              <a:t>A pre-trained model is a neural network that has been </a:t>
            </a:r>
            <a:r>
              <a:rPr lang="en-GB" b="1" dirty="0"/>
              <a:t>trained on a large dataset</a:t>
            </a:r>
            <a:r>
              <a:rPr lang="en-GB" dirty="0"/>
              <a:t> (such as ImageNet) for a specific task, like image classification, and is available for us to use. Instead of training a model from scratch, we can </a:t>
            </a:r>
            <a:r>
              <a:rPr lang="en-GB" b="1" dirty="0"/>
              <a:t>take advantage of the knowledge</a:t>
            </a:r>
            <a:r>
              <a:rPr lang="en-GB" dirty="0"/>
              <a:t> the model has already learned from this massive dataset.</a:t>
            </a:r>
          </a:p>
          <a:p>
            <a:r>
              <a:rPr lang="en-GB" dirty="0"/>
              <a:t>The real benefit of pre-trained models is that they can save us a lot of time and computational resources. Training a deep neural network from scratch can take weeks or even months, depending on the complexity of the task. But with a pre-trained model, we can start with a </a:t>
            </a:r>
            <a:r>
              <a:rPr lang="en-GB" b="1" dirty="0"/>
              <a:t>model that already understands general features</a:t>
            </a:r>
            <a:r>
              <a:rPr lang="en-GB" dirty="0"/>
              <a:t>, like edges, textures, or basic shapes, which it learned from its initial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a:buNone/>
            </a:pPr>
            <a:r>
              <a:rPr lang="en-GB" b="1" dirty="0"/>
              <a:t>Fine-tuning the Pre-trained Model</a:t>
            </a:r>
          </a:p>
          <a:p>
            <a:pPr>
              <a:buNone/>
            </a:pPr>
            <a:r>
              <a:rPr lang="en-GB" dirty="0"/>
              <a:t>But here’s the interesting part: we don’t have to use these pre-trained models as-is. We can also do what’s called </a:t>
            </a:r>
            <a:r>
              <a:rPr lang="en-GB" b="1" dirty="0"/>
              <a:t>fine-tuning</a:t>
            </a:r>
            <a:r>
              <a:rPr lang="en-GB" dirty="0"/>
              <a:t>.</a:t>
            </a:r>
          </a:p>
          <a:p>
            <a:pPr>
              <a:buNone/>
            </a:pPr>
            <a:r>
              <a:rPr lang="en-GB" dirty="0"/>
              <a:t>Fine-tuning means taking a pre-trained model and </a:t>
            </a:r>
            <a:r>
              <a:rPr lang="en-GB" b="1" dirty="0"/>
              <a:t>training it further</a:t>
            </a:r>
            <a:r>
              <a:rPr lang="en-GB" dirty="0"/>
              <a:t> on our own dataset. We essentially </a:t>
            </a:r>
            <a:r>
              <a:rPr lang="en-GB" b="1" dirty="0"/>
              <a:t>adapt the model</a:t>
            </a:r>
            <a:r>
              <a:rPr lang="en-GB" dirty="0"/>
              <a:t> to our specific problem without starting from scratch. This is particularly useful when we have limited data for the task at hand.</a:t>
            </a:r>
          </a:p>
          <a:p>
            <a:r>
              <a:rPr lang="en-GB" dirty="0"/>
              <a:t>The typical process for fine-tuning involves freezing most of the layers (i.e., not updating their weights) and only training the </a:t>
            </a:r>
            <a:r>
              <a:rPr lang="en-GB" b="1" dirty="0"/>
              <a:t>final layers</a:t>
            </a:r>
            <a:r>
              <a:rPr lang="en-GB" dirty="0"/>
              <a:t> of the model. This allows the model to adjust to the specific features of the new data, without forgetting the useful patterns it has already learned.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B383511A-F293-B14D-B5B4-B5BDD6E62E02}"/>
              </a:ext>
            </a:extLst>
          </p:cNvPr>
          <p:cNvSpPr>
            <a:spLocks noGrp="1"/>
          </p:cNvSpPr>
          <p:nvPr>
            <p:ph type="sldNum" sz="quarter" idx="5"/>
          </p:nvPr>
        </p:nvSpPr>
        <p:spPr/>
        <p:txBody>
          <a:bodyPr/>
          <a:lstStyle/>
          <a:p>
            <a:fld id="{166D6923-BA0F-4801-A7E2-C5CB406443BB}" type="slidenum">
              <a:rPr lang="en-GB" smtClean="0"/>
              <a:t>43</a:t>
            </a:fld>
            <a:endParaRPr lang="en-GB"/>
          </a:p>
        </p:txBody>
      </p:sp>
    </p:spTree>
    <p:extLst>
      <p:ext uri="{BB962C8B-B14F-4D97-AF65-F5344CB8AC3E}">
        <p14:creationId xmlns:p14="http://schemas.microsoft.com/office/powerpoint/2010/main" val="33442632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709DE-8C07-6C2B-C7F1-4C6A7CAAD0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B27F3D-F5E8-7750-96AA-667CF432DB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58B198-594D-E71E-E464-F1E67532CF2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46E60CD-4397-BE7B-C024-3DF91C5750D3}"/>
              </a:ext>
            </a:extLst>
          </p:cNvPr>
          <p:cNvSpPr>
            <a:spLocks noGrp="1"/>
          </p:cNvSpPr>
          <p:nvPr>
            <p:ph type="sldNum" sz="quarter" idx="5"/>
          </p:nvPr>
        </p:nvSpPr>
        <p:spPr/>
        <p:txBody>
          <a:bodyPr/>
          <a:lstStyle/>
          <a:p>
            <a:fld id="{166D6923-BA0F-4801-A7E2-C5CB406443BB}" type="slidenum">
              <a:rPr lang="en-GB" smtClean="0"/>
              <a:t>44</a:t>
            </a:fld>
            <a:endParaRPr lang="en-GB"/>
          </a:p>
        </p:txBody>
      </p:sp>
    </p:spTree>
    <p:extLst>
      <p:ext uri="{BB962C8B-B14F-4D97-AF65-F5344CB8AC3E}">
        <p14:creationId xmlns:p14="http://schemas.microsoft.com/office/powerpoint/2010/main" val="21758235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Back to the past …</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48</a:t>
            </a:fld>
            <a:endParaRPr lang="en-US" dirty="0"/>
          </a:p>
        </p:txBody>
      </p:sp>
    </p:spTree>
    <p:extLst>
      <p:ext uri="{BB962C8B-B14F-4D97-AF65-F5344CB8AC3E}">
        <p14:creationId xmlns:p14="http://schemas.microsoft.com/office/powerpoint/2010/main" val="3853098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7219A-55B5-49B8-52F9-AAD463F896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791287-28B7-5C16-CAA6-22A78E8505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66D6EC-A2D3-F998-CFD8-9809078E00C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3F6568D-01E2-571F-5870-7323338B7F2C}"/>
              </a:ext>
            </a:extLst>
          </p:cNvPr>
          <p:cNvSpPr>
            <a:spLocks noGrp="1"/>
          </p:cNvSpPr>
          <p:nvPr>
            <p:ph type="sldNum" sz="quarter" idx="5"/>
          </p:nvPr>
        </p:nvSpPr>
        <p:spPr/>
        <p:txBody>
          <a:bodyPr/>
          <a:lstStyle/>
          <a:p>
            <a:pPr>
              <a:defRPr/>
            </a:pPr>
            <a:fld id="{D8DF57D7-2670-4E78-96DD-D9B22805124F}" type="slidenum">
              <a:rPr lang="en-US" smtClean="0"/>
              <a:pPr>
                <a:defRPr/>
              </a:pPr>
              <a:t>6</a:t>
            </a:fld>
            <a:endParaRPr lang="en-US" dirty="0"/>
          </a:p>
        </p:txBody>
      </p:sp>
    </p:spTree>
    <p:extLst>
      <p:ext uri="{BB962C8B-B14F-4D97-AF65-F5344CB8AC3E}">
        <p14:creationId xmlns:p14="http://schemas.microsoft.com/office/powerpoint/2010/main" val="1723967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Back to the past …</a:t>
            </a: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7</a:t>
            </a:fld>
            <a:endParaRPr lang="en-US" dirty="0"/>
          </a:p>
        </p:txBody>
      </p:sp>
    </p:spTree>
    <p:extLst>
      <p:ext uri="{BB962C8B-B14F-4D97-AF65-F5344CB8AC3E}">
        <p14:creationId xmlns:p14="http://schemas.microsoft.com/office/powerpoint/2010/main" val="3853098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6238" y="307975"/>
            <a:ext cx="6043612" cy="3390900"/>
          </a:xfrm>
        </p:spPr>
      </p:sp>
      <p:sp>
        <p:nvSpPr>
          <p:cNvPr id="3" name="Notes Placeholder 2"/>
          <p:cNvSpPr>
            <a:spLocks noGrp="1"/>
          </p:cNvSpPr>
          <p:nvPr>
            <p:ph type="body" idx="1"/>
          </p:nvPr>
        </p:nvSpPr>
        <p:spPr>
          <a:xfrm>
            <a:off x="45247" y="4105275"/>
            <a:ext cx="1476000" cy="5673724"/>
          </a:xfrm>
          <a:ln w="9525">
            <a:solidFill>
              <a:schemeClr val="tx1"/>
            </a:solidFill>
          </a:ln>
        </p:spPr>
        <p:txBody>
          <a:bodyPr lIns="36000" rIns="36000"/>
          <a:lstStyle/>
          <a:p>
            <a:pPr algn="ctr" rtl="0">
              <a:spcBef>
                <a:spcPts val="0"/>
              </a:spcBef>
            </a:pPr>
            <a:r>
              <a:rPr lang="en-GB" sz="1100" b="1" u="sng" dirty="0"/>
              <a:t>HERITAGE MISSIONS</a:t>
            </a:r>
          </a:p>
          <a:p>
            <a:pPr rtl="0">
              <a:spcBef>
                <a:spcPts val="0"/>
              </a:spcBef>
            </a:pPr>
            <a:r>
              <a:rPr lang="en-GB" sz="1100" b="1" dirty="0"/>
              <a:t>7 Missions/8 Satellites:</a:t>
            </a:r>
          </a:p>
          <a:p>
            <a:pPr rtl="0">
              <a:spcBef>
                <a:spcPts val="0"/>
              </a:spcBef>
            </a:pPr>
            <a:r>
              <a:rPr lang="en-GB" sz="1050" b="1" dirty="0"/>
              <a:t>Earth Explorers+ (5M/6S</a:t>
            </a:r>
            <a:r>
              <a:rPr lang="en-GB" sz="1100" b="1" dirty="0"/>
              <a:t>)</a:t>
            </a:r>
          </a:p>
          <a:p>
            <a:pPr marL="88900">
              <a:spcBef>
                <a:spcPts val="0"/>
              </a:spcBef>
              <a:defRPr/>
            </a:pPr>
            <a:r>
              <a:rPr lang="en-GB" sz="1100" dirty="0">
                <a:solidFill>
                  <a:srgbClr val="000000"/>
                </a:solidFill>
              </a:rPr>
              <a:t>1 GOCE</a:t>
            </a:r>
          </a:p>
          <a:p>
            <a:pPr marL="88900">
              <a:spcBef>
                <a:spcPts val="0"/>
              </a:spcBef>
              <a:defRPr/>
            </a:pPr>
            <a:r>
              <a:rPr lang="en-GB" sz="1100" dirty="0">
                <a:solidFill>
                  <a:srgbClr val="000000"/>
                </a:solidFill>
              </a:rPr>
              <a:t>1 Aeolus</a:t>
            </a:r>
          </a:p>
          <a:p>
            <a:pPr marL="88900">
              <a:spcBef>
                <a:spcPts val="0"/>
              </a:spcBef>
              <a:defRPr/>
            </a:pPr>
            <a:r>
              <a:rPr lang="en-GB" sz="1100" dirty="0">
                <a:solidFill>
                  <a:srgbClr val="000000"/>
                </a:solidFill>
              </a:rPr>
              <a:t>2 ERS (ERS-1/2)</a:t>
            </a:r>
          </a:p>
          <a:p>
            <a:pPr marL="88900">
              <a:spcBef>
                <a:spcPts val="0"/>
              </a:spcBef>
              <a:defRPr/>
            </a:pPr>
            <a:r>
              <a:rPr lang="en-GB" sz="1100" dirty="0">
                <a:solidFill>
                  <a:srgbClr val="000000"/>
                </a:solidFill>
              </a:rPr>
              <a:t>1 Envisat</a:t>
            </a:r>
          </a:p>
          <a:p>
            <a:pPr marL="88900">
              <a:spcBef>
                <a:spcPts val="0"/>
              </a:spcBef>
              <a:defRPr/>
            </a:pPr>
            <a:r>
              <a:rPr lang="en-GB" sz="1100" dirty="0">
                <a:solidFill>
                  <a:srgbClr val="000000"/>
                </a:solidFill>
              </a:rPr>
              <a:t>1 Proba-1</a:t>
            </a:r>
          </a:p>
          <a:p>
            <a:pPr>
              <a:spcBef>
                <a:spcPts val="0"/>
              </a:spcBef>
            </a:pPr>
            <a:endParaRPr lang="en-GB" sz="1100" b="1" dirty="0"/>
          </a:p>
          <a:p>
            <a:pPr>
              <a:spcBef>
                <a:spcPts val="0"/>
              </a:spcBef>
            </a:pPr>
            <a:r>
              <a:rPr lang="en-GB" sz="1100" b="1" dirty="0"/>
              <a:t>Earth Watch (1M/1S)</a:t>
            </a:r>
          </a:p>
          <a:p>
            <a:pPr marL="88900">
              <a:spcBef>
                <a:spcPts val="0"/>
              </a:spcBef>
              <a:defRPr/>
            </a:pPr>
            <a:r>
              <a:rPr lang="en-GB" sz="1100" dirty="0">
                <a:solidFill>
                  <a:srgbClr val="000000"/>
                </a:solidFill>
              </a:rPr>
              <a:t>1 </a:t>
            </a:r>
            <a:r>
              <a:rPr lang="en-GB" sz="1100" dirty="0" err="1">
                <a:solidFill>
                  <a:srgbClr val="000000"/>
                </a:solidFill>
              </a:rPr>
              <a:t>Proba</a:t>
            </a:r>
            <a:r>
              <a:rPr lang="en-GB" sz="1100" dirty="0">
                <a:solidFill>
                  <a:srgbClr val="000000"/>
                </a:solidFill>
              </a:rPr>
              <a:t>-V</a:t>
            </a:r>
          </a:p>
          <a:p>
            <a:pPr rtl="0">
              <a:spcBef>
                <a:spcPts val="0"/>
              </a:spcBef>
            </a:pPr>
            <a:endParaRPr lang="en-GB" sz="1100" b="1" dirty="0"/>
          </a:p>
          <a:p>
            <a:pPr rtl="0">
              <a:spcBef>
                <a:spcPts val="0"/>
              </a:spcBef>
            </a:pPr>
            <a:r>
              <a:rPr lang="en-GB" sz="1100" b="1" dirty="0"/>
              <a:t>Sentinels (1M/1S)</a:t>
            </a:r>
          </a:p>
          <a:p>
            <a:pPr marL="88900">
              <a:spcBef>
                <a:spcPts val="0"/>
              </a:spcBef>
              <a:defRPr/>
            </a:pPr>
            <a:r>
              <a:rPr lang="en-GB" sz="1100" dirty="0">
                <a:solidFill>
                  <a:srgbClr val="000000"/>
                </a:solidFill>
              </a:rPr>
              <a:t>1 Sentinel-1 (S1-B)</a:t>
            </a:r>
          </a:p>
          <a:p>
            <a:pPr rtl="0">
              <a:spcBef>
                <a:spcPts val="0"/>
              </a:spcBef>
            </a:pPr>
            <a:endParaRPr lang="en-GB" sz="1100" b="1" dirty="0"/>
          </a:p>
          <a:p>
            <a:pPr>
              <a:spcBef>
                <a:spcPts val="0"/>
              </a:spcBef>
            </a:pPr>
            <a:endParaRPr lang="en-GB" sz="1100" b="1" dirty="0"/>
          </a:p>
          <a:p>
            <a:pPr>
              <a:spcBef>
                <a:spcPts val="0"/>
              </a:spcBef>
            </a:pPr>
            <a:endParaRPr lang="en-GB" sz="1100" b="1" dirty="0"/>
          </a:p>
          <a:p>
            <a:pPr>
              <a:spcBef>
                <a:spcPts val="0"/>
              </a:spcBef>
            </a:pPr>
            <a:endParaRPr lang="en-GB" sz="1100" b="1" dirty="0"/>
          </a:p>
          <a:p>
            <a:pPr rtl="0">
              <a:spcBef>
                <a:spcPts val="0"/>
              </a:spcBef>
            </a:pPr>
            <a:endParaRPr lang="en-GB" sz="1100" b="1" dirty="0"/>
          </a:p>
          <a:p>
            <a:pPr rtl="0">
              <a:spcBef>
                <a:spcPts val="0"/>
              </a:spcBef>
            </a:pPr>
            <a:endParaRPr lang="en-GB" sz="1100" b="1" dirty="0"/>
          </a:p>
          <a:p>
            <a:pPr rtl="0">
              <a:spcBef>
                <a:spcPts val="0"/>
              </a:spcBef>
            </a:pPr>
            <a:endParaRPr lang="en-GB" sz="1100" b="1" dirty="0"/>
          </a:p>
          <a:p>
            <a:pPr rtl="0">
              <a:spcBef>
                <a:spcPts val="0"/>
              </a:spcBef>
            </a:pPr>
            <a:endParaRPr lang="en-GB" sz="1100" b="1" dirty="0"/>
          </a:p>
          <a:p>
            <a:pPr rtl="0">
              <a:spcBef>
                <a:spcPts val="0"/>
              </a:spcBef>
            </a:pPr>
            <a:endParaRPr lang="en-GB" sz="1100" b="1" dirty="0"/>
          </a:p>
          <a:p>
            <a:pPr rtl="0">
              <a:spcBef>
                <a:spcPts val="0"/>
              </a:spcBef>
            </a:pPr>
            <a:endParaRPr lang="en-GB" sz="1100" b="1" dirty="0"/>
          </a:p>
          <a:p>
            <a:pPr rtl="0">
              <a:spcBef>
                <a:spcPts val="0"/>
              </a:spcBef>
            </a:pPr>
            <a:endParaRPr lang="en-GB" sz="1100" b="1" dirty="0"/>
          </a:p>
          <a:p>
            <a:pPr rtl="0">
              <a:spcBef>
                <a:spcPts val="0"/>
              </a:spcBef>
            </a:pPr>
            <a:endParaRPr lang="en-GB" sz="1100" b="1" dirty="0"/>
          </a:p>
          <a:p>
            <a:pPr rtl="0">
              <a:spcBef>
                <a:spcPts val="0"/>
              </a:spcBef>
            </a:pPr>
            <a:r>
              <a:rPr lang="en-GB" sz="1100" b="1" dirty="0"/>
              <a:t>Met Missions (2M/8S) (EUMETSAT managed so not counted in total)</a:t>
            </a:r>
          </a:p>
          <a:p>
            <a:pPr marL="88900">
              <a:spcBef>
                <a:spcPts val="0"/>
              </a:spcBef>
              <a:defRPr/>
            </a:pPr>
            <a:r>
              <a:rPr lang="en-GB" sz="1100" dirty="0">
                <a:solidFill>
                  <a:srgbClr val="000000"/>
                </a:solidFill>
              </a:rPr>
              <a:t>7 </a:t>
            </a:r>
            <a:r>
              <a:rPr lang="en-GB" sz="1100" dirty="0" err="1">
                <a:solidFill>
                  <a:srgbClr val="000000"/>
                </a:solidFill>
              </a:rPr>
              <a:t>Meteosat</a:t>
            </a:r>
            <a:r>
              <a:rPr lang="en-GB" sz="1100" dirty="0">
                <a:solidFill>
                  <a:srgbClr val="000000"/>
                </a:solidFill>
              </a:rPr>
              <a:t> (#1-7)</a:t>
            </a:r>
          </a:p>
          <a:p>
            <a:pPr marL="88900">
              <a:spcBef>
                <a:spcPts val="0"/>
              </a:spcBef>
              <a:defRPr/>
            </a:pPr>
            <a:r>
              <a:rPr lang="en-GB" sz="1100" dirty="0">
                <a:solidFill>
                  <a:srgbClr val="000000"/>
                </a:solidFill>
              </a:rPr>
              <a:t>1 </a:t>
            </a:r>
            <a:r>
              <a:rPr lang="en-GB" sz="1100" dirty="0" err="1">
                <a:solidFill>
                  <a:srgbClr val="000000"/>
                </a:solidFill>
              </a:rPr>
              <a:t>Meteosat</a:t>
            </a:r>
            <a:r>
              <a:rPr lang="en-GB" sz="1100" dirty="0">
                <a:solidFill>
                  <a:srgbClr val="000000"/>
                </a:solidFill>
              </a:rPr>
              <a:t> SG (#8)</a:t>
            </a:r>
          </a:p>
        </p:txBody>
      </p:sp>
      <p:sp>
        <p:nvSpPr>
          <p:cNvPr id="4" name="Slide Number Placeholder 3"/>
          <p:cNvSpPr>
            <a:spLocks noGrp="1"/>
          </p:cNvSpPr>
          <p:nvPr>
            <p:ph type="sldNum" sz="quarter" idx="10"/>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prstClr val="black"/>
                </a:solidFill>
                <a:effectLst/>
                <a:uLnTx/>
                <a:uFillTx/>
                <a:latin typeface="Arial" charset="0"/>
                <a:ea typeface="MS PGothic" charset="-128"/>
                <a:cs typeface="+mn-cs"/>
              </a:rPr>
              <a:pPr marL="0" marR="0" lvl="0" indent="0" algn="r" defTabSz="862013" rtl="0" eaLnBrk="1" fontAlgn="base" latinLnBrk="0" hangingPunct="1">
                <a:lnSpc>
                  <a:spcPct val="100000"/>
                </a:lnSpc>
                <a:spcBef>
                  <a:spcPct val="0"/>
                </a:spcBef>
                <a:spcAft>
                  <a:spcPct val="0"/>
                </a:spcAft>
                <a:buClrTx/>
                <a:buSzTx/>
                <a:buFontTx/>
                <a:buNone/>
                <a:tabLst/>
                <a:defRPr/>
              </a:pPr>
              <a:t>8</a:t>
            </a:fld>
            <a:endParaRPr kumimoji="0" lang="en-US" sz="1100" b="0" i="0" u="none" strike="noStrike" kern="1200" cap="none" spc="0" normalizeH="0" baseline="0" noProof="0">
              <a:ln>
                <a:noFill/>
              </a:ln>
              <a:solidFill>
                <a:prstClr val="black"/>
              </a:solidFill>
              <a:effectLst/>
              <a:uLnTx/>
              <a:uFillTx/>
              <a:latin typeface="Arial" charset="0"/>
              <a:ea typeface="MS PGothic" charset="-128"/>
              <a:cs typeface="+mn-cs"/>
            </a:endParaRPr>
          </a:p>
        </p:txBody>
      </p:sp>
      <p:sp>
        <p:nvSpPr>
          <p:cNvPr id="6" name="Notes Placeholder 2">
            <a:extLst>
              <a:ext uri="{FF2B5EF4-FFF2-40B4-BE49-F238E27FC236}">
                <a16:creationId xmlns:a16="http://schemas.microsoft.com/office/drawing/2014/main" id="{F44E7ACA-0A2B-D77C-BA71-720994FC6513}"/>
              </a:ext>
            </a:extLst>
          </p:cNvPr>
          <p:cNvSpPr txBox="1">
            <a:spLocks/>
          </p:cNvSpPr>
          <p:nvPr/>
        </p:nvSpPr>
        <p:spPr bwMode="auto">
          <a:xfrm>
            <a:off x="1570614" y="4105275"/>
            <a:ext cx="1656000" cy="5673725"/>
          </a:xfrm>
          <a:prstGeom prst="rect">
            <a:avLst/>
          </a:prstGeom>
          <a:noFill/>
          <a:ln w="9525">
            <a:solidFill>
              <a:schemeClr val="tx1"/>
            </a:solidFill>
            <a:miter lim="800000"/>
            <a:headEnd/>
            <a:tailEnd/>
          </a:ln>
          <a:effectLst/>
        </p:spPr>
        <p:txBody>
          <a:bodyPr vert="horz" wrap="square" lIns="36000" tIns="43077" rIns="36000" bIns="43077" numCol="1" anchor="t" anchorCtr="0" compatLnSpc="1">
            <a:prstTxWarp prst="textNoShape">
              <a:avLst/>
            </a:prstTxWarp>
          </a:bodyPr>
          <a:lstStyle>
            <a:lvl1pPr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GB" sz="1100" b="1" i="0" u="sng" strike="noStrike" kern="1200" cap="none" spc="0" normalizeH="0" baseline="0" noProof="0" dirty="0">
                <a:ln>
                  <a:noFill/>
                </a:ln>
                <a:solidFill>
                  <a:srgbClr val="000000"/>
                </a:solidFill>
                <a:effectLst/>
                <a:uLnTx/>
                <a:uFillTx/>
                <a:latin typeface="Calibri" pitchFamily="34" charset="0"/>
                <a:ea typeface="MS PGothic" pitchFamily="34" charset="-128"/>
              </a:rPr>
              <a:t>OPERATIONAL MISSIONS</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Calibri" pitchFamily="34" charset="0"/>
                <a:ea typeface="MS PGothic" pitchFamily="34" charset="-128"/>
              </a:rPr>
              <a:t>10 Missions (16 satellites):</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Calibri" pitchFamily="34" charset="0"/>
                <a:ea typeface="MS PGothic" pitchFamily="34" charset="-128"/>
              </a:rPr>
              <a:t>Earth Explorers+ (5M/7S)</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1 SMOS</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1 </a:t>
            </a:r>
            <a:r>
              <a:rPr kumimoji="0" lang="en-GB" sz="1100" b="0" i="0" u="none" strike="noStrike" kern="1200" cap="none" spc="0" normalizeH="0" baseline="0" noProof="0" dirty="0" err="1">
                <a:ln>
                  <a:noFill/>
                </a:ln>
                <a:solidFill>
                  <a:srgbClr val="000000"/>
                </a:solidFill>
                <a:effectLst/>
                <a:uLnTx/>
                <a:uFillTx/>
                <a:latin typeface="Calibri" pitchFamily="34" charset="0"/>
                <a:ea typeface="MS PGothic" pitchFamily="34" charset="-128"/>
              </a:rPr>
              <a:t>CryoSat</a:t>
            </a:r>
            <a:endPar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endParaRP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3 Swarm</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1 </a:t>
            </a:r>
            <a:r>
              <a:rPr kumimoji="0" lang="en-GB" sz="1100" b="0" i="0" u="none" strike="noStrike" kern="1200" cap="none" spc="0" normalizeH="0" baseline="0" noProof="0" dirty="0" err="1">
                <a:ln>
                  <a:noFill/>
                </a:ln>
                <a:solidFill>
                  <a:srgbClr val="000000"/>
                </a:solidFill>
                <a:effectLst/>
                <a:uLnTx/>
                <a:uFillTx/>
                <a:latin typeface="Calibri" pitchFamily="34" charset="0"/>
                <a:ea typeface="MS PGothic" pitchFamily="34" charset="-128"/>
              </a:rPr>
              <a:t>EarthCARE</a:t>
            </a:r>
            <a:endPar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endParaRP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1 PhiSat-2</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Calibri" pitchFamily="34" charset="0"/>
              <a:ea typeface="MS PGothic" pitchFamily="34"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Calibri" pitchFamily="34" charset="0"/>
                <a:ea typeface="MS PGothic" pitchFamily="34" charset="-128"/>
              </a:rPr>
              <a:t>Earth Watch (0M/0S)</a:t>
            </a:r>
          </a:p>
          <a:p>
            <a:pPr marL="180975"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0</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Calibri" pitchFamily="34" charset="0"/>
              <a:ea typeface="MS PGothic" pitchFamily="34"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Calibri" pitchFamily="34" charset="0"/>
                <a:ea typeface="MS PGothic" pitchFamily="34" charset="-128"/>
              </a:rPr>
              <a:t>Sentinels (5M/9S)</a:t>
            </a:r>
          </a:p>
          <a:p>
            <a:pPr marL="88900" marR="0" lvl="0" indent="0" algn="l" defTabSz="914400" rtl="0" eaLnBrk="0" fontAlgn="base" latinLnBrk="0" hangingPunct="0">
              <a:lnSpc>
                <a:spcPct val="100000"/>
              </a:lnSpc>
              <a:spcBef>
                <a:spcPts val="0"/>
              </a:spcBef>
              <a:spcAft>
                <a:spcPct val="0"/>
              </a:spcAft>
              <a:buClrTx/>
              <a:buSzTx/>
              <a:buFontTx/>
              <a:buNone/>
              <a:tabLst/>
              <a:defRPr/>
            </a:pPr>
            <a:r>
              <a:rPr lang="en-GB" sz="1100" dirty="0">
                <a:solidFill>
                  <a:srgbClr val="000000"/>
                </a:solidFill>
              </a:rPr>
              <a:t>2</a:t>
            </a: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 Sentinel-1 (S-1A/1C)</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3 Sentinel-2 (S-2A/2B/2C)</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2 Sentinel-3 (S-3A/3B)</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1 Sentinel-5P</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1 Sentinel-6 (S-6A)</a:t>
            </a:r>
            <a:endParaRPr kumimoji="0" lang="en-GB" sz="1100" b="1" i="0" u="none" strike="noStrike" kern="1200" cap="none" spc="0" normalizeH="0" baseline="0" noProof="0" dirty="0">
              <a:ln>
                <a:noFill/>
              </a:ln>
              <a:solidFill>
                <a:srgbClr val="000000"/>
              </a:solidFill>
              <a:effectLst/>
              <a:uLnTx/>
              <a:uFillTx/>
              <a:latin typeface="Calibri" pitchFamily="34" charset="0"/>
              <a:ea typeface="MS PGothic" pitchFamily="34"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Calibri" pitchFamily="34" charset="0"/>
              <a:ea typeface="MS PGothic" pitchFamily="34"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Calibri" pitchFamily="34" charset="0"/>
              <a:ea typeface="MS PGothic" pitchFamily="34"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Calibri" pitchFamily="34" charset="0"/>
              <a:ea typeface="MS PGothic" pitchFamily="34"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Calibri" pitchFamily="34" charset="0"/>
              <a:ea typeface="MS PGothic" pitchFamily="34"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Calibri" pitchFamily="34" charset="0"/>
              <a:ea typeface="MS PGothic" pitchFamily="34"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Calibri" pitchFamily="34" charset="0"/>
              <a:ea typeface="MS PGothic" pitchFamily="34"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Calibri" pitchFamily="34" charset="0"/>
              <a:ea typeface="MS PGothic" pitchFamily="34"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endParaRPr lang="en-GB" sz="1100" b="1" dirty="0">
              <a:solidFill>
                <a:srgbClr val="000000"/>
              </a:solidFill>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Calibri" pitchFamily="34" charset="0"/>
                <a:ea typeface="MS PGothic" pitchFamily="34" charset="-128"/>
              </a:rPr>
              <a:t>Met Missions (4M/8S) (EUMETSAT managed so not counted in total)</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3 </a:t>
            </a:r>
            <a:r>
              <a:rPr kumimoji="0" lang="en-GB" sz="1100" b="0" i="0" u="none" strike="noStrike" kern="1200" cap="none" spc="0" normalizeH="0" baseline="0" noProof="0" dirty="0" err="1">
                <a:ln>
                  <a:noFill/>
                </a:ln>
                <a:solidFill>
                  <a:srgbClr val="000000"/>
                </a:solidFill>
                <a:effectLst/>
                <a:uLnTx/>
                <a:uFillTx/>
                <a:latin typeface="Calibri" pitchFamily="34" charset="0"/>
                <a:ea typeface="MS PGothic" pitchFamily="34" charset="-128"/>
              </a:rPr>
              <a:t>Meteosat</a:t>
            </a: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 SG (#9-11)</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1 Arctic Weather Satellite</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1 </a:t>
            </a:r>
            <a:r>
              <a:rPr kumimoji="0" lang="en-GB" sz="1100" b="0" i="0" u="none" strike="noStrike" kern="1200" cap="none" spc="0" normalizeH="0" baseline="0" noProof="0" dirty="0" err="1">
                <a:ln>
                  <a:noFill/>
                </a:ln>
                <a:solidFill>
                  <a:srgbClr val="000000"/>
                </a:solidFill>
                <a:effectLst/>
                <a:uLnTx/>
                <a:uFillTx/>
                <a:latin typeface="Calibri" pitchFamily="34" charset="0"/>
                <a:ea typeface="MS PGothic" pitchFamily="34" charset="-128"/>
              </a:rPr>
              <a:t>Meteosat</a:t>
            </a: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 TG (MTG-I1)</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3 </a:t>
            </a:r>
            <a:r>
              <a:rPr kumimoji="0" lang="en-GB" sz="1100" b="0" i="0" u="none" strike="noStrike" kern="1200" cap="none" spc="0" normalizeH="0" baseline="0" noProof="0" dirty="0" err="1">
                <a:ln>
                  <a:noFill/>
                </a:ln>
                <a:solidFill>
                  <a:srgbClr val="000000"/>
                </a:solidFill>
                <a:effectLst/>
                <a:uLnTx/>
                <a:uFillTx/>
                <a:latin typeface="Calibri" pitchFamily="34" charset="0"/>
                <a:ea typeface="MS PGothic" pitchFamily="34" charset="-128"/>
              </a:rPr>
              <a:t>MetOp</a:t>
            </a: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 (A/B/C)</a:t>
            </a:r>
          </a:p>
          <a:p>
            <a:pPr marL="180975" marR="0" lvl="0" indent="0" algn="l" defTabSz="914400" rtl="0" eaLnBrk="0" fontAlgn="base" latinLnBrk="0" hangingPunct="0">
              <a:lnSpc>
                <a:spcPct val="100000"/>
              </a:lnSpc>
              <a:spcBef>
                <a:spcPts val="0"/>
              </a:spcBef>
              <a:spcAft>
                <a:spcPct val="0"/>
              </a:spcAft>
              <a:buClrTx/>
              <a:buSzTx/>
              <a:buFontTx/>
              <a:buNone/>
              <a:tabLst/>
              <a:defRPr/>
            </a:pPr>
            <a:endPar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endParaRPr>
          </a:p>
        </p:txBody>
      </p:sp>
      <p:sp>
        <p:nvSpPr>
          <p:cNvPr id="7" name="Notes Placeholder 2">
            <a:extLst>
              <a:ext uri="{FF2B5EF4-FFF2-40B4-BE49-F238E27FC236}">
                <a16:creationId xmlns:a16="http://schemas.microsoft.com/office/drawing/2014/main" id="{085A536F-6AEA-F962-4BAC-E03423E0B9F7}"/>
              </a:ext>
            </a:extLst>
          </p:cNvPr>
          <p:cNvSpPr txBox="1">
            <a:spLocks/>
          </p:cNvSpPr>
          <p:nvPr/>
        </p:nvSpPr>
        <p:spPr bwMode="auto">
          <a:xfrm>
            <a:off x="3275981" y="4105275"/>
            <a:ext cx="1800000" cy="5673725"/>
          </a:xfrm>
          <a:prstGeom prst="rect">
            <a:avLst/>
          </a:prstGeom>
          <a:noFill/>
          <a:ln w="9525">
            <a:solidFill>
              <a:schemeClr val="tx1"/>
            </a:solidFill>
            <a:miter lim="800000"/>
            <a:headEnd/>
            <a:tailEnd/>
          </a:ln>
          <a:effectLst/>
        </p:spPr>
        <p:txBody>
          <a:bodyPr vert="horz" wrap="square" lIns="0" tIns="43077" rIns="0" bIns="43077" numCol="1" anchor="t" anchorCtr="0" compatLnSpc="1">
            <a:prstTxWarp prst="textNoShape">
              <a:avLst/>
            </a:prstTxWarp>
          </a:bodyPr>
          <a:lstStyle>
            <a:lvl1pPr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GB" sz="1100" b="1" i="0" u="sng" strike="noStrike" kern="1200" cap="none" spc="0" normalizeH="0" baseline="0" noProof="0" dirty="0">
                <a:ln>
                  <a:noFill/>
                </a:ln>
                <a:solidFill>
                  <a:srgbClr val="000000"/>
                </a:solidFill>
                <a:effectLst/>
                <a:uLnTx/>
                <a:uFillTx/>
                <a:latin typeface="Calibri" pitchFamily="34" charset="0"/>
                <a:ea typeface="MS PGothic" pitchFamily="34" charset="-128"/>
              </a:rPr>
              <a:t>MISSIONS IN DEVELOPMENT</a:t>
            </a:r>
          </a:p>
          <a:p>
            <a:pPr marL="53975" marR="0" lvl="0" algn="l" defTabSz="914400" rtl="0" eaLnBrk="0" fontAlgn="base" latinLnBrk="0" hangingPunct="0">
              <a:lnSpc>
                <a:spcPct val="100000"/>
              </a:lnSpc>
              <a:spcBef>
                <a:spcPts val="0"/>
              </a:spcBef>
              <a:spcAft>
                <a:spcPct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Calibri" pitchFamily="34" charset="0"/>
                <a:ea typeface="MS PGothic" pitchFamily="34" charset="-128"/>
              </a:rPr>
              <a:t>23 Missions (</a:t>
            </a:r>
            <a:r>
              <a:rPr lang="en-GB" sz="1100" b="1" dirty="0">
                <a:solidFill>
                  <a:srgbClr val="000000"/>
                </a:solidFill>
              </a:rPr>
              <a:t>40</a:t>
            </a:r>
            <a:r>
              <a:rPr kumimoji="0" lang="en-GB" sz="1100" b="1" i="0" u="none" strike="noStrike" kern="1200" cap="none" spc="0" normalizeH="0" baseline="0" noProof="0" dirty="0">
                <a:ln>
                  <a:noFill/>
                </a:ln>
                <a:solidFill>
                  <a:srgbClr val="000000"/>
                </a:solidFill>
                <a:effectLst/>
                <a:uLnTx/>
                <a:uFillTx/>
                <a:latin typeface="Calibri" pitchFamily="34" charset="0"/>
                <a:ea typeface="MS PGothic" pitchFamily="34" charset="-128"/>
              </a:rPr>
              <a:t> satellites):</a:t>
            </a:r>
          </a:p>
          <a:p>
            <a:pPr marL="53975" marR="0" lvl="0" algn="l" defTabSz="914400" rtl="0" eaLnBrk="0" fontAlgn="base" latinLnBrk="0" hangingPunct="0">
              <a:lnSpc>
                <a:spcPct val="100000"/>
              </a:lnSpc>
              <a:spcBef>
                <a:spcPts val="0"/>
              </a:spcBef>
              <a:spcAft>
                <a:spcPct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Calibri" pitchFamily="34" charset="0"/>
                <a:ea typeface="MS PGothic" pitchFamily="34" charset="-128"/>
              </a:rPr>
              <a:t>Earth Explorers+ (5M/6S)</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1 Biomass</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1 Flex</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1 Forum</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1 Harmony</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2 Scout-2 (</a:t>
            </a:r>
            <a:r>
              <a:rPr kumimoji="0" lang="en-GB" sz="1100" b="0" i="0" u="none" strike="noStrike" kern="1200" cap="none" spc="0" normalizeH="0" baseline="0" noProof="0" dirty="0" err="1">
                <a:ln>
                  <a:noFill/>
                </a:ln>
                <a:solidFill>
                  <a:srgbClr val="000000"/>
                </a:solidFill>
                <a:effectLst/>
                <a:uLnTx/>
                <a:uFillTx/>
                <a:latin typeface="Calibri" pitchFamily="34" charset="0"/>
                <a:ea typeface="MS PGothic" pitchFamily="34" charset="-128"/>
              </a:rPr>
              <a:t>HydroGNSS</a:t>
            </a: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a:t>
            </a:r>
          </a:p>
          <a:p>
            <a:pPr marL="88900" marR="0" lvl="0" indent="0" algn="l" defTabSz="914400" rtl="0" eaLnBrk="0" fontAlgn="base" latinLnBrk="0" hangingPunct="0">
              <a:lnSpc>
                <a:spcPct val="100000"/>
              </a:lnSpc>
              <a:spcBef>
                <a:spcPts val="0"/>
              </a:spcBef>
              <a:spcAft>
                <a:spcPct val="0"/>
              </a:spcAft>
              <a:buClrTx/>
              <a:buSzTx/>
              <a:buFontTx/>
              <a:buNone/>
              <a:tabLst/>
              <a:defRPr/>
            </a:pPr>
            <a:endPar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endParaRPr>
          </a:p>
          <a:p>
            <a:pPr marL="53975" marR="0" lvl="0" algn="l" defTabSz="914400" rtl="0" eaLnBrk="0" fontAlgn="base" latinLnBrk="0" hangingPunct="0">
              <a:lnSpc>
                <a:spcPct val="100000"/>
              </a:lnSpc>
              <a:spcBef>
                <a:spcPts val="0"/>
              </a:spcBef>
              <a:spcAft>
                <a:spcPct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Calibri" pitchFamily="34" charset="0"/>
                <a:ea typeface="MS PGothic" pitchFamily="34" charset="-128"/>
              </a:rPr>
              <a:t>Earth Watch (2M/2S)</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1 TRUTHS</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1 ALTIUS</a:t>
            </a:r>
          </a:p>
          <a:p>
            <a:pPr marL="53975" marR="0" lvl="0" algn="l" defTabSz="914400" rtl="0" eaLnBrk="0" fontAlgn="base" latinLnBrk="0" hangingPunct="0">
              <a:lnSpc>
                <a:spcPct val="100000"/>
              </a:lnSpc>
              <a:spcBef>
                <a:spcPts val="0"/>
              </a:spcBef>
              <a:spcAft>
                <a:spcPct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Calibri" pitchFamily="34" charset="0"/>
                <a:ea typeface="MS PGothic" pitchFamily="34" charset="-128"/>
              </a:rPr>
              <a:t>Sentinels (12M/24S)</a:t>
            </a:r>
          </a:p>
          <a:p>
            <a:pPr marL="88900" marR="0" lvl="0" indent="0" algn="l" defTabSz="914400" rtl="0" eaLnBrk="0" fontAlgn="base" latinLnBrk="0" hangingPunct="0">
              <a:lnSpc>
                <a:spcPct val="100000"/>
              </a:lnSpc>
              <a:spcBef>
                <a:spcPts val="0"/>
              </a:spcBef>
              <a:spcAft>
                <a:spcPct val="0"/>
              </a:spcAft>
              <a:buClrTx/>
              <a:buSzTx/>
              <a:buFontTx/>
              <a:buNone/>
              <a:tabLst/>
              <a:defRPr/>
            </a:pPr>
            <a:r>
              <a:rPr lang="en-GB" sz="1100" dirty="0">
                <a:solidFill>
                  <a:srgbClr val="000000"/>
                </a:solidFill>
              </a:rPr>
              <a:t>1</a:t>
            </a: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 Sentinel-1 (S-1D)</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1 Sentinel-2 (S-2D)</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2 Sentinel-3 (S-3C/3D)</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2 Sentinel-4 (S-4A/4B)</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3 Sentinel-5 (S-5A/5B/5C)</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2 Sentinel-6 (S-6B/C)</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2 CO2M (A/B/C) </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2 CRISTAL (A/B) </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2 CIMR (A/B)</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2 LST (A/B) </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2 CHIME (A/B) </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2 ROSE-L (A/B)</a:t>
            </a:r>
          </a:p>
          <a:p>
            <a:pPr marL="53975" marR="0" lvl="0" algn="l" defTabSz="914400" rtl="0" eaLnBrk="0" fontAlgn="base" latinLnBrk="0" hangingPunct="0">
              <a:lnSpc>
                <a:spcPct val="100000"/>
              </a:lnSpc>
              <a:spcBef>
                <a:spcPts val="0"/>
              </a:spcBef>
              <a:spcAft>
                <a:spcPct val="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Calibri" pitchFamily="34" charset="0"/>
              <a:ea typeface="MS PGothic" pitchFamily="34" charset="-128"/>
            </a:endParaRPr>
          </a:p>
          <a:p>
            <a:pPr marL="53975" marR="0" lvl="0" algn="l" defTabSz="914400" rtl="0" eaLnBrk="0" fontAlgn="base" latinLnBrk="0" hangingPunct="0">
              <a:lnSpc>
                <a:spcPct val="100000"/>
              </a:lnSpc>
              <a:spcBef>
                <a:spcPts val="0"/>
              </a:spcBef>
              <a:spcAft>
                <a:spcPct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Calibri" pitchFamily="34" charset="0"/>
                <a:ea typeface="MS PGothic" pitchFamily="34" charset="-128"/>
              </a:rPr>
              <a:t>Met Missions (4M/8S) </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1 Aeolus-2</a:t>
            </a:r>
          </a:p>
          <a:p>
            <a:pPr marL="88900" marR="0" lvl="0" indent="0" algn="l" defTabSz="914400" rtl="0" eaLnBrk="0" fontAlgn="base" latinLnBrk="0" hangingPunct="0">
              <a:lnSpc>
                <a:spcPct val="100000"/>
              </a:lnSpc>
              <a:spcBef>
                <a:spcPts val="0"/>
              </a:spcBef>
              <a:spcAft>
                <a:spcPct val="0"/>
              </a:spcAft>
              <a:buClrTx/>
              <a:buSzTx/>
              <a:buFontTx/>
              <a:buNone/>
              <a:tabLst/>
              <a:defRPr/>
            </a:pPr>
            <a:r>
              <a:rPr lang="en-GB" sz="1100" dirty="0">
                <a:solidFill>
                  <a:srgbClr val="000000"/>
                </a:solidFill>
              </a:rPr>
              <a:t>3</a:t>
            </a: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 </a:t>
            </a:r>
            <a:r>
              <a:rPr kumimoji="0" lang="en-GB" sz="1100" b="0" i="0" u="none" strike="noStrike" kern="1200" cap="none" spc="0" normalizeH="0" baseline="0" noProof="0" dirty="0" err="1">
                <a:ln>
                  <a:noFill/>
                </a:ln>
                <a:solidFill>
                  <a:srgbClr val="000000"/>
                </a:solidFill>
                <a:effectLst/>
                <a:uLnTx/>
                <a:uFillTx/>
                <a:latin typeface="Calibri" pitchFamily="34" charset="0"/>
                <a:ea typeface="MS PGothic" pitchFamily="34" charset="-128"/>
              </a:rPr>
              <a:t>Meteosat</a:t>
            </a: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 TG-I (MTG-I2/3/4)</a:t>
            </a:r>
          </a:p>
          <a:p>
            <a:pPr marL="88900" marR="0" lvl="0" indent="0" algn="l" defTabSz="914400" rtl="0" eaLnBrk="0" fontAlgn="base" latinLnBrk="0" hangingPunct="0">
              <a:lnSpc>
                <a:spcPct val="100000"/>
              </a:lnSpc>
              <a:spcBef>
                <a:spcPts val="0"/>
              </a:spcBef>
              <a:spcAft>
                <a:spcPct val="0"/>
              </a:spcAft>
              <a:buClrTx/>
              <a:buSzTx/>
              <a:buFontTx/>
              <a:buNone/>
              <a:tabLst/>
              <a:defRPr/>
            </a:pPr>
            <a:r>
              <a:rPr lang="en-GB" sz="1100" dirty="0">
                <a:solidFill>
                  <a:srgbClr val="000000"/>
                </a:solidFill>
              </a:rPr>
              <a:t>2</a:t>
            </a: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 </a:t>
            </a:r>
            <a:r>
              <a:rPr kumimoji="0" lang="en-GB" sz="1100" b="0" i="0" u="none" strike="noStrike" kern="1200" cap="none" spc="0" normalizeH="0" baseline="0" noProof="0" dirty="0" err="1">
                <a:ln>
                  <a:noFill/>
                </a:ln>
                <a:solidFill>
                  <a:srgbClr val="000000"/>
                </a:solidFill>
                <a:effectLst/>
                <a:uLnTx/>
                <a:uFillTx/>
                <a:latin typeface="Calibri" pitchFamily="34" charset="0"/>
                <a:ea typeface="MS PGothic" pitchFamily="34" charset="-128"/>
              </a:rPr>
              <a:t>Meteosat</a:t>
            </a: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 TG-S (MTG-S1/2)</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2 </a:t>
            </a:r>
            <a:r>
              <a:rPr kumimoji="0" lang="en-GB" sz="1100" b="0" i="0" u="none" strike="noStrike" kern="1200" cap="none" spc="0" normalizeH="0" baseline="0" noProof="0" dirty="0" err="1">
                <a:ln>
                  <a:noFill/>
                </a:ln>
                <a:solidFill>
                  <a:srgbClr val="000000"/>
                </a:solidFill>
                <a:effectLst/>
                <a:uLnTx/>
                <a:uFillTx/>
                <a:latin typeface="Calibri" pitchFamily="34" charset="0"/>
                <a:ea typeface="MS PGothic" pitchFamily="34" charset="-128"/>
              </a:rPr>
              <a:t>MetOp</a:t>
            </a: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 SG (A1/B1)</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endParaRPr>
          </a:p>
        </p:txBody>
      </p:sp>
      <p:sp>
        <p:nvSpPr>
          <p:cNvPr id="8" name="Notes Placeholder 2">
            <a:extLst>
              <a:ext uri="{FF2B5EF4-FFF2-40B4-BE49-F238E27FC236}">
                <a16:creationId xmlns:a16="http://schemas.microsoft.com/office/drawing/2014/main" id="{D585A024-9ED6-825D-C86F-D67D9B6081AB}"/>
              </a:ext>
            </a:extLst>
          </p:cNvPr>
          <p:cNvSpPr txBox="1">
            <a:spLocks/>
          </p:cNvSpPr>
          <p:nvPr/>
        </p:nvSpPr>
        <p:spPr bwMode="auto">
          <a:xfrm>
            <a:off x="5125349" y="4105275"/>
            <a:ext cx="1620000" cy="5673725"/>
          </a:xfrm>
          <a:prstGeom prst="rect">
            <a:avLst/>
          </a:prstGeom>
          <a:noFill/>
          <a:ln w="9525">
            <a:solidFill>
              <a:schemeClr val="tx1"/>
            </a:solidFill>
            <a:miter lim="800000"/>
            <a:headEnd/>
            <a:tailEnd/>
          </a:ln>
          <a:effectLst/>
        </p:spPr>
        <p:txBody>
          <a:bodyPr vert="horz" wrap="square" lIns="36000" tIns="43077" rIns="36000" bIns="43077" numCol="1" anchor="t" anchorCtr="0" compatLnSpc="1">
            <a:prstTxWarp prst="textNoShape">
              <a:avLst/>
            </a:prstTxWarp>
          </a:bodyPr>
          <a:lstStyle>
            <a:lvl1pPr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GB" sz="1050" b="1" i="0" u="sng" strike="noStrike" kern="1200" cap="none" spc="0" normalizeH="0" baseline="0" noProof="0" dirty="0">
                <a:ln>
                  <a:noFill/>
                </a:ln>
                <a:solidFill>
                  <a:srgbClr val="000000"/>
                </a:solidFill>
                <a:effectLst/>
                <a:uLnTx/>
                <a:uFillTx/>
                <a:latin typeface="Calibri" pitchFamily="34" charset="0"/>
                <a:ea typeface="MS PGothic" pitchFamily="34" charset="-128"/>
              </a:rPr>
              <a:t>MISSIONS</a:t>
            </a:r>
            <a:r>
              <a:rPr kumimoji="0" lang="en-GB" sz="1100" b="1" i="0" u="sng" strike="noStrike" kern="1200" cap="none" spc="0" normalizeH="0" baseline="0" noProof="0" dirty="0">
                <a:ln>
                  <a:noFill/>
                </a:ln>
                <a:solidFill>
                  <a:srgbClr val="000000"/>
                </a:solidFill>
                <a:effectLst/>
                <a:uLnTx/>
                <a:uFillTx/>
                <a:latin typeface="Calibri" pitchFamily="34" charset="0"/>
                <a:ea typeface="MS PGothic" pitchFamily="34" charset="-128"/>
              </a:rPr>
              <a:t> IN </a:t>
            </a:r>
            <a:r>
              <a:rPr kumimoji="0" lang="en-GB" sz="1050" b="1" i="0" u="sng" strike="noStrike" kern="1200" cap="none" spc="0" normalizeH="0" baseline="0" noProof="0" dirty="0">
                <a:ln>
                  <a:noFill/>
                </a:ln>
                <a:solidFill>
                  <a:srgbClr val="000000"/>
                </a:solidFill>
                <a:effectLst/>
                <a:uLnTx/>
                <a:uFillTx/>
                <a:latin typeface="Calibri" pitchFamily="34" charset="0"/>
                <a:ea typeface="MS PGothic" pitchFamily="34" charset="-128"/>
              </a:rPr>
              <a:t>PREPARATION</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Calibri" pitchFamily="34" charset="0"/>
                <a:ea typeface="MS PGothic" pitchFamily="34" charset="-128"/>
              </a:rPr>
              <a:t>9 Missions (</a:t>
            </a:r>
            <a:r>
              <a:rPr lang="en-GB" sz="1100" b="1" dirty="0">
                <a:solidFill>
                  <a:srgbClr val="000000"/>
                </a:solidFill>
              </a:rPr>
              <a:t>22</a:t>
            </a:r>
            <a:r>
              <a:rPr kumimoji="0" lang="en-GB" sz="1100" b="1" i="0" u="none" strike="noStrike" kern="1200" cap="none" spc="0" normalizeH="0" baseline="0" noProof="0" dirty="0">
                <a:ln>
                  <a:noFill/>
                </a:ln>
                <a:solidFill>
                  <a:srgbClr val="000000"/>
                </a:solidFill>
                <a:effectLst/>
                <a:uLnTx/>
                <a:uFillTx/>
                <a:latin typeface="Calibri" pitchFamily="34" charset="0"/>
                <a:ea typeface="MS PGothic" pitchFamily="34" charset="-128"/>
              </a:rPr>
              <a:t> satellites):</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Calibri" pitchFamily="34" charset="0"/>
                <a:ea typeface="MS PGothic" pitchFamily="34" charset="-128"/>
              </a:rPr>
              <a:t>Earth Explorers (3M/11S)</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2 EE11</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4 EE12</a:t>
            </a:r>
          </a:p>
          <a:p>
            <a:pPr marL="88900" marR="0" lvl="0" indent="0" algn="l" defTabSz="914400" rtl="0" eaLnBrk="0" fontAlgn="base" latinLnBrk="0" hangingPunct="0">
              <a:lnSpc>
                <a:spcPct val="100000"/>
              </a:lnSpc>
              <a:spcBef>
                <a:spcPts val="0"/>
              </a:spcBef>
              <a:spcAft>
                <a:spcPct val="0"/>
              </a:spcAft>
              <a:buClrTx/>
              <a:buSzTx/>
              <a:buFontTx/>
              <a:buNone/>
              <a:tabLst/>
              <a:defRPr/>
            </a:pPr>
            <a:r>
              <a:rPr lang="en-GB" sz="1100" dirty="0">
                <a:solidFill>
                  <a:srgbClr val="000000"/>
                </a:solidFill>
              </a:rPr>
              <a:t>3</a:t>
            </a: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 Scout-3 (</a:t>
            </a:r>
            <a:r>
              <a:rPr kumimoji="0" lang="en-GB" sz="1100" b="0" i="0" u="none" strike="noStrike" kern="1200" cap="none" spc="0" normalizeH="0" baseline="0" noProof="0" dirty="0" err="1">
                <a:ln>
                  <a:noFill/>
                </a:ln>
                <a:solidFill>
                  <a:srgbClr val="000000"/>
                </a:solidFill>
                <a:effectLst/>
                <a:uLnTx/>
                <a:uFillTx/>
                <a:latin typeface="Calibri" pitchFamily="34" charset="0"/>
                <a:ea typeface="MS PGothic" pitchFamily="34" charset="-128"/>
              </a:rPr>
              <a:t>NanoMagSat</a:t>
            </a: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a:t>
            </a:r>
          </a:p>
          <a:p>
            <a:pPr marL="92075" marR="0" lvl="0" algn="l" defTabSz="914400" rtl="0" eaLnBrk="0" fontAlgn="base" latinLnBrk="0" hangingPunct="0">
              <a:lnSpc>
                <a:spcPct val="100000"/>
              </a:lnSpc>
              <a:spcBef>
                <a:spcPts val="0"/>
              </a:spcBef>
              <a:spcAft>
                <a:spcPct val="0"/>
              </a:spcAft>
              <a:buClrTx/>
              <a:buSzTx/>
              <a:buFontTx/>
              <a:buNone/>
              <a:tabLst/>
              <a:defRPr/>
            </a:pPr>
            <a:r>
              <a:rPr lang="en-GB" sz="1100" dirty="0">
                <a:solidFill>
                  <a:srgbClr val="000000"/>
                </a:solidFill>
              </a:rPr>
              <a:t>2</a:t>
            </a:r>
            <a:r>
              <a:rPr kumimoji="0" lang="en-GB" sz="1100" i="0" u="none" strike="noStrike" kern="1200" cap="none" spc="0" normalizeH="0" baseline="0" noProof="0" dirty="0">
                <a:ln>
                  <a:noFill/>
                </a:ln>
                <a:solidFill>
                  <a:srgbClr val="000000"/>
                </a:solidFill>
                <a:effectLst/>
                <a:uLnTx/>
                <a:uFillTx/>
                <a:latin typeface="Calibri" pitchFamily="34" charset="0"/>
                <a:ea typeface="MS PGothic" pitchFamily="34" charset="-128"/>
              </a:rPr>
              <a:t> Scout-4 (TANGO)</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Calibri" pitchFamily="34" charset="0"/>
              <a:ea typeface="MS PGothic" pitchFamily="34"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Calibri" pitchFamily="34" charset="0"/>
              <a:ea typeface="MS PGothic" pitchFamily="34"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GB" sz="1100" b="1" i="0" u="none" strike="noStrike" kern="1200" cap="none" spc="0" normalizeH="0" baseline="0" noProof="0" dirty="0" err="1">
                <a:ln>
                  <a:noFill/>
                </a:ln>
                <a:solidFill>
                  <a:srgbClr val="000000"/>
                </a:solidFill>
                <a:effectLst/>
                <a:uLnTx/>
                <a:uFillTx/>
                <a:latin typeface="Calibri" pitchFamily="34" charset="0"/>
                <a:ea typeface="MS PGothic" pitchFamily="34" charset="-128"/>
              </a:rPr>
              <a:t>MoO</a:t>
            </a:r>
            <a:r>
              <a:rPr kumimoji="0" lang="en-GB" sz="1100" b="1" i="0" u="none" strike="noStrike" kern="1200" cap="none" spc="0" normalizeH="0" baseline="0" noProof="0" dirty="0">
                <a:ln>
                  <a:noFill/>
                </a:ln>
                <a:solidFill>
                  <a:srgbClr val="000000"/>
                </a:solidFill>
                <a:effectLst/>
                <a:uLnTx/>
                <a:uFillTx/>
                <a:latin typeface="Calibri" pitchFamily="34" charset="0"/>
                <a:ea typeface="MS PGothic" pitchFamily="34" charset="-128"/>
              </a:rPr>
              <a:t> (1M/2S)</a:t>
            </a:r>
          </a:p>
          <a:p>
            <a:pPr marL="88900" marR="0" lvl="0" indent="0" algn="l" defTabSz="914400" rtl="0" eaLnBrk="0" fontAlgn="base" latinLnBrk="0" hangingPunct="0">
              <a:lnSpc>
                <a:spcPct val="100000"/>
              </a:lnSpc>
              <a:spcBef>
                <a:spcPts val="0"/>
              </a:spcBef>
              <a:spcAft>
                <a:spcPct val="0"/>
              </a:spcAft>
              <a:buClrTx/>
              <a:buSzTx/>
              <a:buFontTx/>
              <a:buNone/>
              <a:tabLst/>
              <a:defRPr/>
            </a:pPr>
            <a:r>
              <a:rPr lang="en-GB" sz="1100" dirty="0">
                <a:solidFill>
                  <a:srgbClr val="000000"/>
                </a:solidFill>
              </a:rPr>
              <a:t>2 NGGM</a:t>
            </a:r>
            <a:endPar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Calibri" pitchFamily="34" charset="0"/>
              <a:ea typeface="MS PGothic" pitchFamily="34"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Calibri" pitchFamily="34" charset="0"/>
                <a:ea typeface="MS PGothic" pitchFamily="34" charset="-128"/>
              </a:rPr>
              <a:t>Sentinels (5M/9S)</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2 Sentinel-1 NG </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   (S-1NG A/B)</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2 Sentinel-2 NG </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   (S-2NG A/B)</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2 Sentinel-3 NG OPT </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   (S-3NGO A/B)</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2 Sentinel-3 NG TOPO </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    (S-3NGT A/B)</a:t>
            </a:r>
          </a:p>
          <a:p>
            <a:pPr marL="88900" marR="0" lvl="0" indent="0" algn="l" defTabSz="914400" rtl="0" eaLnBrk="0" fontAlgn="base" latinLnBrk="0" hangingPunct="0">
              <a:lnSpc>
                <a:spcPct val="100000"/>
              </a:lnSpc>
              <a:spcBef>
                <a:spcPts val="0"/>
              </a:spcBef>
              <a:spcAft>
                <a:spcPct val="0"/>
              </a:spcAft>
              <a:buClrTx/>
              <a:buSzTx/>
              <a:buFontTx/>
              <a:buNone/>
              <a:tabLst/>
              <a:defRPr/>
            </a:pPr>
            <a:r>
              <a:rPr lang="en-GB" sz="1100" dirty="0">
                <a:solidFill>
                  <a:srgbClr val="000000"/>
                </a:solidFill>
              </a:rPr>
              <a:t>1</a:t>
            </a: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 Sentinel-6 NG </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   (S-6NG A)</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Calibri" pitchFamily="34" charset="0"/>
              <a:ea typeface="MS PGothic" pitchFamily="34"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Calibri" pitchFamily="34" charset="0"/>
              <a:ea typeface="MS PGothic" pitchFamily="34"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GB" sz="1100" b="1" i="0" u="none" strike="noStrike" kern="1200" cap="none" spc="0" normalizeH="0" baseline="0" noProof="0" dirty="0">
              <a:ln>
                <a:noFill/>
              </a:ln>
              <a:solidFill>
                <a:srgbClr val="000000"/>
              </a:solidFill>
              <a:effectLst/>
              <a:uLnTx/>
              <a:uFillTx/>
              <a:latin typeface="Calibri" pitchFamily="34" charset="0"/>
              <a:ea typeface="MS PGothic" pitchFamily="34"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Calibri" pitchFamily="34" charset="0"/>
                <a:ea typeface="MS PGothic" pitchFamily="34" charset="-128"/>
              </a:rPr>
              <a:t>Met Missions (0M/0S) </a:t>
            </a:r>
          </a:p>
          <a:p>
            <a:pPr marL="88900" marR="0" lvl="0" indent="0" algn="l" defTabSz="914400" rtl="0" eaLnBrk="0" fontAlgn="base" latinLnBrk="0" hangingPunct="0">
              <a:lnSpc>
                <a:spcPct val="100000"/>
              </a:lnSpc>
              <a:spcBef>
                <a:spcPts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Calibri" pitchFamily="34" charset="0"/>
                <a:ea typeface="MS PGothic" pitchFamily="34" charset="-128"/>
              </a:rPr>
              <a:t>0</a:t>
            </a:r>
          </a:p>
        </p:txBody>
      </p:sp>
    </p:spTree>
    <p:extLst>
      <p:ext uri="{BB962C8B-B14F-4D97-AF65-F5344CB8AC3E}">
        <p14:creationId xmlns:p14="http://schemas.microsoft.com/office/powerpoint/2010/main" val="225372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063" y="685800"/>
            <a:ext cx="6111875"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975928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3063" y="685800"/>
            <a:ext cx="6111875"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3057925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7.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7.emf"/><Relationship Id="rId4" Type="http://schemas.openxmlformats.org/officeDocument/2006/relationships/image" Target="../media/image1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7.emf"/><Relationship Id="rId4"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5.sv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5.sv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5.sv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COVER1">
    <p:spTree>
      <p:nvGrpSpPr>
        <p:cNvPr id="1" name=""/>
        <p:cNvGrpSpPr/>
        <p:nvPr/>
      </p:nvGrpSpPr>
      <p:grpSpPr>
        <a:xfrm>
          <a:off x="0" y="0"/>
          <a:ext cx="0" cy="0"/>
          <a:chOff x="0" y="0"/>
          <a:chExt cx="0" cy="0"/>
        </a:xfrm>
      </p:grpSpPr>
      <p:pic>
        <p:nvPicPr>
          <p:cNvPr id="4" name="Picture 3" descr="A blue globe with a blue circle around it&#10;&#10;AI-generated content may be incorrect.">
            <a:extLst>
              <a:ext uri="{FF2B5EF4-FFF2-40B4-BE49-F238E27FC236}">
                <a16:creationId xmlns:a16="http://schemas.microsoft.com/office/drawing/2014/main" id="{EDA76876-B94E-7D9F-9787-5E0B4A7416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69" y="0"/>
            <a:ext cx="12208668" cy="6867376"/>
          </a:xfrm>
          <a:prstGeom prst="rect">
            <a:avLst/>
          </a:prstGeom>
        </p:spPr>
      </p:pic>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704" y="3421831"/>
            <a:ext cx="10625007" cy="567399"/>
          </a:xfrm>
          <a:prstGeom prst="rect">
            <a:avLst/>
          </a:prstGeom>
        </p:spPr>
        <p:txBody>
          <a:bodyPr/>
          <a:lstStyle>
            <a:lvl1pPr>
              <a:defRPr sz="3087">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endParaRPr lang="en-GB" sz="800" noProof="0" dirty="0">
              <a:solidFill>
                <a:srgbClr val="8197A6"/>
              </a:solidFill>
              <a:latin typeface="Arial" panose="020B0604020202020204" pitchFamily="34" charset="0"/>
              <a:cs typeface="Arial" panose="020B0604020202020204" pitchFamily="34" charset="0"/>
            </a:endParaRP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5">
            <a:extLst>
              <a:ext uri="{FF2B5EF4-FFF2-40B4-BE49-F238E27FC236}">
                <a16:creationId xmlns:a16="http://schemas.microsoft.com/office/drawing/2014/main" id="{33C1AA27-468E-4F19-A563-21152A310F35}"/>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0" name="Picture 39">
            <a:extLst>
              <a:ext uri="{FF2B5EF4-FFF2-40B4-BE49-F238E27FC236}">
                <a16:creationId xmlns:a16="http://schemas.microsoft.com/office/drawing/2014/main" id="{EBB965BA-5FAA-5543-9444-B14F3D19DD2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 y="6455664"/>
            <a:ext cx="10159937" cy="430721"/>
          </a:xfrm>
          <a:prstGeom prst="rect">
            <a:avLst/>
          </a:prstGeom>
        </p:spPr>
      </p:pic>
    </p:spTree>
    <p:extLst>
      <p:ext uri="{BB962C8B-B14F-4D97-AF65-F5344CB8AC3E}">
        <p14:creationId xmlns:p14="http://schemas.microsoft.com/office/powerpoint/2010/main" val="116203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downRight)">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500" fill="hold"/>
                                        <p:tgtEl>
                                          <p:spTgt spid="40"/>
                                        </p:tgtEl>
                                        <p:attrNameLst>
                                          <p:attrName>ppt_x</p:attrName>
                                        </p:attrNameLst>
                                      </p:cBhvr>
                                      <p:tavLst>
                                        <p:tav tm="0">
                                          <p:val>
                                            <p:strVal val="0-#ppt_w/2"/>
                                          </p:val>
                                        </p:tav>
                                        <p:tav tm="100000">
                                          <p:val>
                                            <p:strVal val="#ppt_x"/>
                                          </p:val>
                                        </p:tav>
                                      </p:tavLst>
                                    </p:anim>
                                    <p:anim calcmode="lin" valueType="num">
                                      <p:cBhvr additive="base">
                                        <p:cTn id="12" dur="1500" fill="hold"/>
                                        <p:tgtEl>
                                          <p:spTgt spid="4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left)">
                                      <p:cBhvr>
                                        <p:cTn id="16" dur="500"/>
                                        <p:tgtEl>
                                          <p:spTgt spid="41"/>
                                        </p:tgtEl>
                                      </p:cBhvr>
                                    </p:animEffect>
                                  </p:childTnLst>
                                </p:cTn>
                              </p:par>
                            </p:childTnLst>
                          </p:cTn>
                        </p:par>
                        <p:par>
                          <p:cTn id="17" fill="hold">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3000"/>
                            </p:stCondLst>
                            <p:childTnLst>
                              <p:par>
                                <p:cTn id="22" presetID="18" presetClass="entr" presetSubtype="3" fill="hold" nodeType="afterEffect">
                                  <p:stCondLst>
                                    <p:cond delay="0"/>
                                  </p:stCondLst>
                                  <p:childTnLst>
                                    <p:set>
                                      <p:cBhvr>
                                        <p:cTn id="23" dur="1" fill="hold">
                                          <p:stCondLst>
                                            <p:cond delay="0"/>
                                          </p:stCondLst>
                                        </p:cTn>
                                        <p:tgtEl>
                                          <p:spTgt spid="94"/>
                                        </p:tgtEl>
                                        <p:attrNameLst>
                                          <p:attrName>style.visibility</p:attrName>
                                        </p:attrNameLst>
                                      </p:cBhvr>
                                      <p:to>
                                        <p:strVal val="visible"/>
                                      </p:to>
                                    </p:set>
                                    <p:animEffect transition="in" filter="strips(upRight)">
                                      <p:cBhvr>
                                        <p:cTn id="24" dur="500"/>
                                        <p:tgtEl>
                                          <p:spTgt spid="94"/>
                                        </p:tgtEl>
                                      </p:cBhvr>
                                    </p:animEffect>
                                  </p:childTnLst>
                                </p:cTn>
                              </p:par>
                            </p:childTnLst>
                          </p:cTn>
                        </p:par>
                        <p:par>
                          <p:cTn id="25" fill="hold">
                            <p:stCondLst>
                              <p:cond delay="3500"/>
                            </p:stCondLst>
                            <p:childTnLst>
                              <p:par>
                                <p:cTn id="26" presetID="22" presetClass="entr" presetSubtype="8" fill="hold" grpId="0" nodeType="afterEffect">
                                  <p:stCondLst>
                                    <p:cond delay="0"/>
                                  </p:stCondLst>
                                  <p:childTnLst>
                                    <p:set>
                                      <p:cBhvr>
                                        <p:cTn id="27" dur="1" fill="hold">
                                          <p:stCondLst>
                                            <p:cond delay="0"/>
                                          </p:stCondLst>
                                        </p:cTn>
                                        <p:tgtEl>
                                          <p:spTgt spid="56325"/>
                                        </p:tgtEl>
                                        <p:attrNameLst>
                                          <p:attrName>style.visibility</p:attrName>
                                        </p:attrNameLst>
                                      </p:cBhvr>
                                      <p:to>
                                        <p:strVal val="visible"/>
                                      </p:to>
                                    </p:set>
                                    <p:animEffect transition="in" filter="wipe(left)">
                                      <p:cBhvr>
                                        <p:cTn id="28" dur="500"/>
                                        <p:tgtEl>
                                          <p:spTgt spid="56325"/>
                                        </p:tgtEl>
                                      </p:cBhvr>
                                    </p:animEffect>
                                  </p:childTnLst>
                                </p:cTn>
                              </p:par>
                            </p:childTnLst>
                          </p:cTn>
                        </p:par>
                        <p:par>
                          <p:cTn id="29" fill="hold">
                            <p:stCondLst>
                              <p:cond delay="4000"/>
                            </p:stCondLst>
                            <p:childTnLst>
                              <p:par>
                                <p:cTn id="30" presetID="22" presetClass="entr" presetSubtype="8" fill="hold" grpId="0" nodeType="afterEffect">
                                  <p:stCondLst>
                                    <p:cond delay="0"/>
                                  </p:stCondLst>
                                  <p:childTnLst>
                                    <p:set>
                                      <p:cBhvr>
                                        <p:cTn id="31" dur="1" fill="hold">
                                          <p:stCondLst>
                                            <p:cond delay="0"/>
                                          </p:stCondLst>
                                        </p:cTn>
                                        <p:tgtEl>
                                          <p:spTgt spid="56323"/>
                                        </p:tgtEl>
                                        <p:attrNameLst>
                                          <p:attrName>style.visibility</p:attrName>
                                        </p:attrNameLst>
                                      </p:cBhvr>
                                      <p:to>
                                        <p:strVal val="visible"/>
                                      </p:to>
                                    </p:set>
                                    <p:animEffect transition="in" filter="wipe(left)">
                                      <p:cBhvr>
                                        <p:cTn id="32"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235473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498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080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966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609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07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557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err="1"/>
              <a:t>fth</a:t>
            </a:r>
            <a:r>
              <a:rPr lang="en-GB" noProof="0" dirty="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696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609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US"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chemeClr val="bg1"/>
                </a:solidFill>
                <a:latin typeface="Arial" charset="0"/>
                <a:ea typeface="Arial" charset="0"/>
                <a:cs typeface="Arial" charset="0"/>
              </a:rPr>
              <a:t>Produced by</a:t>
            </a:r>
            <a:endParaRPr lang="en-US" sz="796" dirty="0">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435991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COVER1">
    <p:spTree>
      <p:nvGrpSpPr>
        <p:cNvPr id="1" name=""/>
        <p:cNvGrpSpPr/>
        <p:nvPr/>
      </p:nvGrpSpPr>
      <p:grpSpPr>
        <a:xfrm>
          <a:off x="0" y="0"/>
          <a:ext cx="0" cy="0"/>
          <a:chOff x="0" y="0"/>
          <a:chExt cx="0" cy="0"/>
        </a:xfrm>
      </p:grpSpPr>
      <p:pic>
        <p:nvPicPr>
          <p:cNvPr id="4" name="Picture 3" descr="A white rectangular object with a blue background&#10;&#10;AI-generated content may be incorrect.">
            <a:extLst>
              <a:ext uri="{FF2B5EF4-FFF2-40B4-BE49-F238E27FC236}">
                <a16:creationId xmlns:a16="http://schemas.microsoft.com/office/drawing/2014/main" id="{8F65DAFD-43D5-AD22-3689-BDB22149D6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69" y="0"/>
            <a:ext cx="12208668" cy="6867376"/>
          </a:xfrm>
          <a:prstGeom prst="rect">
            <a:avLst/>
          </a:prstGeom>
        </p:spPr>
      </p:pic>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704" y="3421831"/>
            <a:ext cx="10625007" cy="567399"/>
          </a:xfrm>
          <a:prstGeom prst="rect">
            <a:avLst/>
          </a:prstGeom>
        </p:spPr>
        <p:txBody>
          <a:bodyPr/>
          <a:lstStyle>
            <a:lvl1pPr>
              <a:defRPr sz="3087">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5">
            <a:extLst>
              <a:ext uri="{FF2B5EF4-FFF2-40B4-BE49-F238E27FC236}">
                <a16:creationId xmlns:a16="http://schemas.microsoft.com/office/drawing/2014/main" id="{33C1AA27-468E-4F19-A563-21152A310F35}"/>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0" name="Picture 39">
            <a:extLst>
              <a:ext uri="{FF2B5EF4-FFF2-40B4-BE49-F238E27FC236}">
                <a16:creationId xmlns:a16="http://schemas.microsoft.com/office/drawing/2014/main" id="{EBB965BA-5FAA-5543-9444-B14F3D19DD2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 y="6455664"/>
            <a:ext cx="10159937" cy="430721"/>
          </a:xfrm>
          <a:prstGeom prst="rect">
            <a:avLst/>
          </a:prstGeom>
        </p:spPr>
      </p:pic>
    </p:spTree>
    <p:extLst>
      <p:ext uri="{BB962C8B-B14F-4D97-AF65-F5344CB8AC3E}">
        <p14:creationId xmlns:p14="http://schemas.microsoft.com/office/powerpoint/2010/main" val="395183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downRight)">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500" fill="hold"/>
                                        <p:tgtEl>
                                          <p:spTgt spid="40"/>
                                        </p:tgtEl>
                                        <p:attrNameLst>
                                          <p:attrName>ppt_x</p:attrName>
                                        </p:attrNameLst>
                                      </p:cBhvr>
                                      <p:tavLst>
                                        <p:tav tm="0">
                                          <p:val>
                                            <p:strVal val="0-#ppt_w/2"/>
                                          </p:val>
                                        </p:tav>
                                        <p:tav tm="100000">
                                          <p:val>
                                            <p:strVal val="#ppt_x"/>
                                          </p:val>
                                        </p:tav>
                                      </p:tavLst>
                                    </p:anim>
                                    <p:anim calcmode="lin" valueType="num">
                                      <p:cBhvr additive="base">
                                        <p:cTn id="12" dur="1500" fill="hold"/>
                                        <p:tgtEl>
                                          <p:spTgt spid="4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left)">
                                      <p:cBhvr>
                                        <p:cTn id="16" dur="500"/>
                                        <p:tgtEl>
                                          <p:spTgt spid="41"/>
                                        </p:tgtEl>
                                      </p:cBhvr>
                                    </p:animEffect>
                                  </p:childTnLst>
                                </p:cTn>
                              </p:par>
                            </p:childTnLst>
                          </p:cTn>
                        </p:par>
                        <p:par>
                          <p:cTn id="17" fill="hold">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3000"/>
                            </p:stCondLst>
                            <p:childTnLst>
                              <p:par>
                                <p:cTn id="22" presetID="18" presetClass="entr" presetSubtype="3" fill="hold" nodeType="afterEffect">
                                  <p:stCondLst>
                                    <p:cond delay="0"/>
                                  </p:stCondLst>
                                  <p:childTnLst>
                                    <p:set>
                                      <p:cBhvr>
                                        <p:cTn id="23" dur="1" fill="hold">
                                          <p:stCondLst>
                                            <p:cond delay="0"/>
                                          </p:stCondLst>
                                        </p:cTn>
                                        <p:tgtEl>
                                          <p:spTgt spid="94"/>
                                        </p:tgtEl>
                                        <p:attrNameLst>
                                          <p:attrName>style.visibility</p:attrName>
                                        </p:attrNameLst>
                                      </p:cBhvr>
                                      <p:to>
                                        <p:strVal val="visible"/>
                                      </p:to>
                                    </p:set>
                                    <p:animEffect transition="in" filter="strips(upRight)">
                                      <p:cBhvr>
                                        <p:cTn id="24" dur="500"/>
                                        <p:tgtEl>
                                          <p:spTgt spid="94"/>
                                        </p:tgtEl>
                                      </p:cBhvr>
                                    </p:animEffect>
                                  </p:childTnLst>
                                </p:cTn>
                              </p:par>
                            </p:childTnLst>
                          </p:cTn>
                        </p:par>
                        <p:par>
                          <p:cTn id="25" fill="hold">
                            <p:stCondLst>
                              <p:cond delay="3500"/>
                            </p:stCondLst>
                            <p:childTnLst>
                              <p:par>
                                <p:cTn id="26" presetID="22" presetClass="entr" presetSubtype="8" fill="hold" grpId="0" nodeType="afterEffect">
                                  <p:stCondLst>
                                    <p:cond delay="0"/>
                                  </p:stCondLst>
                                  <p:childTnLst>
                                    <p:set>
                                      <p:cBhvr>
                                        <p:cTn id="27" dur="1" fill="hold">
                                          <p:stCondLst>
                                            <p:cond delay="0"/>
                                          </p:stCondLst>
                                        </p:cTn>
                                        <p:tgtEl>
                                          <p:spTgt spid="56325"/>
                                        </p:tgtEl>
                                        <p:attrNameLst>
                                          <p:attrName>style.visibility</p:attrName>
                                        </p:attrNameLst>
                                      </p:cBhvr>
                                      <p:to>
                                        <p:strVal val="visible"/>
                                      </p:to>
                                    </p:set>
                                    <p:animEffect transition="in" filter="wipe(left)">
                                      <p:cBhvr>
                                        <p:cTn id="28" dur="500"/>
                                        <p:tgtEl>
                                          <p:spTgt spid="56325"/>
                                        </p:tgtEl>
                                      </p:cBhvr>
                                    </p:animEffect>
                                  </p:childTnLst>
                                </p:cTn>
                              </p:par>
                            </p:childTnLst>
                          </p:cTn>
                        </p:par>
                        <p:par>
                          <p:cTn id="29" fill="hold">
                            <p:stCondLst>
                              <p:cond delay="4000"/>
                            </p:stCondLst>
                            <p:childTnLst>
                              <p:par>
                                <p:cTn id="30" presetID="22" presetClass="entr" presetSubtype="8" fill="hold" grpId="0" nodeType="afterEffect">
                                  <p:stCondLst>
                                    <p:cond delay="0"/>
                                  </p:stCondLst>
                                  <p:childTnLst>
                                    <p:set>
                                      <p:cBhvr>
                                        <p:cTn id="31" dur="1" fill="hold">
                                          <p:stCondLst>
                                            <p:cond delay="0"/>
                                          </p:stCondLst>
                                        </p:cTn>
                                        <p:tgtEl>
                                          <p:spTgt spid="56323"/>
                                        </p:tgtEl>
                                        <p:attrNameLst>
                                          <p:attrName>style.visibility</p:attrName>
                                        </p:attrNameLst>
                                      </p:cBhvr>
                                      <p:to>
                                        <p:strVal val="visible"/>
                                      </p:to>
                                    </p:set>
                                    <p:animEffect transition="in" filter="wipe(left)">
                                      <p:cBhvr>
                                        <p:cTn id="32"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Green with Content">
    <p:bg>
      <p:bgPr>
        <a:solidFill>
          <a:schemeClr val="tx1"/>
        </a:solid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0B0CDB2-249A-CCD3-8CB1-CC09FD430668}"/>
              </a:ext>
            </a:extLst>
          </p:cNvPr>
          <p:cNvSpPr>
            <a:spLocks noGrp="1"/>
          </p:cNvSpPr>
          <p:nvPr>
            <p:ph type="title"/>
          </p:nvPr>
        </p:nvSpPr>
        <p:spPr>
          <a:xfrm>
            <a:off x="247600" y="35838"/>
            <a:ext cx="10717001" cy="553998"/>
          </a:xfrm>
          <a:prstGeom prst="rect">
            <a:avLst/>
          </a:prstGeom>
          <a:effectLst>
            <a:outerShdw blurRad="50800" dist="38100" dir="2700000" algn="tl" rotWithShape="0">
              <a:prstClr val="black">
                <a:alpha val="40000"/>
              </a:prstClr>
            </a:outerShdw>
          </a:effectLst>
        </p:spPr>
        <p:txBody>
          <a:bodyPr lIns="0"/>
          <a:lstStyle>
            <a:lvl1pPr>
              <a:defRPr b="0" i="0">
                <a:solidFill>
                  <a:schemeClr val="bg1"/>
                </a:solidFill>
                <a:latin typeface="Gill Sans" panose="020B0502020104020203" pitchFamily="34" charset="-79"/>
                <a:cs typeface="Gill Sans" panose="020B0502020104020203" pitchFamily="34" charset="-79"/>
              </a:defRPr>
            </a:lvl1pPr>
          </a:lstStyle>
          <a:p>
            <a:r>
              <a:rPr lang="en-GB" dirty="0"/>
              <a:t>Click to edit Master title style</a:t>
            </a:r>
          </a:p>
        </p:txBody>
      </p:sp>
      <p:sp>
        <p:nvSpPr>
          <p:cNvPr id="6" name="Content Placeholder 3">
            <a:extLst>
              <a:ext uri="{FF2B5EF4-FFF2-40B4-BE49-F238E27FC236}">
                <a16:creationId xmlns:a16="http://schemas.microsoft.com/office/drawing/2014/main" id="{FEBD82C7-97B6-A772-F35F-E5AD6B483520}"/>
              </a:ext>
            </a:extLst>
          </p:cNvPr>
          <p:cNvSpPr>
            <a:spLocks noGrp="1"/>
          </p:cNvSpPr>
          <p:nvPr>
            <p:ph sz="quarter" idx="10"/>
          </p:nvPr>
        </p:nvSpPr>
        <p:spPr>
          <a:xfrm>
            <a:off x="247532" y="769937"/>
            <a:ext cx="11730276" cy="5525294"/>
          </a:xfrm>
          <a:prstGeom prst="rect">
            <a:avLst/>
          </a:prstGeom>
        </p:spPr>
        <p:txBody>
          <a:bodyPr lIns="0" tIns="0" rIns="0" bIns="0">
            <a:normAutofit/>
          </a:bodyPr>
          <a:lstStyle>
            <a:lvl1pPr marL="293688" indent="-293688">
              <a:spcBef>
                <a:spcPts val="2400"/>
              </a:spcBef>
              <a:buFont typeface="Wingdings" pitchFamily="2" charset="2"/>
              <a:buChar char="§"/>
              <a:tabLst/>
              <a:defRPr b="0" i="0">
                <a:solidFill>
                  <a:schemeClr val="bg1"/>
                </a:solidFill>
                <a:latin typeface="Gill Sans Light" panose="020B0302020104020203" pitchFamily="34" charset="-79"/>
                <a:cs typeface="Gill Sans Light" panose="020B0302020104020203" pitchFamily="34" charset="-79"/>
              </a:defRPr>
            </a:lvl1pPr>
            <a:lvl2pPr marL="564357" indent="-259557">
              <a:buFont typeface="Wingdings" pitchFamily="2" charset="2"/>
              <a:buChar char="§"/>
              <a:tabLst/>
              <a:defRPr sz="3000" b="0" i="0">
                <a:solidFill>
                  <a:schemeClr val="bg1"/>
                </a:solidFill>
                <a:latin typeface="Gill Sans Light" panose="020B0302020104020203" pitchFamily="34" charset="-79"/>
                <a:cs typeface="Gill Sans Light" panose="020B0302020104020203" pitchFamily="34" charset="-79"/>
              </a:defRPr>
            </a:lvl2pPr>
            <a:lvl3pPr marL="869950" indent="-260350">
              <a:buFont typeface="Wingdings" pitchFamily="2" charset="2"/>
              <a:buChar char="§"/>
              <a:tabLst/>
              <a:defRPr sz="2700" b="0" i="0">
                <a:solidFill>
                  <a:schemeClr val="bg1"/>
                </a:solidFill>
                <a:latin typeface="Gill Sans Light" panose="020B0302020104020203" pitchFamily="34" charset="-79"/>
                <a:cs typeface="Gill Sans Light" panose="020B0302020104020203" pitchFamily="34" charset="-79"/>
              </a:defRPr>
            </a:lvl3pPr>
            <a:lvl4pPr marL="1210469" indent="-296069">
              <a:buFont typeface="Wingdings" pitchFamily="2" charset="2"/>
              <a:buChar char="§"/>
              <a:tabLst/>
              <a:defRPr sz="2400" b="0" i="0">
                <a:solidFill>
                  <a:schemeClr val="bg1"/>
                </a:solidFill>
                <a:latin typeface="Gill Sans Light" panose="020B0302020104020203" pitchFamily="34" charset="-79"/>
                <a:cs typeface="Gill Sans Light" panose="020B0302020104020203" pitchFamily="34" charset="-79"/>
              </a:defRPr>
            </a:lvl4pPr>
            <a:lvl5pPr marL="1493044" indent="-273844">
              <a:buFont typeface="Wingdings" pitchFamily="2" charset="2"/>
              <a:buChar char="§"/>
              <a:tabLst/>
              <a:defRPr sz="2200" b="0" i="0">
                <a:solidFill>
                  <a:schemeClr val="bg1"/>
                </a:solidFill>
                <a:latin typeface="Gill Sans Light" panose="020B0302020104020203" pitchFamily="34" charset="-79"/>
                <a:cs typeface="Gill Sans Light" panose="020B0302020104020203" pitchFamily="34"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4" name="Picture 3">
            <a:extLst>
              <a:ext uri="{FF2B5EF4-FFF2-40B4-BE49-F238E27FC236}">
                <a16:creationId xmlns:a16="http://schemas.microsoft.com/office/drawing/2014/main" id="{A68074A3-B9DE-CAEA-65E6-82E550B9EC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7660" y="-57845"/>
            <a:ext cx="2236913" cy="736782"/>
          </a:xfrm>
          <a:prstGeom prst="rect">
            <a:avLst/>
          </a:prstGeom>
          <a:ln>
            <a:noFill/>
          </a:ln>
          <a:effectLst>
            <a:outerShdw blurRad="292100" dist="139700" dir="2700000" algn="tl" rotWithShape="0">
              <a:srgbClr val="333333">
                <a:alpha val="65000"/>
              </a:srgbClr>
            </a:outerShdw>
          </a:effectLst>
        </p:spPr>
      </p:pic>
      <p:cxnSp>
        <p:nvCxnSpPr>
          <p:cNvPr id="7" name="Straight Connector 6">
            <a:extLst>
              <a:ext uri="{FF2B5EF4-FFF2-40B4-BE49-F238E27FC236}">
                <a16:creationId xmlns:a16="http://schemas.microsoft.com/office/drawing/2014/main" id="{E878C059-1213-0FE8-B9C1-88054354C0D3}"/>
              </a:ext>
            </a:extLst>
          </p:cNvPr>
          <p:cNvCxnSpPr>
            <a:cxnSpLocks/>
          </p:cNvCxnSpPr>
          <p:nvPr userDrawn="1"/>
        </p:nvCxnSpPr>
        <p:spPr>
          <a:xfrm>
            <a:off x="229225" y="6435725"/>
            <a:ext cx="1176907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719B4A5-C809-A294-55E4-2EFFA37CF11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73174" y="6557505"/>
            <a:ext cx="1641928" cy="105953"/>
          </a:xfrm>
          <a:prstGeom prst="rect">
            <a:avLst/>
          </a:prstGeom>
        </p:spPr>
      </p:pic>
      <p:pic>
        <p:nvPicPr>
          <p:cNvPr id="9" name="Picture 8">
            <a:extLst>
              <a:ext uri="{FF2B5EF4-FFF2-40B4-BE49-F238E27FC236}">
                <a16:creationId xmlns:a16="http://schemas.microsoft.com/office/drawing/2014/main" id="{2306F396-468B-23EE-9DBA-695F1D41B1F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549" y="6420189"/>
            <a:ext cx="10017317" cy="411060"/>
          </a:xfrm>
          <a:prstGeom prst="rect">
            <a:avLst/>
          </a:prstGeom>
        </p:spPr>
      </p:pic>
    </p:spTree>
    <p:extLst>
      <p:ext uri="{BB962C8B-B14F-4D97-AF65-F5344CB8AC3E}">
        <p14:creationId xmlns:p14="http://schemas.microsoft.com/office/powerpoint/2010/main" val="4172319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Title and No Content No Bkg">
    <p:spTree>
      <p:nvGrpSpPr>
        <p:cNvPr id="1" name=""/>
        <p:cNvGrpSpPr/>
        <p:nvPr/>
      </p:nvGrpSpPr>
      <p:grpSpPr>
        <a:xfrm>
          <a:off x="0" y="0"/>
          <a:ext cx="0" cy="0"/>
          <a:chOff x="0" y="0"/>
          <a:chExt cx="0" cy="0"/>
        </a:xfrm>
      </p:grpSpPr>
      <p:pic>
        <p:nvPicPr>
          <p:cNvPr id="67" name="Picture 66" descr="PHI-PPT_KeyVisual.jpg"/>
          <p:cNvPicPr>
            <a:picLocks noChangeAspect="1"/>
          </p:cNvPicPr>
          <p:nvPr userDrawn="1"/>
        </p:nvPicPr>
        <p:blipFill rotWithShape="1">
          <a:blip r:embed="rId2">
            <a:alphaModFix/>
            <a:extLst>
              <a:ext uri="{28A0092B-C50C-407E-A947-70E740481C1C}">
                <a14:useLocalDpi xmlns:a14="http://schemas.microsoft.com/office/drawing/2010/main" val="0"/>
              </a:ext>
            </a:extLst>
          </a:blip>
          <a:srcRect l="123" t="26844" r="635" b="60620"/>
          <a:stretch/>
        </p:blipFill>
        <p:spPr>
          <a:xfrm>
            <a:off x="0" y="1"/>
            <a:ext cx="12225338" cy="628123"/>
          </a:xfrm>
          <a:prstGeom prst="rect">
            <a:avLst/>
          </a:prstGeom>
          <a:solidFill>
            <a:schemeClr val="tx2">
              <a:lumMod val="75000"/>
            </a:schemeClr>
          </a:solidFill>
        </p:spPr>
      </p:pic>
      <p:sp>
        <p:nvSpPr>
          <p:cNvPr id="94"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11061528" y="6298223"/>
            <a:ext cx="93617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pic>
        <p:nvPicPr>
          <p:cNvPr id="96" name="Picture 95">
            <a:extLst>
              <a:ext uri="{FF2B5EF4-FFF2-40B4-BE49-F238E27FC236}">
                <a16:creationId xmlns:a16="http://schemas.microsoft.com/office/drawing/2014/main" id="{DC778C92-6231-1F4B-84E1-4B15FC9FFC5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78474" y="6559231"/>
            <a:ext cx="1638971" cy="105762"/>
          </a:xfrm>
          <a:prstGeom prst="rect">
            <a:avLst/>
          </a:prstGeom>
        </p:spPr>
      </p:pic>
      <p:sp>
        <p:nvSpPr>
          <p:cNvPr id="3" name="Title 2">
            <a:extLst>
              <a:ext uri="{FF2B5EF4-FFF2-40B4-BE49-F238E27FC236}">
                <a16:creationId xmlns:a16="http://schemas.microsoft.com/office/drawing/2014/main" id="{09E13583-EEE5-3644-98E7-3156C0532896}"/>
              </a:ext>
            </a:extLst>
          </p:cNvPr>
          <p:cNvSpPr>
            <a:spLocks noGrp="1"/>
          </p:cNvSpPr>
          <p:nvPr>
            <p:ph type="title"/>
          </p:nvPr>
        </p:nvSpPr>
        <p:spPr>
          <a:xfrm>
            <a:off x="247600" y="39310"/>
            <a:ext cx="10562173" cy="553998"/>
          </a:xfrm>
          <a:prstGeom prst="rect">
            <a:avLst/>
          </a:prstGeom>
        </p:spPr>
        <p:txBody>
          <a:bodyPr lIns="0"/>
          <a:lstStyle>
            <a:lvl1pPr>
              <a:defRPr b="0" i="0">
                <a:latin typeface="Gill Sans" panose="020B0502020104020203" pitchFamily="34" charset="-79"/>
                <a:cs typeface="Gill Sans" panose="020B0502020104020203" pitchFamily="34" charset="-79"/>
              </a:defRPr>
            </a:lvl1pPr>
          </a:lstStyle>
          <a:p>
            <a:r>
              <a:rPr lang="en-GB"/>
              <a:t>Click to edit Master title style</a:t>
            </a:r>
          </a:p>
        </p:txBody>
      </p:sp>
      <p:pic>
        <p:nvPicPr>
          <p:cNvPr id="2" name="Picture 1">
            <a:extLst>
              <a:ext uri="{FF2B5EF4-FFF2-40B4-BE49-F238E27FC236}">
                <a16:creationId xmlns:a16="http://schemas.microsoft.com/office/drawing/2014/main" id="{A7E38B6B-37ED-8FF8-A51F-11871A945AB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496" y="6419754"/>
            <a:ext cx="10017317" cy="411060"/>
          </a:xfrm>
          <a:prstGeom prst="rect">
            <a:avLst/>
          </a:prstGeom>
        </p:spPr>
      </p:pic>
      <p:cxnSp>
        <p:nvCxnSpPr>
          <p:cNvPr id="5" name="Straight Connector 4">
            <a:extLst>
              <a:ext uri="{FF2B5EF4-FFF2-40B4-BE49-F238E27FC236}">
                <a16:creationId xmlns:a16="http://schemas.microsoft.com/office/drawing/2014/main" id="{E2CE3137-A1D5-4734-B419-4893063DFDCE}"/>
              </a:ext>
            </a:extLst>
          </p:cNvPr>
          <p:cNvCxnSpPr>
            <a:cxnSpLocks/>
          </p:cNvCxnSpPr>
          <p:nvPr userDrawn="1"/>
        </p:nvCxnSpPr>
        <p:spPr>
          <a:xfrm>
            <a:off x="227634" y="6435725"/>
            <a:ext cx="11770072" cy="0"/>
          </a:xfrm>
          <a:prstGeom prst="line">
            <a:avLst/>
          </a:prstGeom>
          <a:ln/>
        </p:spPr>
        <p:style>
          <a:lnRef idx="1">
            <a:schemeClr val="accent2"/>
          </a:lnRef>
          <a:fillRef idx="0">
            <a:schemeClr val="accent2"/>
          </a:fillRef>
          <a:effectRef idx="0">
            <a:schemeClr val="accent2"/>
          </a:effectRef>
          <a:fontRef idx="minor">
            <a:schemeClr val="tx1"/>
          </a:fontRef>
        </p:style>
      </p:cxnSp>
      <p:pic>
        <p:nvPicPr>
          <p:cNvPr id="7" name="Picture 6">
            <a:extLst>
              <a:ext uri="{FF2B5EF4-FFF2-40B4-BE49-F238E27FC236}">
                <a16:creationId xmlns:a16="http://schemas.microsoft.com/office/drawing/2014/main" id="{77EEC135-A945-D874-C2CF-7E85989F8C2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77660" y="-57845"/>
            <a:ext cx="2236913" cy="7367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1355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pic>
        <p:nvPicPr>
          <p:cNvPr id="66" name="Picture 65" descr="PHI-PPT_KeyVisual.jpg"/>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a:stretch/>
        </p:blipFill>
        <p:spPr>
          <a:xfrm>
            <a:off x="0" y="628003"/>
            <a:ext cx="12225338" cy="6229999"/>
          </a:xfrm>
          <a:prstGeom prst="rect">
            <a:avLst/>
          </a:prstGeom>
        </p:spPr>
      </p:pic>
      <p:pic>
        <p:nvPicPr>
          <p:cNvPr id="67" name="Picture 66" descr="PHI-PPT_KeyVisual.jpg"/>
          <p:cNvPicPr>
            <a:picLocks noChangeAspect="1"/>
          </p:cNvPicPr>
          <p:nvPr userDrawn="1"/>
        </p:nvPicPr>
        <p:blipFill rotWithShape="1">
          <a:blip r:embed="rId3">
            <a:alphaModFix/>
            <a:extLst>
              <a:ext uri="{28A0092B-C50C-407E-A947-70E740481C1C}">
                <a14:useLocalDpi xmlns:a14="http://schemas.microsoft.com/office/drawing/2010/main" val="0"/>
              </a:ext>
            </a:extLst>
          </a:blip>
          <a:srcRect l="123" t="26844" r="635" b="60620"/>
          <a:stretch/>
        </p:blipFill>
        <p:spPr>
          <a:xfrm>
            <a:off x="0" y="-1606"/>
            <a:ext cx="12225338" cy="628123"/>
          </a:xfrm>
          <a:prstGeom prst="rect">
            <a:avLst/>
          </a:prstGeom>
          <a:solidFill>
            <a:schemeClr val="tx2">
              <a:lumMod val="75000"/>
            </a:schemeClr>
          </a:solidFill>
        </p:spPr>
      </p:pic>
      <p:sp>
        <p:nvSpPr>
          <p:cNvPr id="94"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11061528" y="6298524"/>
            <a:ext cx="93617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pic>
        <p:nvPicPr>
          <p:cNvPr id="96" name="Picture 95">
            <a:extLst>
              <a:ext uri="{FF2B5EF4-FFF2-40B4-BE49-F238E27FC236}">
                <a16:creationId xmlns:a16="http://schemas.microsoft.com/office/drawing/2014/main" id="{DC778C92-6231-1F4B-84E1-4B15FC9FFC5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76836" y="6558796"/>
            <a:ext cx="1638971" cy="105762"/>
          </a:xfrm>
          <a:prstGeom prst="rect">
            <a:avLst/>
          </a:prstGeom>
        </p:spPr>
      </p:pic>
      <p:sp>
        <p:nvSpPr>
          <p:cNvPr id="36" name="Straight Connector 35">
            <a:extLst>
              <a:ext uri="{FF2B5EF4-FFF2-40B4-BE49-F238E27FC236}">
                <a16:creationId xmlns:a16="http://schemas.microsoft.com/office/drawing/2014/main" id="{87DBA7FA-A69A-9946-81E9-A146758E7D09}"/>
              </a:ext>
            </a:extLst>
          </p:cNvPr>
          <p:cNvSpPr/>
          <p:nvPr userDrawn="1"/>
        </p:nvSpPr>
        <p:spPr>
          <a:xfrm flipV="1">
            <a:off x="227634" y="6437168"/>
            <a:ext cx="11770072" cy="0"/>
          </a:xfrm>
          <a:prstGeom prst="line">
            <a:avLst/>
          </a:prstGeom>
          <a:ln/>
        </p:spPr>
        <p:style>
          <a:lnRef idx="1">
            <a:schemeClr val="accent2"/>
          </a:lnRef>
          <a:fillRef idx="0">
            <a:schemeClr val="accent2"/>
          </a:fillRef>
          <a:effectRef idx="0">
            <a:schemeClr val="accent2"/>
          </a:effectRef>
          <a:fontRef idx="minor">
            <a:schemeClr val="tx1"/>
          </a:fontRef>
        </p:style>
        <p:txBody>
          <a:bodyPr lIns="22859" tIns="22859" rIns="22859" bIns="22859"/>
          <a:lstStyle/>
          <a:p>
            <a:endParaRPr sz="900"/>
          </a:p>
        </p:txBody>
      </p:sp>
      <p:sp>
        <p:nvSpPr>
          <p:cNvPr id="3" name="Title 2">
            <a:extLst>
              <a:ext uri="{FF2B5EF4-FFF2-40B4-BE49-F238E27FC236}">
                <a16:creationId xmlns:a16="http://schemas.microsoft.com/office/drawing/2014/main" id="{09E13583-EEE5-3644-98E7-3156C0532896}"/>
              </a:ext>
            </a:extLst>
          </p:cNvPr>
          <p:cNvSpPr>
            <a:spLocks noGrp="1"/>
          </p:cNvSpPr>
          <p:nvPr>
            <p:ph type="title"/>
          </p:nvPr>
        </p:nvSpPr>
        <p:spPr>
          <a:xfrm>
            <a:off x="247600" y="35838"/>
            <a:ext cx="10717001" cy="553998"/>
          </a:xfrm>
          <a:prstGeom prst="rect">
            <a:avLst/>
          </a:prstGeom>
          <a:effectLst>
            <a:outerShdw blurRad="50800" dist="38100" dir="2700000" algn="tl" rotWithShape="0">
              <a:prstClr val="black">
                <a:alpha val="40000"/>
              </a:prstClr>
            </a:outerShdw>
          </a:effectLst>
        </p:spPr>
        <p:txBody>
          <a:bodyPr lIns="0"/>
          <a:lstStyle>
            <a:lvl1pPr>
              <a:defRPr b="0" i="0">
                <a:latin typeface="Gill Sans" panose="020B0502020104020203" pitchFamily="34" charset="-79"/>
                <a:cs typeface="Gill Sans" panose="020B0502020104020203" pitchFamily="34" charset="-79"/>
              </a:defRPr>
            </a:lvl1pPr>
          </a:lstStyle>
          <a:p>
            <a:r>
              <a:rPr lang="en-GB"/>
              <a:t>Click to edit Master title style</a:t>
            </a:r>
          </a:p>
        </p:txBody>
      </p:sp>
      <p:pic>
        <p:nvPicPr>
          <p:cNvPr id="2" name="Picture 1">
            <a:extLst>
              <a:ext uri="{FF2B5EF4-FFF2-40B4-BE49-F238E27FC236}">
                <a16:creationId xmlns:a16="http://schemas.microsoft.com/office/drawing/2014/main" id="{F94F5966-8E6A-4CB9-D64B-B3BB06A0874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549" y="6419419"/>
            <a:ext cx="10017317" cy="411060"/>
          </a:xfrm>
          <a:prstGeom prst="rect">
            <a:avLst/>
          </a:prstGeom>
        </p:spPr>
      </p:pic>
      <p:sp>
        <p:nvSpPr>
          <p:cNvPr id="4" name="Content Placeholder 3">
            <a:extLst>
              <a:ext uri="{FF2B5EF4-FFF2-40B4-BE49-F238E27FC236}">
                <a16:creationId xmlns:a16="http://schemas.microsoft.com/office/drawing/2014/main" id="{D9D98639-A287-2F45-8D0F-6569AB8248E5}"/>
              </a:ext>
            </a:extLst>
          </p:cNvPr>
          <p:cNvSpPr>
            <a:spLocks noGrp="1"/>
          </p:cNvSpPr>
          <p:nvPr>
            <p:ph sz="quarter" idx="10"/>
          </p:nvPr>
        </p:nvSpPr>
        <p:spPr>
          <a:xfrm>
            <a:off x="247532" y="769937"/>
            <a:ext cx="11730276" cy="5525294"/>
          </a:xfrm>
          <a:prstGeom prst="rect">
            <a:avLst/>
          </a:prstGeom>
        </p:spPr>
        <p:txBody>
          <a:bodyPr lIns="0" tIns="0" rIns="0" bIns="0">
            <a:normAutofit/>
          </a:bodyPr>
          <a:lstStyle>
            <a:lvl1pPr marL="293688" indent="-293688">
              <a:spcBef>
                <a:spcPts val="2400"/>
              </a:spcBef>
              <a:buFont typeface="Wingdings" pitchFamily="2" charset="2"/>
              <a:buChar char="§"/>
              <a:tabLst/>
              <a:defRPr b="1" i="0">
                <a:solidFill>
                  <a:srgbClr val="335E6F"/>
                </a:solidFill>
                <a:latin typeface="Gill Sans Light" panose="020B0302020104020203" pitchFamily="34" charset="-79"/>
                <a:cs typeface="Gill Sans Light" panose="020B0302020104020203" pitchFamily="34" charset="-79"/>
              </a:defRPr>
            </a:lvl1pPr>
            <a:lvl2pPr marL="564357" indent="-259557">
              <a:buFont typeface="Wingdings" pitchFamily="2" charset="2"/>
              <a:buChar char="§"/>
              <a:tabLst/>
              <a:defRPr sz="3000" b="0" i="0">
                <a:solidFill>
                  <a:srgbClr val="335E6F"/>
                </a:solidFill>
                <a:latin typeface="Gill Sans Light" panose="020B0302020104020203" pitchFamily="34" charset="-79"/>
                <a:cs typeface="Gill Sans Light" panose="020B0302020104020203" pitchFamily="34" charset="-79"/>
              </a:defRPr>
            </a:lvl2pPr>
            <a:lvl3pPr marL="869950" indent="-260350">
              <a:buFont typeface="Wingdings" pitchFamily="2" charset="2"/>
              <a:buChar char="§"/>
              <a:tabLst/>
              <a:defRPr sz="2700" b="0" i="0">
                <a:solidFill>
                  <a:srgbClr val="335E6F"/>
                </a:solidFill>
                <a:latin typeface="Gill Sans Light" panose="020B0302020104020203" pitchFamily="34" charset="-79"/>
                <a:cs typeface="Gill Sans Light" panose="020B0302020104020203" pitchFamily="34" charset="-79"/>
              </a:defRPr>
            </a:lvl3pPr>
            <a:lvl4pPr marL="1210469" indent="-296069">
              <a:buFont typeface="Wingdings" pitchFamily="2" charset="2"/>
              <a:buChar char="§"/>
              <a:tabLst/>
              <a:defRPr sz="2400" b="0" i="0">
                <a:solidFill>
                  <a:srgbClr val="335E6F"/>
                </a:solidFill>
                <a:latin typeface="Gill Sans Light" panose="020B0302020104020203" pitchFamily="34" charset="-79"/>
                <a:cs typeface="Gill Sans Light" panose="020B0302020104020203" pitchFamily="34" charset="-79"/>
              </a:defRPr>
            </a:lvl4pPr>
            <a:lvl5pPr marL="1493044" indent="-273844">
              <a:buFont typeface="Wingdings" pitchFamily="2" charset="2"/>
              <a:buChar char="§"/>
              <a:tabLst/>
              <a:defRPr sz="2200" b="0" i="0">
                <a:solidFill>
                  <a:srgbClr val="335E6F"/>
                </a:solidFill>
                <a:latin typeface="Gill Sans Light" panose="020B0302020104020203" pitchFamily="34" charset="-79"/>
                <a:cs typeface="Gill Sans Light" panose="020B0302020104020203" pitchFamily="34"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a:extLst>
              <a:ext uri="{FF2B5EF4-FFF2-40B4-BE49-F238E27FC236}">
                <a16:creationId xmlns:a16="http://schemas.microsoft.com/office/drawing/2014/main" id="{3ED8D043-5FA1-68F0-64B1-3BF2FA677ED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77660" y="-57845"/>
            <a:ext cx="2236913" cy="7367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7544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extLst>
    <p:ext uri="{DCECCB84-F9BA-43D5-87BE-67443E8EF086}">
      <p15:sldGuideLst xmlns:p15="http://schemas.microsoft.com/office/powerpoint/2012/main">
        <p15:guide id="1" orient="horz" pos="4320">
          <p15:clr>
            <a:srgbClr val="FBAE40"/>
          </p15:clr>
        </p15:guide>
        <p15:guide id="2" pos="7680">
          <p15:clr>
            <a:srgbClr val="FBAE40"/>
          </p15:clr>
        </p15:guide>
        <p15:guide id="4" orient="horz" pos="86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Defau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0"/>
          </p:nvPr>
        </p:nvSpPr>
        <p:spPr>
          <a:xfrm>
            <a:off x="611267" y="1354667"/>
            <a:ext cx="11002804" cy="4897967"/>
          </a:xfrm>
        </p:spPr>
        <p:txBody>
          <a:bodyPr>
            <a:normAutofit/>
          </a:bodyPr>
          <a:lstStyle>
            <a:lvl1pPr>
              <a:defRPr sz="2667"/>
            </a:lvl1pPr>
            <a:lvl2pPr>
              <a:defRPr sz="2400"/>
            </a:lvl2pPr>
            <a:lvl3pPr>
              <a:defRPr sz="2133"/>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714498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pic>
        <p:nvPicPr>
          <p:cNvPr id="66" name="Picture 65" descr="PHI-PPT_KeyVisual.jpg"/>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a:stretch/>
        </p:blipFill>
        <p:spPr>
          <a:xfrm>
            <a:off x="0" y="628002"/>
            <a:ext cx="12225338" cy="6229999"/>
          </a:xfrm>
          <a:prstGeom prst="rect">
            <a:avLst/>
          </a:prstGeom>
        </p:spPr>
      </p:pic>
      <p:pic>
        <p:nvPicPr>
          <p:cNvPr id="67" name="Picture 66" descr="PHI-PPT_KeyVisual.jpg"/>
          <p:cNvPicPr>
            <a:picLocks noChangeAspect="1"/>
          </p:cNvPicPr>
          <p:nvPr userDrawn="1"/>
        </p:nvPicPr>
        <p:blipFill rotWithShape="1">
          <a:blip r:embed="rId3">
            <a:alphaModFix/>
            <a:extLst>
              <a:ext uri="{28A0092B-C50C-407E-A947-70E740481C1C}">
                <a14:useLocalDpi xmlns:a14="http://schemas.microsoft.com/office/drawing/2010/main" val="0"/>
              </a:ext>
            </a:extLst>
          </a:blip>
          <a:srcRect l="123" t="26844" r="635" b="60620"/>
          <a:stretch/>
        </p:blipFill>
        <p:spPr>
          <a:xfrm>
            <a:off x="0" y="-1606"/>
            <a:ext cx="12225338" cy="628123"/>
          </a:xfrm>
          <a:prstGeom prst="rect">
            <a:avLst/>
          </a:prstGeom>
          <a:solidFill>
            <a:schemeClr val="tx2">
              <a:lumMod val="75000"/>
            </a:schemeClr>
          </a:solidFill>
        </p:spPr>
      </p:pic>
      <p:sp>
        <p:nvSpPr>
          <p:cNvPr id="94"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11061527" y="6298523"/>
            <a:ext cx="93617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pic>
        <p:nvPicPr>
          <p:cNvPr id="96" name="Picture 95">
            <a:extLst>
              <a:ext uri="{FF2B5EF4-FFF2-40B4-BE49-F238E27FC236}">
                <a16:creationId xmlns:a16="http://schemas.microsoft.com/office/drawing/2014/main" id="{DC778C92-6231-1F4B-84E1-4B15FC9FFC5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76836" y="6558796"/>
            <a:ext cx="1638971" cy="105762"/>
          </a:xfrm>
          <a:prstGeom prst="rect">
            <a:avLst/>
          </a:prstGeom>
        </p:spPr>
      </p:pic>
      <p:sp>
        <p:nvSpPr>
          <p:cNvPr id="36" name="Straight Connector 35">
            <a:extLst>
              <a:ext uri="{FF2B5EF4-FFF2-40B4-BE49-F238E27FC236}">
                <a16:creationId xmlns:a16="http://schemas.microsoft.com/office/drawing/2014/main" id="{87DBA7FA-A69A-9946-81E9-A146758E7D09}"/>
              </a:ext>
            </a:extLst>
          </p:cNvPr>
          <p:cNvSpPr/>
          <p:nvPr userDrawn="1"/>
        </p:nvSpPr>
        <p:spPr>
          <a:xfrm flipV="1">
            <a:off x="227633" y="6437168"/>
            <a:ext cx="11770072" cy="0"/>
          </a:xfrm>
          <a:prstGeom prst="line">
            <a:avLst/>
          </a:prstGeom>
          <a:ln/>
        </p:spPr>
        <p:style>
          <a:lnRef idx="1">
            <a:schemeClr val="accent2"/>
          </a:lnRef>
          <a:fillRef idx="0">
            <a:schemeClr val="accent2"/>
          </a:fillRef>
          <a:effectRef idx="0">
            <a:schemeClr val="accent2"/>
          </a:effectRef>
          <a:fontRef idx="minor">
            <a:schemeClr val="tx1"/>
          </a:fontRef>
        </p:style>
        <p:txBody>
          <a:bodyPr lIns="22859" tIns="22859" rIns="22859" bIns="22859"/>
          <a:lstStyle/>
          <a:p>
            <a:endParaRPr/>
          </a:p>
        </p:txBody>
      </p:sp>
      <p:sp>
        <p:nvSpPr>
          <p:cNvPr id="3" name="Title 2">
            <a:extLst>
              <a:ext uri="{FF2B5EF4-FFF2-40B4-BE49-F238E27FC236}">
                <a16:creationId xmlns:a16="http://schemas.microsoft.com/office/drawing/2014/main" id="{09E13583-EEE5-3644-98E7-3156C0532896}"/>
              </a:ext>
            </a:extLst>
          </p:cNvPr>
          <p:cNvSpPr>
            <a:spLocks noGrp="1"/>
          </p:cNvSpPr>
          <p:nvPr>
            <p:ph type="title"/>
          </p:nvPr>
        </p:nvSpPr>
        <p:spPr>
          <a:xfrm>
            <a:off x="247600" y="35838"/>
            <a:ext cx="10717000" cy="553998"/>
          </a:xfrm>
          <a:prstGeom prst="rect">
            <a:avLst/>
          </a:prstGeom>
          <a:effectLst>
            <a:outerShdw blurRad="50800" dist="38100" dir="2700000" algn="tl" rotWithShape="0">
              <a:prstClr val="black">
                <a:alpha val="40000"/>
              </a:prstClr>
            </a:outerShdw>
          </a:effectLst>
        </p:spPr>
        <p:txBody>
          <a:bodyPr lIns="0"/>
          <a:lstStyle>
            <a:lvl1pPr>
              <a:defRPr b="0" i="0">
                <a:latin typeface="Gill Sans" panose="020B0502020104020203" pitchFamily="34" charset="-79"/>
                <a:cs typeface="Gill Sans" panose="020B0502020104020203" pitchFamily="34" charset="-79"/>
              </a:defRPr>
            </a:lvl1pPr>
          </a:lstStyle>
          <a:p>
            <a:r>
              <a:rPr lang="en-GB"/>
              <a:t>Click to edit Master title style</a:t>
            </a:r>
          </a:p>
        </p:txBody>
      </p:sp>
      <p:pic>
        <p:nvPicPr>
          <p:cNvPr id="2" name="Picture 1">
            <a:extLst>
              <a:ext uri="{FF2B5EF4-FFF2-40B4-BE49-F238E27FC236}">
                <a16:creationId xmlns:a16="http://schemas.microsoft.com/office/drawing/2014/main" id="{F94F5966-8E6A-4CB9-D64B-B3BB06A0874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549" y="6419419"/>
            <a:ext cx="10017317" cy="411060"/>
          </a:xfrm>
          <a:prstGeom prst="rect">
            <a:avLst/>
          </a:prstGeom>
        </p:spPr>
      </p:pic>
      <p:sp>
        <p:nvSpPr>
          <p:cNvPr id="4" name="Content Placeholder 3">
            <a:extLst>
              <a:ext uri="{FF2B5EF4-FFF2-40B4-BE49-F238E27FC236}">
                <a16:creationId xmlns:a16="http://schemas.microsoft.com/office/drawing/2014/main" id="{D9D98639-A287-2F45-8D0F-6569AB8248E5}"/>
              </a:ext>
            </a:extLst>
          </p:cNvPr>
          <p:cNvSpPr>
            <a:spLocks noGrp="1"/>
          </p:cNvSpPr>
          <p:nvPr>
            <p:ph sz="quarter" idx="10"/>
          </p:nvPr>
        </p:nvSpPr>
        <p:spPr>
          <a:xfrm>
            <a:off x="247532" y="769937"/>
            <a:ext cx="11730275" cy="5525294"/>
          </a:xfrm>
          <a:prstGeom prst="rect">
            <a:avLst/>
          </a:prstGeom>
        </p:spPr>
        <p:txBody>
          <a:bodyPr lIns="0" tIns="0" rIns="0" bIns="0">
            <a:normAutofit/>
          </a:bodyPr>
          <a:lstStyle>
            <a:lvl1pPr marL="293688" indent="-293688">
              <a:spcBef>
                <a:spcPts val="2400"/>
              </a:spcBef>
              <a:buFont typeface="Wingdings" pitchFamily="2" charset="2"/>
              <a:buChar char="§"/>
              <a:tabLst/>
              <a:defRPr b="1" i="0">
                <a:solidFill>
                  <a:srgbClr val="335E6F"/>
                </a:solidFill>
                <a:latin typeface="Gill Sans Light" panose="020B0302020104020203" pitchFamily="34" charset="-79"/>
                <a:cs typeface="Gill Sans Light" panose="020B0302020104020203" pitchFamily="34" charset="-79"/>
              </a:defRPr>
            </a:lvl1pPr>
            <a:lvl2pPr marL="564357" indent="-259557">
              <a:buFont typeface="Wingdings" pitchFamily="2" charset="2"/>
              <a:buChar char="§"/>
              <a:tabLst/>
              <a:defRPr sz="3000" b="0" i="0">
                <a:solidFill>
                  <a:srgbClr val="335E6F"/>
                </a:solidFill>
                <a:latin typeface="Gill Sans Light" panose="020B0302020104020203" pitchFamily="34" charset="-79"/>
                <a:cs typeface="Gill Sans Light" panose="020B0302020104020203" pitchFamily="34" charset="-79"/>
              </a:defRPr>
            </a:lvl2pPr>
            <a:lvl3pPr marL="869950" indent="-260350">
              <a:buFont typeface="Wingdings" pitchFamily="2" charset="2"/>
              <a:buChar char="§"/>
              <a:tabLst/>
              <a:defRPr sz="2700" b="0" i="0">
                <a:solidFill>
                  <a:srgbClr val="335E6F"/>
                </a:solidFill>
                <a:latin typeface="Gill Sans Light" panose="020B0302020104020203" pitchFamily="34" charset="-79"/>
                <a:cs typeface="Gill Sans Light" panose="020B0302020104020203" pitchFamily="34" charset="-79"/>
              </a:defRPr>
            </a:lvl3pPr>
            <a:lvl4pPr marL="1210469" indent="-296069">
              <a:buFont typeface="Wingdings" pitchFamily="2" charset="2"/>
              <a:buChar char="§"/>
              <a:tabLst/>
              <a:defRPr sz="2400" b="0" i="0">
                <a:solidFill>
                  <a:srgbClr val="335E6F"/>
                </a:solidFill>
                <a:latin typeface="Gill Sans Light" panose="020B0302020104020203" pitchFamily="34" charset="-79"/>
                <a:cs typeface="Gill Sans Light" panose="020B0302020104020203" pitchFamily="34" charset="-79"/>
              </a:defRPr>
            </a:lvl4pPr>
            <a:lvl5pPr marL="1493044" indent="-273844">
              <a:buFont typeface="Wingdings" pitchFamily="2" charset="2"/>
              <a:buChar char="§"/>
              <a:tabLst/>
              <a:defRPr sz="2200" b="0" i="0">
                <a:solidFill>
                  <a:srgbClr val="335E6F"/>
                </a:solidFill>
                <a:latin typeface="Gill Sans Light" panose="020B0302020104020203" pitchFamily="34" charset="-79"/>
                <a:cs typeface="Gill Sans Light" panose="020B0302020104020203" pitchFamily="34"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a:extLst>
              <a:ext uri="{FF2B5EF4-FFF2-40B4-BE49-F238E27FC236}">
                <a16:creationId xmlns:a16="http://schemas.microsoft.com/office/drawing/2014/main" id="{3ED8D043-5FA1-68F0-64B1-3BF2FA677ED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77660" y="-57845"/>
            <a:ext cx="2236913" cy="7367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9720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extLst>
    <p:ext uri="{DCECCB84-F9BA-43D5-87BE-67443E8EF086}">
      <p15:sldGuideLst xmlns:p15="http://schemas.microsoft.com/office/powerpoint/2012/main">
        <p15:guide id="1" orient="horz" pos="4320">
          <p15:clr>
            <a:srgbClr val="FBAE40"/>
          </p15:clr>
        </p15:guide>
        <p15:guide id="2" pos="7680">
          <p15:clr>
            <a:srgbClr val="FBAE40"/>
          </p15:clr>
        </p15:guide>
        <p15:guide id="4" orient="horz" pos="86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3_Green with Content">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8E6F2E-7438-F11F-34D9-28DA655EC0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225338" cy="6858000"/>
          </a:xfrm>
          <a:prstGeom prst="rect">
            <a:avLst/>
          </a:prstGeom>
        </p:spPr>
      </p:pic>
      <p:sp>
        <p:nvSpPr>
          <p:cNvPr id="5" name="Title 2">
            <a:extLst>
              <a:ext uri="{FF2B5EF4-FFF2-40B4-BE49-F238E27FC236}">
                <a16:creationId xmlns:a16="http://schemas.microsoft.com/office/drawing/2014/main" id="{E0B0CDB2-249A-CCD3-8CB1-CC09FD430668}"/>
              </a:ext>
            </a:extLst>
          </p:cNvPr>
          <p:cNvSpPr>
            <a:spLocks noGrp="1"/>
          </p:cNvSpPr>
          <p:nvPr>
            <p:ph type="title"/>
          </p:nvPr>
        </p:nvSpPr>
        <p:spPr>
          <a:xfrm>
            <a:off x="247600" y="35838"/>
            <a:ext cx="10717001" cy="553998"/>
          </a:xfrm>
          <a:prstGeom prst="rect">
            <a:avLst/>
          </a:prstGeom>
          <a:effectLst>
            <a:outerShdw blurRad="50800" dist="38100" dir="2700000" algn="tl" rotWithShape="0">
              <a:prstClr val="black">
                <a:alpha val="40000"/>
              </a:prstClr>
            </a:outerShdw>
          </a:effectLst>
        </p:spPr>
        <p:txBody>
          <a:bodyPr lIns="0"/>
          <a:lstStyle>
            <a:lvl1pPr>
              <a:defRPr b="0" i="0">
                <a:solidFill>
                  <a:schemeClr val="bg1"/>
                </a:solidFill>
                <a:latin typeface="Gill Sans" panose="020B0502020104020203" pitchFamily="34" charset="-79"/>
                <a:cs typeface="Gill Sans" panose="020B0502020104020203" pitchFamily="34" charset="-79"/>
              </a:defRPr>
            </a:lvl1pPr>
          </a:lstStyle>
          <a:p>
            <a:r>
              <a:rPr lang="en-GB"/>
              <a:t>Click to edit Master title style</a:t>
            </a:r>
            <a:endParaRPr lang="en-GB" dirty="0"/>
          </a:p>
        </p:txBody>
      </p:sp>
      <p:sp>
        <p:nvSpPr>
          <p:cNvPr id="6" name="Content Placeholder 3">
            <a:extLst>
              <a:ext uri="{FF2B5EF4-FFF2-40B4-BE49-F238E27FC236}">
                <a16:creationId xmlns:a16="http://schemas.microsoft.com/office/drawing/2014/main" id="{FEBD82C7-97B6-A772-F35F-E5AD6B483520}"/>
              </a:ext>
            </a:extLst>
          </p:cNvPr>
          <p:cNvSpPr>
            <a:spLocks noGrp="1"/>
          </p:cNvSpPr>
          <p:nvPr>
            <p:ph sz="quarter" idx="10"/>
          </p:nvPr>
        </p:nvSpPr>
        <p:spPr>
          <a:xfrm>
            <a:off x="247532" y="769937"/>
            <a:ext cx="11730276" cy="5525294"/>
          </a:xfrm>
          <a:prstGeom prst="rect">
            <a:avLst/>
          </a:prstGeom>
        </p:spPr>
        <p:txBody>
          <a:bodyPr lIns="0" tIns="0" rIns="0" bIns="0">
            <a:normAutofit/>
          </a:bodyPr>
          <a:lstStyle>
            <a:lvl1pPr marL="293688" indent="-293688">
              <a:spcBef>
                <a:spcPts val="2400"/>
              </a:spcBef>
              <a:buFont typeface="Wingdings" pitchFamily="2" charset="2"/>
              <a:buChar char="§"/>
              <a:tabLst/>
              <a:defRPr b="0" i="0">
                <a:solidFill>
                  <a:schemeClr val="bg1"/>
                </a:solidFill>
                <a:latin typeface="Gill Sans Light" panose="020B0302020104020203" pitchFamily="34" charset="-79"/>
                <a:cs typeface="Gill Sans Light" panose="020B0302020104020203" pitchFamily="34" charset="-79"/>
              </a:defRPr>
            </a:lvl1pPr>
            <a:lvl2pPr marL="564357" indent="-259557">
              <a:buFont typeface="Wingdings" pitchFamily="2" charset="2"/>
              <a:buChar char="§"/>
              <a:tabLst/>
              <a:defRPr sz="3000" b="0" i="0">
                <a:solidFill>
                  <a:schemeClr val="bg1"/>
                </a:solidFill>
                <a:latin typeface="Gill Sans Light" panose="020B0302020104020203" pitchFamily="34" charset="-79"/>
                <a:cs typeface="Gill Sans Light" panose="020B0302020104020203" pitchFamily="34" charset="-79"/>
              </a:defRPr>
            </a:lvl2pPr>
            <a:lvl3pPr marL="869950" indent="-260350">
              <a:buFont typeface="Wingdings" pitchFamily="2" charset="2"/>
              <a:buChar char="§"/>
              <a:tabLst/>
              <a:defRPr sz="2700" b="0" i="0">
                <a:solidFill>
                  <a:schemeClr val="bg1"/>
                </a:solidFill>
                <a:latin typeface="Gill Sans Light" panose="020B0302020104020203" pitchFamily="34" charset="-79"/>
                <a:cs typeface="Gill Sans Light" panose="020B0302020104020203" pitchFamily="34" charset="-79"/>
              </a:defRPr>
            </a:lvl3pPr>
            <a:lvl4pPr marL="1210469" indent="-296069">
              <a:buFont typeface="Wingdings" pitchFamily="2" charset="2"/>
              <a:buChar char="§"/>
              <a:tabLst/>
              <a:defRPr sz="2400" b="0" i="0">
                <a:solidFill>
                  <a:schemeClr val="bg1"/>
                </a:solidFill>
                <a:latin typeface="Gill Sans Light" panose="020B0302020104020203" pitchFamily="34" charset="-79"/>
                <a:cs typeface="Gill Sans Light" panose="020B0302020104020203" pitchFamily="34" charset="-79"/>
              </a:defRPr>
            </a:lvl4pPr>
            <a:lvl5pPr marL="1493044" indent="-273844">
              <a:buFont typeface="Wingdings" pitchFamily="2" charset="2"/>
              <a:buChar char="§"/>
              <a:tabLst/>
              <a:defRPr sz="2200" b="0" i="0">
                <a:solidFill>
                  <a:schemeClr val="bg1"/>
                </a:solidFill>
                <a:latin typeface="Gill Sans Light" panose="020B0302020104020203" pitchFamily="34" charset="-79"/>
                <a:cs typeface="Gill Sans Light" panose="020B0302020104020203" pitchFamily="34"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7" name="Straight Connector 6">
            <a:extLst>
              <a:ext uri="{FF2B5EF4-FFF2-40B4-BE49-F238E27FC236}">
                <a16:creationId xmlns:a16="http://schemas.microsoft.com/office/drawing/2014/main" id="{E878C059-1213-0FE8-B9C1-88054354C0D3}"/>
              </a:ext>
            </a:extLst>
          </p:cNvPr>
          <p:cNvCxnSpPr>
            <a:cxnSpLocks/>
          </p:cNvCxnSpPr>
          <p:nvPr userDrawn="1"/>
        </p:nvCxnSpPr>
        <p:spPr>
          <a:xfrm>
            <a:off x="229225" y="6435725"/>
            <a:ext cx="1176907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719B4A5-C809-A294-55E4-2EFFA37CF11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73174" y="6557505"/>
            <a:ext cx="1641928" cy="105953"/>
          </a:xfrm>
          <a:prstGeom prst="rect">
            <a:avLst/>
          </a:prstGeom>
        </p:spPr>
      </p:pic>
      <p:pic>
        <p:nvPicPr>
          <p:cNvPr id="9" name="Picture 8">
            <a:extLst>
              <a:ext uri="{FF2B5EF4-FFF2-40B4-BE49-F238E27FC236}">
                <a16:creationId xmlns:a16="http://schemas.microsoft.com/office/drawing/2014/main" id="{2306F396-468B-23EE-9DBA-695F1D41B1F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549" y="6420189"/>
            <a:ext cx="10017317" cy="411060"/>
          </a:xfrm>
          <a:prstGeom prst="rect">
            <a:avLst/>
          </a:prstGeom>
        </p:spPr>
      </p:pic>
    </p:spTree>
    <p:extLst>
      <p:ext uri="{BB962C8B-B14F-4D97-AF65-F5344CB8AC3E}">
        <p14:creationId xmlns:p14="http://schemas.microsoft.com/office/powerpoint/2010/main" val="709841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B2B2E7-BCE3-4EC1-AD51-3894C5284DA1}"/>
              </a:ext>
            </a:extLst>
          </p:cNvPr>
          <p:cNvSpPr>
            <a:spLocks noGrp="1"/>
          </p:cNvSpPr>
          <p:nvPr>
            <p:ph type="title" hasCustomPrompt="1"/>
          </p:nvPr>
        </p:nvSpPr>
        <p:spPr>
          <a:xfrm>
            <a:off x="216000" y="154800"/>
            <a:ext cx="10108800" cy="565200"/>
          </a:xfrm>
        </p:spPr>
        <p:txBody>
          <a:bodyPr/>
          <a:lstStyle>
            <a:lvl1pPr algn="l">
              <a:defRPr sz="3000"/>
            </a:lvl1pPr>
          </a:lstStyle>
          <a:p>
            <a:r>
              <a:rPr lang="en-GB" altLang="en-US" noProof="0" dirty="0"/>
              <a:t>CLICK TO EDIT MASTER TITLE STYLE</a:t>
            </a:r>
            <a:endParaRPr lang="en-GB" noProof="0" dirty="0"/>
          </a:p>
        </p:txBody>
      </p:sp>
    </p:spTree>
    <p:extLst>
      <p:ext uri="{BB962C8B-B14F-4D97-AF65-F5344CB8AC3E}">
        <p14:creationId xmlns:p14="http://schemas.microsoft.com/office/powerpoint/2010/main" val="22918537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229200"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225338"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869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26000" y="3421831"/>
            <a:ext cx="10625007" cy="567399"/>
          </a:xfrm>
          <a:prstGeom prst="rect">
            <a:avLst/>
          </a:prstGeom>
        </p:spPr>
        <p:txBody>
          <a:bodyPr/>
          <a:lstStyle>
            <a:lvl1pPr algn="l">
              <a:defRPr sz="3087">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dirty="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102" name="Picture 5">
            <a:extLst>
              <a:ext uri="{FF2B5EF4-FFF2-40B4-BE49-F238E27FC236}">
                <a16:creationId xmlns:a16="http://schemas.microsoft.com/office/drawing/2014/main" id="{EA088D67-7B06-4281-990B-01FE6467697E}"/>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6" name="Picture 45">
            <a:extLst>
              <a:ext uri="{FF2B5EF4-FFF2-40B4-BE49-F238E27FC236}">
                <a16:creationId xmlns:a16="http://schemas.microsoft.com/office/drawing/2014/main" id="{EBB965BA-5FAA-5543-9444-B14F3D19DD2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 y="6457664"/>
            <a:ext cx="10159937" cy="430721"/>
          </a:xfrm>
          <a:prstGeom prst="rect">
            <a:avLst/>
          </a:prstGeom>
        </p:spPr>
      </p:pic>
    </p:spTree>
    <p:extLst>
      <p:ext uri="{BB962C8B-B14F-4D97-AF65-F5344CB8AC3E}">
        <p14:creationId xmlns:p14="http://schemas.microsoft.com/office/powerpoint/2010/main" val="313994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1500" fill="hold"/>
                                        <p:tgtEl>
                                          <p:spTgt spid="46"/>
                                        </p:tgtEl>
                                        <p:attrNameLst>
                                          <p:attrName>ppt_x</p:attrName>
                                        </p:attrNameLst>
                                      </p:cBhvr>
                                      <p:tavLst>
                                        <p:tav tm="0">
                                          <p:val>
                                            <p:strVal val="0-#ppt_w/2"/>
                                          </p:val>
                                        </p:tav>
                                        <p:tav tm="100000">
                                          <p:val>
                                            <p:strVal val="#ppt_x"/>
                                          </p:val>
                                        </p:tav>
                                      </p:tavLst>
                                    </p:anim>
                                    <p:anim calcmode="lin" valueType="num">
                                      <p:cBhvr additive="base">
                                        <p:cTn id="12" dur="1500" fill="hold"/>
                                        <p:tgtEl>
                                          <p:spTgt spid="4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wipe(left)">
                                      <p:cBhvr>
                                        <p:cTn id="24" dur="500"/>
                                        <p:tgtEl>
                                          <p:spTgt spid="102"/>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xEl>
                                              <p:pRg st="0" end="0"/>
                                            </p:txEl>
                                          </p:spTgt>
                                        </p:tgtEl>
                                        <p:attrNameLst>
                                          <p:attrName>style.visibility</p:attrName>
                                        </p:attrNameLst>
                                      </p:cBhvr>
                                      <p:to>
                                        <p:strVal val="visible"/>
                                      </p:to>
                                    </p:set>
                                    <p:animEffect transition="in" filter="wipe(left)">
                                      <p:cBhvr>
                                        <p:cTn id="40" dur="500"/>
                                        <p:tgtEl>
                                          <p:spTgt spid="56323">
                                            <p:txEl>
                                              <p:pRg st="0" end="0"/>
                                            </p:txEl>
                                          </p:spTgt>
                                        </p:tgtEl>
                                      </p:cBhvr>
                                    </p:animEffect>
                                  </p:childTnLst>
                                </p:cTn>
                              </p:par>
                            </p:childTnLst>
                          </p:cTn>
                        </p:par>
                        <p:par>
                          <p:cTn id="41" fill="hold">
                            <p:stCondLst>
                              <p:cond delay="5000"/>
                            </p:stCondLst>
                            <p:childTnLst>
                              <p:par>
                                <p:cTn id="42" presetID="2" presetClass="entr" presetSubtype="2" fill="hold" grpId="0" nodeType="afterEffect">
                                  <p:stCondLst>
                                    <p:cond delay="0"/>
                                  </p:stCondLst>
                                  <p:childTnLst>
                                    <p:set>
                                      <p:cBhvr>
                                        <p:cTn id="43" dur="1" fill="hold">
                                          <p:stCondLst>
                                            <p:cond delay="0"/>
                                          </p:stCondLst>
                                        </p:cTn>
                                        <p:tgtEl>
                                          <p:spTgt spid="43">
                                            <p:txEl>
                                              <p:pRg st="0" end="0"/>
                                            </p:txEl>
                                          </p:spTgt>
                                        </p:tgtEl>
                                        <p:attrNameLst>
                                          <p:attrName>style.visibility</p:attrName>
                                        </p:attrNameLst>
                                      </p:cBhvr>
                                      <p:to>
                                        <p:strVal val="visible"/>
                                      </p:to>
                                    </p:set>
                                    <p:anim calcmode="lin" valueType="num">
                                      <p:cBhvr additive="base">
                                        <p:cTn id="4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43">
                                            <p:txEl>
                                              <p:pRg st="0" end="0"/>
                                            </p:txEl>
                                          </p:spTgt>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45">
                                            <p:txEl>
                                              <p:pRg st="0" end="0"/>
                                            </p:txEl>
                                          </p:spTgt>
                                        </p:tgtEl>
                                        <p:attrNameLst>
                                          <p:attrName>style.visibility</p:attrName>
                                        </p:attrNameLst>
                                      </p:cBhvr>
                                      <p:to>
                                        <p:strVal val="visible"/>
                                      </p:to>
                                    </p:set>
                                    <p:anim calcmode="lin" valueType="num">
                                      <p:cBhvr additive="base">
                                        <p:cTn id="4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45">
                                            <p:txEl>
                                              <p:pRg st="0" end="0"/>
                                            </p:txEl>
                                          </p:spTgt>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45">
                                            <p:txEl>
                                              <p:pRg st="0" end="0"/>
                                            </p:txEl>
                                          </p:spTgt>
                                        </p:tgtEl>
                                        <p:attrNameLst>
                                          <p:attrName>style.visibility</p:attrName>
                                        </p:attrNameLst>
                                      </p:cBhvr>
                                      <p:to>
                                        <p:strVal val="visible"/>
                                      </p:to>
                                    </p:set>
                                    <p:anim calcmode="lin" valueType="num">
                                      <p:cBhvr additive="base">
                                        <p:cTn id="52"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45">
                                            <p:txEl>
                                              <p:pRg st="0" end="0"/>
                                            </p:txEl>
                                          </p:spTgt>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44">
                                            <p:txEl>
                                              <p:pRg st="0" end="0"/>
                                            </p:txEl>
                                          </p:spTgt>
                                        </p:tgtEl>
                                        <p:attrNameLst>
                                          <p:attrName>style.visibility</p:attrName>
                                        </p:attrNameLst>
                                      </p:cBhvr>
                                      <p:to>
                                        <p:strVal val="visible"/>
                                      </p:to>
                                    </p:set>
                                    <p:anim calcmode="lin" valueType="num">
                                      <p:cBhvr additive="base">
                                        <p:cTn id="56"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4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build="p">
        <p:tmplLst>
          <p:tmpl lvl="1">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43" grpId="0" build="allAtOnce"/>
      <p:bldP spid="44" grpId="0" build="allAtOnce"/>
      <p:bldP spid="45" grpId="0" build="allAtOnce"/>
      <p:bldP spid="10" grpId="0"/>
    </p:bldLst>
  </p:timing>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72" dirty="0"/>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dirty="0"/>
              <a:t>CLICK TO EDIT MASTER TITLE STYLE</a:t>
            </a:r>
            <a:endParaRPr lang="en-GB" noProof="0" dirty="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800"/>
            </a:lvl1pPr>
            <a:lvl2pPr>
              <a:defRPr sz="1800"/>
            </a:lvl2pPr>
            <a:lvl3pPr>
              <a:defRPr sz="1800"/>
            </a:lvl3pPr>
            <a:lvl4pPr>
              <a:defRPr sz="1800"/>
            </a:lvl4pPr>
            <a:lvl5pPr>
              <a:defRPr sz="18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973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18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4" name="Picture 3" descr="A blue screen with a blue background&#10;&#10;AI-generated content may be incorrect.">
            <a:extLst>
              <a:ext uri="{FF2B5EF4-FFF2-40B4-BE49-F238E27FC236}">
                <a16:creationId xmlns:a16="http://schemas.microsoft.com/office/drawing/2014/main" id="{806358F4-B83B-E4DE-6D4F-9E12F2FA2E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69" y="0"/>
            <a:ext cx="12208668" cy="6867376"/>
          </a:xfrm>
          <a:prstGeom prst="rect">
            <a:avLst/>
          </a:prstGeom>
        </p:spPr>
      </p:pic>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704" y="3421831"/>
            <a:ext cx="10625007" cy="567399"/>
          </a:xfrm>
          <a:prstGeom prst="rect">
            <a:avLst/>
          </a:prstGeom>
        </p:spPr>
        <p:txBody>
          <a:bodyPr/>
          <a:lstStyle>
            <a:lvl1pPr>
              <a:defRPr sz="3087">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5">
            <a:extLst>
              <a:ext uri="{FF2B5EF4-FFF2-40B4-BE49-F238E27FC236}">
                <a16:creationId xmlns:a16="http://schemas.microsoft.com/office/drawing/2014/main" id="{33C1AA27-468E-4F19-A563-21152A310F35}"/>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0" name="Picture 39">
            <a:extLst>
              <a:ext uri="{FF2B5EF4-FFF2-40B4-BE49-F238E27FC236}">
                <a16:creationId xmlns:a16="http://schemas.microsoft.com/office/drawing/2014/main" id="{EBB965BA-5FAA-5543-9444-B14F3D19DD2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 y="6455664"/>
            <a:ext cx="10159937" cy="4307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downRight)">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500" fill="hold"/>
                                        <p:tgtEl>
                                          <p:spTgt spid="40"/>
                                        </p:tgtEl>
                                        <p:attrNameLst>
                                          <p:attrName>ppt_x</p:attrName>
                                        </p:attrNameLst>
                                      </p:cBhvr>
                                      <p:tavLst>
                                        <p:tav tm="0">
                                          <p:val>
                                            <p:strVal val="0-#ppt_w/2"/>
                                          </p:val>
                                        </p:tav>
                                        <p:tav tm="100000">
                                          <p:val>
                                            <p:strVal val="#ppt_x"/>
                                          </p:val>
                                        </p:tav>
                                      </p:tavLst>
                                    </p:anim>
                                    <p:anim calcmode="lin" valueType="num">
                                      <p:cBhvr additive="base">
                                        <p:cTn id="12" dur="1500" fill="hold"/>
                                        <p:tgtEl>
                                          <p:spTgt spid="4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left)">
                                      <p:cBhvr>
                                        <p:cTn id="16" dur="500"/>
                                        <p:tgtEl>
                                          <p:spTgt spid="41"/>
                                        </p:tgtEl>
                                      </p:cBhvr>
                                    </p:animEffect>
                                  </p:childTnLst>
                                </p:cTn>
                              </p:par>
                            </p:childTnLst>
                          </p:cTn>
                        </p:par>
                        <p:par>
                          <p:cTn id="17" fill="hold">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3000"/>
                            </p:stCondLst>
                            <p:childTnLst>
                              <p:par>
                                <p:cTn id="22" presetID="18" presetClass="entr" presetSubtype="3" fill="hold" nodeType="afterEffect">
                                  <p:stCondLst>
                                    <p:cond delay="0"/>
                                  </p:stCondLst>
                                  <p:childTnLst>
                                    <p:set>
                                      <p:cBhvr>
                                        <p:cTn id="23" dur="1" fill="hold">
                                          <p:stCondLst>
                                            <p:cond delay="0"/>
                                          </p:stCondLst>
                                        </p:cTn>
                                        <p:tgtEl>
                                          <p:spTgt spid="94"/>
                                        </p:tgtEl>
                                        <p:attrNameLst>
                                          <p:attrName>style.visibility</p:attrName>
                                        </p:attrNameLst>
                                      </p:cBhvr>
                                      <p:to>
                                        <p:strVal val="visible"/>
                                      </p:to>
                                    </p:set>
                                    <p:animEffect transition="in" filter="strips(upRight)">
                                      <p:cBhvr>
                                        <p:cTn id="24" dur="500"/>
                                        <p:tgtEl>
                                          <p:spTgt spid="94"/>
                                        </p:tgtEl>
                                      </p:cBhvr>
                                    </p:animEffect>
                                  </p:childTnLst>
                                </p:cTn>
                              </p:par>
                            </p:childTnLst>
                          </p:cTn>
                        </p:par>
                        <p:par>
                          <p:cTn id="25" fill="hold">
                            <p:stCondLst>
                              <p:cond delay="3500"/>
                            </p:stCondLst>
                            <p:childTnLst>
                              <p:par>
                                <p:cTn id="26" presetID="22" presetClass="entr" presetSubtype="8" fill="hold" grpId="0" nodeType="afterEffect">
                                  <p:stCondLst>
                                    <p:cond delay="0"/>
                                  </p:stCondLst>
                                  <p:childTnLst>
                                    <p:set>
                                      <p:cBhvr>
                                        <p:cTn id="27" dur="1" fill="hold">
                                          <p:stCondLst>
                                            <p:cond delay="0"/>
                                          </p:stCondLst>
                                        </p:cTn>
                                        <p:tgtEl>
                                          <p:spTgt spid="56325"/>
                                        </p:tgtEl>
                                        <p:attrNameLst>
                                          <p:attrName>style.visibility</p:attrName>
                                        </p:attrNameLst>
                                      </p:cBhvr>
                                      <p:to>
                                        <p:strVal val="visible"/>
                                      </p:to>
                                    </p:set>
                                    <p:animEffect transition="in" filter="wipe(left)">
                                      <p:cBhvr>
                                        <p:cTn id="28" dur="500"/>
                                        <p:tgtEl>
                                          <p:spTgt spid="56325"/>
                                        </p:tgtEl>
                                      </p:cBhvr>
                                    </p:animEffect>
                                  </p:childTnLst>
                                </p:cTn>
                              </p:par>
                            </p:childTnLst>
                          </p:cTn>
                        </p:par>
                        <p:par>
                          <p:cTn id="29" fill="hold">
                            <p:stCondLst>
                              <p:cond delay="4000"/>
                            </p:stCondLst>
                            <p:childTnLst>
                              <p:par>
                                <p:cTn id="30" presetID="22" presetClass="entr" presetSubtype="8" fill="hold" grpId="0" nodeType="afterEffect">
                                  <p:stCondLst>
                                    <p:cond delay="0"/>
                                  </p:stCondLst>
                                  <p:childTnLst>
                                    <p:set>
                                      <p:cBhvr>
                                        <p:cTn id="31" dur="1" fill="hold">
                                          <p:stCondLst>
                                            <p:cond delay="0"/>
                                          </p:stCondLst>
                                        </p:cTn>
                                        <p:tgtEl>
                                          <p:spTgt spid="56323"/>
                                        </p:tgtEl>
                                        <p:attrNameLst>
                                          <p:attrName>style.visibility</p:attrName>
                                        </p:attrNameLst>
                                      </p:cBhvr>
                                      <p:to>
                                        <p:strVal val="visible"/>
                                      </p:to>
                                    </p:set>
                                    <p:animEffect transition="in" filter="wipe(left)">
                                      <p:cBhvr>
                                        <p:cTn id="32"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3511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dirty="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59"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dirty="0"/>
              <a:t>Click to edit </a:t>
            </a:r>
            <a:r>
              <a:rPr lang="en-GB" noProof="0" dirty="0"/>
              <a:t>Master</a:t>
            </a:r>
            <a:r>
              <a:rPr lang="en-US" noProof="0" dirty="0"/>
              <a:t> text styles</a:t>
            </a:r>
          </a:p>
          <a:p>
            <a:pPr lvl="1"/>
            <a:r>
              <a:rPr lang="en-GB" noProof="0" dirty="0"/>
              <a:t>Second</a:t>
            </a:r>
            <a:r>
              <a:rPr lang="en-US" noProof="0" dirty="0"/>
              <a:t> level</a:t>
            </a:r>
          </a:p>
          <a:p>
            <a:pPr lvl="2"/>
            <a:r>
              <a:rPr lang="en-US" noProof="0" dirty="0"/>
              <a:t>Third </a:t>
            </a:r>
            <a:r>
              <a:rPr lang="en-GB" noProof="0" dirty="0"/>
              <a:t>level</a:t>
            </a:r>
          </a:p>
          <a:p>
            <a:pPr lvl="3"/>
            <a:r>
              <a:rPr lang="en-GB" noProof="0" dirty="0"/>
              <a:t>Fourth</a:t>
            </a:r>
            <a:r>
              <a:rPr lang="en-US" noProof="0" dirty="0"/>
              <a:t> level</a:t>
            </a:r>
          </a:p>
          <a:p>
            <a:pPr lvl="4"/>
            <a:r>
              <a:rPr lang="en-GB" noProof="0" dirty="0"/>
              <a:t>Fifth</a:t>
            </a:r>
            <a:r>
              <a:rPr lang="en-US" noProof="0" dirty="0"/>
              <a:t> level</a:t>
            </a:r>
            <a:endParaRPr lang="en-GB" noProof="0" dirty="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9259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5002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006762"/>
                </a:solidFill>
              </a:defRPr>
            </a:lvl1pPr>
            <a:lvl2pPr>
              <a:defRPr sz="1800">
                <a:solidFill>
                  <a:srgbClr val="006762"/>
                </a:solidFill>
              </a:defRPr>
            </a:lvl2pPr>
            <a:lvl3pPr>
              <a:defRPr sz="1800">
                <a:solidFill>
                  <a:srgbClr val="006762"/>
                </a:solidFill>
              </a:defRPr>
            </a:lvl3pPr>
            <a:lvl4pPr>
              <a:defRPr sz="1800">
                <a:solidFill>
                  <a:srgbClr val="006762"/>
                </a:solidFill>
              </a:defRPr>
            </a:lvl4pPr>
            <a:lvl5pPr>
              <a:defRPr sz="1800">
                <a:solidFill>
                  <a:srgbClr val="006762"/>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1122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960136"/>
                </a:solidFill>
              </a:defRPr>
            </a:lvl1pPr>
            <a:lvl2pPr>
              <a:defRPr sz="1800">
                <a:solidFill>
                  <a:srgbClr val="960136"/>
                </a:solidFill>
              </a:defRPr>
            </a:lvl2pPr>
            <a:lvl3pPr>
              <a:defRPr sz="1800">
                <a:solidFill>
                  <a:srgbClr val="960136"/>
                </a:solidFill>
              </a:defRPr>
            </a:lvl3pPr>
            <a:lvl4pPr>
              <a:defRPr sz="1800">
                <a:solidFill>
                  <a:srgbClr val="960136"/>
                </a:solidFill>
              </a:defRPr>
            </a:lvl4pPr>
            <a:lvl5pPr>
              <a:defRPr sz="1800">
                <a:solidFill>
                  <a:srgbClr val="960136"/>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1446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A75534"/>
                </a:solidFill>
              </a:defRPr>
            </a:lvl1pPr>
            <a:lvl2pPr>
              <a:defRPr sz="1800">
                <a:solidFill>
                  <a:srgbClr val="A75534"/>
                </a:solidFill>
              </a:defRPr>
            </a:lvl2pPr>
            <a:lvl3pPr>
              <a:defRPr sz="1800">
                <a:solidFill>
                  <a:srgbClr val="A75534"/>
                </a:solidFill>
              </a:defRPr>
            </a:lvl3pPr>
            <a:lvl4pPr>
              <a:defRPr sz="1800">
                <a:solidFill>
                  <a:srgbClr val="A75534"/>
                </a:solidFill>
              </a:defRPr>
            </a:lvl4pPr>
            <a:lvl5pPr>
              <a:defRPr sz="1800">
                <a:solidFill>
                  <a:srgbClr val="A75534"/>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7691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1E3378"/>
                </a:solidFill>
              </a:defRPr>
            </a:lvl1pPr>
            <a:lvl2pPr>
              <a:defRPr sz="1800">
                <a:solidFill>
                  <a:srgbClr val="1E3378"/>
                </a:solidFill>
              </a:defRPr>
            </a:lvl2pPr>
            <a:lvl3pPr>
              <a:defRPr sz="1800">
                <a:solidFill>
                  <a:srgbClr val="1E3378"/>
                </a:solidFill>
              </a:defRPr>
            </a:lvl3pPr>
            <a:lvl4pPr>
              <a:defRPr sz="1800">
                <a:solidFill>
                  <a:srgbClr val="1E3378"/>
                </a:solidFill>
              </a:defRPr>
            </a:lvl4pPr>
            <a:lvl5pPr>
              <a:defRPr sz="1800">
                <a:solidFill>
                  <a:srgbClr val="1E3378"/>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7368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9664" y="0"/>
            <a:ext cx="12595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rgbClr val="8197A6"/>
                </a:solidFill>
                <a:latin typeface="Arial" charset="0"/>
                <a:ea typeface="Arial" charset="0"/>
                <a:cs typeface="Arial" charset="0"/>
              </a:rPr>
              <a:t>Produced by</a:t>
            </a:r>
            <a:endParaRPr lang="en-US" sz="796" dirty="0">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5357404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73144F-B6DA-43DE-8986-0AB5D2CDA49C}"/>
              </a:ext>
            </a:extLst>
          </p:cNvPr>
          <p:cNvSpPr>
            <a:spLocks noGrp="1"/>
          </p:cNvSpPr>
          <p:nvPr>
            <p:ph type="title" hasCustomPrompt="1"/>
          </p:nvPr>
        </p:nvSpPr>
        <p:spPr>
          <a:xfrm>
            <a:off x="216000" y="154800"/>
            <a:ext cx="10108800" cy="565200"/>
          </a:xfrm>
        </p:spPr>
        <p:txBody>
          <a:bodyPr/>
          <a:lstStyle>
            <a:lvl1pPr algn="l">
              <a:defRPr sz="3000"/>
            </a:lvl1pPr>
          </a:lstStyle>
          <a:p>
            <a:r>
              <a:rPr lang="en-GB" noProof="0" dirty="0"/>
              <a:t>CLICK TO EDIT MASTER TITLE STYLE</a:t>
            </a:r>
          </a:p>
        </p:txBody>
      </p:sp>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p:nvPr>
        </p:nvSpPr>
        <p:spPr bwMode="auto">
          <a:xfrm>
            <a:off x="218262"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861AD377-1350-4EFA-894B-5CEA5EA7AA4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652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E7E9920D-5148-4C5E-AF4F-672E07B42AC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5" name="Picture 5">
            <a:extLst>
              <a:ext uri="{FF2B5EF4-FFF2-40B4-BE49-F238E27FC236}">
                <a16:creationId xmlns:a16="http://schemas.microsoft.com/office/drawing/2014/main" id="{75432A0F-AD37-4EDF-A3C9-9129332D7C90}"/>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94" name="Picture 93">
            <a:extLst>
              <a:ext uri="{FF2B5EF4-FFF2-40B4-BE49-F238E27FC236}">
                <a16:creationId xmlns:a16="http://schemas.microsoft.com/office/drawing/2014/main" id="{EBB965BA-5FAA-5543-9444-B14F3D19DD2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 y="6456648"/>
            <a:ext cx="10159937" cy="430721"/>
          </a:xfrm>
          <a:prstGeom prst="rect">
            <a:avLst/>
          </a:prstGeom>
        </p:spPr>
      </p:pic>
    </p:spTree>
    <p:extLst>
      <p:ext uri="{BB962C8B-B14F-4D97-AF65-F5344CB8AC3E}">
        <p14:creationId xmlns:p14="http://schemas.microsoft.com/office/powerpoint/2010/main" val="3124599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2AAC5E67-E08A-4CAC-8F4D-A2D8638C2BD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39"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2361E30E-1C22-46B3-9AB9-AB1BC0D7C98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8" name="Picture 37">
            <a:extLst>
              <a:ext uri="{FF2B5EF4-FFF2-40B4-BE49-F238E27FC236}">
                <a16:creationId xmlns:a16="http://schemas.microsoft.com/office/drawing/2014/main" id="{EBB965BA-5FAA-5543-9444-B14F3D19DD2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 y="6457300"/>
            <a:ext cx="10159937" cy="430721"/>
          </a:xfrm>
          <a:prstGeom prst="rect">
            <a:avLst/>
          </a:prstGeom>
        </p:spPr>
      </p:pic>
    </p:spTree>
    <p:extLst>
      <p:ext uri="{BB962C8B-B14F-4D97-AF65-F5344CB8AC3E}">
        <p14:creationId xmlns:p14="http://schemas.microsoft.com/office/powerpoint/2010/main" val="838715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179E19F2-F57B-45DE-B862-DD01F0612E3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939" y="-1"/>
            <a:ext cx="12191999"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3656F8C5-B6A5-414F-86D9-8C977E5C1BBD}"/>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9" name="Picture 38">
            <a:extLst>
              <a:ext uri="{FF2B5EF4-FFF2-40B4-BE49-F238E27FC236}">
                <a16:creationId xmlns:a16="http://schemas.microsoft.com/office/drawing/2014/main" id="{EBB965BA-5FAA-5543-9444-B14F3D19DD2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 y="6460816"/>
            <a:ext cx="10159937" cy="430721"/>
          </a:xfrm>
          <a:prstGeom prst="rect">
            <a:avLst/>
          </a:prstGeom>
        </p:spPr>
      </p:pic>
    </p:spTree>
    <p:extLst>
      <p:ext uri="{BB962C8B-B14F-4D97-AF65-F5344CB8AC3E}">
        <p14:creationId xmlns:p14="http://schemas.microsoft.com/office/powerpoint/2010/main" val="1027659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278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18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12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5.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eg"/><Relationship Id="rId30"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9.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image" Target="../media/image5.sv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4.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2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svg"/><Relationship Id="rId2" Type="http://schemas.openxmlformats.org/officeDocument/2006/relationships/theme" Target="../theme/theme4.xml"/><Relationship Id="rId1" Type="http://schemas.openxmlformats.org/officeDocument/2006/relationships/slideLayout" Target="../slideLayouts/slideLayout38.xml"/><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image" Target="../media/image1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27"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dirty="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dirty="0"/>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294C493E-467F-427F-AD20-6EDFB99CC1EE}"/>
              </a:ext>
            </a:extLst>
          </p:cNvPr>
          <p:cNvPicPr>
            <a:picLocks/>
          </p:cNvPicPr>
          <p:nvPr userDrawn="1"/>
        </p:nvPicPr>
        <p:blipFill>
          <a:blip r:embed="rId29"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63" name="Picture 62">
            <a:extLst>
              <a:ext uri="{FF2B5EF4-FFF2-40B4-BE49-F238E27FC236}">
                <a16:creationId xmlns:a16="http://schemas.microsoft.com/office/drawing/2014/main" id="{EBB965BA-5FAA-5543-9444-B14F3D19DD2B}"/>
              </a:ext>
            </a:extLst>
          </p:cNvPr>
          <p:cNvPicPr>
            <a:picLocks noChangeAspect="1"/>
          </p:cNvPicPr>
          <p:nvPr userDrawn="1"/>
        </p:nvPicPr>
        <p:blipFill>
          <a:blip r:embed="rId30">
            <a:extLst>
              <a:ext uri="{96DAC541-7B7A-43D3-8B79-37D633B846F1}">
                <asvg:svgBlip xmlns:asvg="http://schemas.microsoft.com/office/drawing/2016/SVG/main" r:embed="rId31"/>
              </a:ext>
            </a:extLst>
          </a:blip>
          <a:srcRect/>
          <a:stretch/>
        </p:blipFill>
        <p:spPr>
          <a:xfrm>
            <a:off x="1" y="6457664"/>
            <a:ext cx="10159937" cy="430721"/>
          </a:xfrm>
          <a:prstGeom prst="rect">
            <a:avLst/>
          </a:prstGeom>
        </p:spPr>
      </p:pic>
    </p:spTree>
  </p:cSld>
  <p:clrMap bg1="lt1" tx1="dk1" bg2="lt2" tx2="dk2" accent1="accent1" accent2="accent2" accent3="accent3" accent4="accent4" accent5="accent5" accent6="accent6" hlink="hlink" folHlink="folHlink"/>
  <p:sldLayoutIdLst>
    <p:sldLayoutId id="2147483979" r:id="rId1"/>
    <p:sldLayoutId id="2147483978" r:id="rId2"/>
    <p:sldLayoutId id="2147483929" r:id="rId3"/>
    <p:sldLayoutId id="2147483945" r:id="rId4"/>
    <p:sldLayoutId id="2147483974" r:id="rId5"/>
    <p:sldLayoutId id="2147483975" r:id="rId6"/>
    <p:sldLayoutId id="2147483973" r:id="rId7"/>
    <p:sldLayoutId id="2147483930" r:id="rId8"/>
    <p:sldLayoutId id="2147483931" r:id="rId9"/>
    <p:sldLayoutId id="2147483932" r:id="rId10"/>
    <p:sldLayoutId id="2147483933" r:id="rId11"/>
    <p:sldLayoutId id="2147483935" r:id="rId12"/>
    <p:sldLayoutId id="2147483936" r:id="rId13"/>
    <p:sldLayoutId id="2147483937" r:id="rId14"/>
    <p:sldLayoutId id="2147483938" r:id="rId15"/>
    <p:sldLayoutId id="2147483939" r:id="rId16"/>
    <p:sldLayoutId id="2147483946" r:id="rId17"/>
    <p:sldLayoutId id="2147483947" r:id="rId18"/>
    <p:sldLayoutId id="2147483977" r:id="rId19"/>
    <p:sldLayoutId id="2147483982" r:id="rId20"/>
    <p:sldLayoutId id="2147483983" r:id="rId21"/>
    <p:sldLayoutId id="2147483984" r:id="rId22"/>
    <p:sldLayoutId id="2147483985" r:id="rId23"/>
    <p:sldLayoutId id="2147483986" r:id="rId24"/>
    <p:sldLayoutId id="2147483987" r:id="rId25"/>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7" name="Picture 5">
            <a:extLst>
              <a:ext uri="{FF2B5EF4-FFF2-40B4-BE49-F238E27FC236}">
                <a16:creationId xmlns:a16="http://schemas.microsoft.com/office/drawing/2014/main" id="{109A9530-2671-487F-A9F5-FDB35D172B87}"/>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sp>
        <p:nvSpPr>
          <p:cNvPr id="3" name="Text Box 34">
            <a:extLst>
              <a:ext uri="{FF2B5EF4-FFF2-40B4-BE49-F238E27FC236}">
                <a16:creationId xmlns:a16="http://schemas.microsoft.com/office/drawing/2014/main" id="{174566EC-B884-414A-9831-F2C2C01CAF72}"/>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62" name="Picture 61">
            <a:extLst>
              <a:ext uri="{FF2B5EF4-FFF2-40B4-BE49-F238E27FC236}">
                <a16:creationId xmlns:a16="http://schemas.microsoft.com/office/drawing/2014/main" id="{68673324-7E47-2849-ABFE-CFCE924180D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B6E905FD-56C1-4FF6-A433-C72EFE86E9E9}"/>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EBB965BA-5FAA-5543-9444-B14F3D19DD2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 y="6457664"/>
            <a:ext cx="10159937" cy="430721"/>
          </a:xfrm>
          <a:prstGeom prst="rect">
            <a:avLst/>
          </a:prstGeom>
        </p:spPr>
      </p:pic>
    </p:spTree>
    <p:extLst>
      <p:ext uri="{BB962C8B-B14F-4D97-AF65-F5344CB8AC3E}">
        <p14:creationId xmlns:p14="http://schemas.microsoft.com/office/powerpoint/2010/main" val="554798536"/>
      </p:ext>
    </p:extLst>
  </p:cSld>
  <p:clrMap bg1="lt1" tx1="dk1" bg2="lt2" tx2="dk2" accent1="accent1" accent2="accent2" accent3="accent3" accent4="accent4" accent5="accent5" accent6="accent6" hlink="hlink" folHlink="folHlink"/>
  <p:sldLayoutIdLst>
    <p:sldLayoutId id="2147483951" r:id="rId1"/>
  </p:sldLayoutIdLst>
  <p:hf sldNum="0" hdr="0" dt="0"/>
  <p:txStyles>
    <p:titleStyle>
      <a:lvl1pPr algn="just" rtl="0" fontAlgn="base">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6C395660-CE89-4345-8089-CAD36085B63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94" name="Picture 93">
            <a:extLst>
              <a:ext uri="{FF2B5EF4-FFF2-40B4-BE49-F238E27FC236}">
                <a16:creationId xmlns:a16="http://schemas.microsoft.com/office/drawing/2014/main" id="{FE516291-A401-44B3-B7C0-494EEF7A0709}"/>
              </a:ext>
            </a:extLst>
          </p:cNvPr>
          <p:cNvPicPr>
            <a:picLocks/>
          </p:cNvPicPr>
          <p:nvPr userDrawn="1"/>
        </p:nvPicPr>
        <p:blipFill>
          <a:blip r:embed="rId14"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37" name="Picture 36">
            <a:extLst>
              <a:ext uri="{FF2B5EF4-FFF2-40B4-BE49-F238E27FC236}">
                <a16:creationId xmlns:a16="http://schemas.microsoft.com/office/drawing/2014/main" id="{EBB965BA-5FAA-5543-9444-B14F3D19DD2B}"/>
              </a:ext>
            </a:extLst>
          </p:cNvPr>
          <p:cNvPicPr>
            <a:picLocks noChangeAspect="1"/>
          </p:cNvPicPr>
          <p:nvPr userDrawn="1"/>
        </p:nvPicPr>
        <p:blipFill>
          <a:blip r:embed="rId15">
            <a:extLst>
              <a:ext uri="{96DAC541-7B7A-43D3-8B79-37D633B846F1}">
                <asvg:svgBlip xmlns:asvg="http://schemas.microsoft.com/office/drawing/2016/SVG/main" r:embed="rId16"/>
              </a:ext>
            </a:extLst>
          </a:blip>
          <a:srcRect/>
          <a:stretch/>
        </p:blipFill>
        <p:spPr>
          <a:xfrm>
            <a:off x="1" y="6455688"/>
            <a:ext cx="10159937" cy="430721"/>
          </a:xfrm>
          <a:prstGeom prst="rect">
            <a:avLst/>
          </a:prstGeom>
        </p:spPr>
      </p:pic>
    </p:spTree>
    <p:extLst>
      <p:ext uri="{BB962C8B-B14F-4D97-AF65-F5344CB8AC3E}">
        <p14:creationId xmlns:p14="http://schemas.microsoft.com/office/powerpoint/2010/main" val="3659391583"/>
      </p:ext>
    </p:extLst>
  </p:cSld>
  <p:clrMap bg1="lt1" tx1="dk1" bg2="lt2" tx2="dk2" accent1="accent1" accent2="accent2" accent3="accent3" accent4="accent4" accent5="accent5" accent6="accent6" hlink="hlink" folHlink="folHlink"/>
  <p:sldLayoutIdLst>
    <p:sldLayoutId id="2147483976" r:id="rId1"/>
    <p:sldLayoutId id="2147483961" r:id="rId2"/>
    <p:sldLayoutId id="2147483962" r:id="rId3"/>
    <p:sldLayoutId id="2147483963" r:id="rId4"/>
    <p:sldLayoutId id="2147483964" r:id="rId5"/>
    <p:sldLayoutId id="2147483965" r:id="rId6"/>
    <p:sldLayoutId id="2147483972" r:id="rId7"/>
    <p:sldLayoutId id="2147483966" r:id="rId8"/>
    <p:sldLayoutId id="2147483967" r:id="rId9"/>
    <p:sldLayoutId id="2147483968" r:id="rId10"/>
    <p:sldLayoutId id="2147483969" r:id="rId1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974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cxnSp>
        <p:nvCxnSpPr>
          <p:cNvPr id="34" name="Straight Connector 64">
            <a:extLst>
              <a:ext uri="{FF2B5EF4-FFF2-40B4-BE49-F238E27FC236}">
                <a16:creationId xmlns:a16="http://schemas.microsoft.com/office/drawing/2014/main" id="{8F972EA9-1462-4B0E-A09A-25D9F39ABE44}"/>
              </a:ext>
            </a:extLst>
          </p:cNvPr>
          <p:cNvCxnSpPr>
            <a:cxnSpLocks/>
          </p:cNvCxnSpPr>
          <p:nvPr userDrawn="1"/>
        </p:nvCxnSpPr>
        <p:spPr>
          <a:xfrm>
            <a:off x="222041" y="6411947"/>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 name="Picture 5">
            <a:extLst>
              <a:ext uri="{FF2B5EF4-FFF2-40B4-BE49-F238E27FC236}">
                <a16:creationId xmlns:a16="http://schemas.microsoft.com/office/drawing/2014/main" id="{5217072E-26F2-4536-B7A4-4922A861EFC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71529" y="6578011"/>
            <a:ext cx="1641396" cy="113828"/>
          </a:xfrm>
          <a:prstGeom prst="rect">
            <a:avLst/>
          </a:prstGeom>
        </p:spPr>
      </p:pic>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59"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C07ED2C1-0776-4663-8284-733C83AE373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94" name="Picture 93">
            <a:extLst>
              <a:ext uri="{FF2B5EF4-FFF2-40B4-BE49-F238E27FC236}">
                <a16:creationId xmlns:a16="http://schemas.microsoft.com/office/drawing/2014/main" id="{EF90349B-FF48-4A3E-8266-C6C8B77A2E91}"/>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38" name="Picture 37">
            <a:extLst>
              <a:ext uri="{FF2B5EF4-FFF2-40B4-BE49-F238E27FC236}">
                <a16:creationId xmlns:a16="http://schemas.microsoft.com/office/drawing/2014/main" id="{EBB965BA-5FAA-5543-9444-B14F3D19DD2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 y="6457900"/>
            <a:ext cx="10159937" cy="430721"/>
          </a:xfrm>
          <a:prstGeom prst="rect">
            <a:avLst/>
          </a:prstGeom>
        </p:spPr>
      </p:pic>
    </p:spTree>
    <p:extLst>
      <p:ext uri="{BB962C8B-B14F-4D97-AF65-F5344CB8AC3E}">
        <p14:creationId xmlns:p14="http://schemas.microsoft.com/office/powerpoint/2010/main" val="4140336850"/>
      </p:ext>
    </p:extLst>
  </p:cSld>
  <p:clrMap bg1="lt1" tx1="dk1" bg2="lt2" tx2="dk2" accent1="accent1" accent2="accent2" accent3="accent3" accent4="accent4" accent5="accent5" accent6="accent6" hlink="hlink" folHlink="folHlink"/>
  <p:sldLayoutIdLst>
    <p:sldLayoutId id="2147483971" r:id="rId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emf"/><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jpeg"/><Relationship Id="rId4" Type="http://schemas.openxmlformats.org/officeDocument/2006/relationships/image" Target="../media/image33.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linkedin.com/in/lorenzopapa97-5/" TargetMode="External"/><Relationship Id="rId5" Type="http://schemas.openxmlformats.org/officeDocument/2006/relationships/hyperlink" Target="https://scholar.google.com/citations?user=P64hj-4AAAAJ&amp;hl=it&amp;oi=ao" TargetMode="External"/><Relationship Id="rId4" Type="http://schemas.openxmlformats.org/officeDocument/2006/relationships/hyperlink" Target="mailto:Lorenzo.Papa@esa.in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5.gif"/><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g"/></Relationships>
</file>

<file path=ppt/slides/_rels/slide22.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9.png"/><Relationship Id="rId7"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www.esa.int/Enabling_Support/Space_Engineering_Technology/Shaping_the_Future/About_the_General_Support_Technology_Programme_GSTP" TargetMode="External"/><Relationship Id="rId3" Type="http://schemas.openxmlformats.org/officeDocument/2006/relationships/image" Target="../media/image93.jpeg"/><Relationship Id="rId7" Type="http://schemas.openxmlformats.org/officeDocument/2006/relationships/hyperlink" Target="https://eo4society.esa.int/" TargetMode="External"/><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hyperlink" Target="https://www.esa.int/Enabling_Support/Preparing_for_the_Future/Discovery_and_Preparation/The_Open_Space_Innovation_Platform_OSIP" TargetMode="External"/><Relationship Id="rId5" Type="http://schemas.openxmlformats.org/officeDocument/2006/relationships/hyperlink" Target="http://incubed.esa.int/" TargetMode="External"/><Relationship Id="rId4" Type="http://schemas.openxmlformats.org/officeDocument/2006/relationships/hyperlink" Target="https://esastar-publication-ext.sso.esa.int/search?s=EOP-S8" TargetMode="External"/><Relationship Id="rId9" Type="http://schemas.openxmlformats.org/officeDocument/2006/relationships/hyperlink" Target="http://www.esa.int/Enabling_Support/Space_Engineering_Technology/Shaping_the_Future/About_the_Technology_Development_Element_programme_TDE" TargetMode="Externa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emf"/></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CF5146-018F-773A-ACBE-1E2BA1003770}"/>
              </a:ext>
            </a:extLst>
          </p:cNvPr>
          <p:cNvSpPr>
            <a:spLocks noGrp="1"/>
          </p:cNvSpPr>
          <p:nvPr>
            <p:ph type="ctrTitle"/>
          </p:nvPr>
        </p:nvSpPr>
        <p:spPr/>
        <p:txBody>
          <a:bodyPr/>
          <a:lstStyle/>
          <a:p>
            <a:r>
              <a:rPr lang="en-GB"/>
              <a:t>Introduction to AI and ML</a:t>
            </a:r>
            <a:endParaRPr lang="en-IT" dirty="0"/>
          </a:p>
        </p:txBody>
      </p:sp>
      <p:sp>
        <p:nvSpPr>
          <p:cNvPr id="4" name="Subtitle 3">
            <a:extLst>
              <a:ext uri="{FF2B5EF4-FFF2-40B4-BE49-F238E27FC236}">
                <a16:creationId xmlns:a16="http://schemas.microsoft.com/office/drawing/2014/main" id="{13B164F6-207C-C166-6415-2F752E22F6DB}"/>
              </a:ext>
            </a:extLst>
          </p:cNvPr>
          <p:cNvSpPr>
            <a:spLocks noGrp="1"/>
          </p:cNvSpPr>
          <p:nvPr>
            <p:ph type="subTitle" idx="1"/>
          </p:nvPr>
        </p:nvSpPr>
        <p:spPr>
          <a:xfrm>
            <a:off x="113619" y="4474346"/>
            <a:ext cx="10627380" cy="1162241"/>
          </a:xfrm>
        </p:spPr>
        <p:txBody>
          <a:bodyPr/>
          <a:lstStyle/>
          <a:p>
            <a:r>
              <a:rPr lang="it-IT" sz="1800" dirty="0"/>
              <a:t>Dr. Lorenzo Papa  </a:t>
            </a:r>
          </a:p>
          <a:p>
            <a:r>
              <a:rPr lang="it-IT" sz="1800" dirty="0" err="1"/>
              <a:t>Internal</a:t>
            </a:r>
            <a:r>
              <a:rPr lang="it-IT" sz="1800" dirty="0"/>
              <a:t> </a:t>
            </a:r>
            <a:r>
              <a:rPr lang="it-IT" sz="1800" dirty="0" err="1"/>
              <a:t>Research</a:t>
            </a:r>
            <a:r>
              <a:rPr lang="it-IT" sz="1800" dirty="0"/>
              <a:t> Fellow in AI4EO, ESA ESRIN Frascati, Rome, </a:t>
            </a:r>
            <a:r>
              <a:rPr lang="it-IT" sz="1800" dirty="0" err="1"/>
              <a:t>Italy</a:t>
            </a:r>
            <a:r>
              <a:rPr lang="it-IT" sz="1800" dirty="0"/>
              <a:t>  </a:t>
            </a:r>
          </a:p>
          <a:p>
            <a:r>
              <a:rPr lang="it-IT" sz="1800" dirty="0"/>
              <a:t>Email: lorenzo.papa@esa.int </a:t>
            </a:r>
            <a:endParaRPr lang="en-US" sz="1800" dirty="0"/>
          </a:p>
        </p:txBody>
      </p:sp>
    </p:spTree>
    <p:extLst>
      <p:ext uri="{BB962C8B-B14F-4D97-AF65-F5344CB8AC3E}">
        <p14:creationId xmlns:p14="http://schemas.microsoft.com/office/powerpoint/2010/main" val="2231551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70BEA3-3AE4-AA4C-9C13-76F08B875266}"/>
              </a:ext>
            </a:extLst>
          </p:cNvPr>
          <p:cNvSpPr>
            <a:spLocks noGrp="1"/>
          </p:cNvSpPr>
          <p:nvPr>
            <p:ph type="subTitle" idx="1"/>
          </p:nvPr>
        </p:nvSpPr>
        <p:spPr>
          <a:xfrm>
            <a:off x="113618" y="1066546"/>
            <a:ext cx="12007187" cy="381451"/>
          </a:xfrm>
          <a:prstGeom prst="rect">
            <a:avLst/>
          </a:prstGeom>
        </p:spPr>
        <p:txBody>
          <a:bodyPr vert="horz" wrap="square" lIns="0" tIns="0" rIns="0" bIns="0" numCol="1" rtlCol="0" anchor="t" anchorCtr="0" compatLnSpc="1">
            <a:prstTxWarp prst="textNoShape">
              <a:avLst/>
            </a:prstTxWarp>
            <a:noAutofit/>
          </a:bodyPr>
          <a:lstStyle/>
          <a:p>
            <a:pPr>
              <a:spcBef>
                <a:spcPts val="0"/>
              </a:spcBef>
            </a:pPr>
            <a:r>
              <a:rPr lang="el-GR" sz="1400" b="1" dirty="0">
                <a:solidFill>
                  <a:srgbClr val="335E6F"/>
                </a:solidFill>
                <a:latin typeface="Helvetica Neue Thin" panose="020B0403020202020204" pitchFamily="34" charset="0"/>
                <a:ea typeface="Helvetica Neue Thin" panose="020B0403020202020204" pitchFamily="34" charset="0"/>
                <a:cs typeface="Gill Sans Light" panose="020B0302020104020203" pitchFamily="34" charset="-79"/>
              </a:rPr>
              <a:t>Φ</a:t>
            </a:r>
            <a:r>
              <a:rPr lang="en-GB" sz="1400" b="1" dirty="0">
                <a:solidFill>
                  <a:srgbClr val="335E6F"/>
                </a:solidFill>
                <a:latin typeface="Gill Sans Light" panose="020B0302020104020203" pitchFamily="34" charset="-79"/>
                <a:cs typeface="Gill Sans Light" panose="020B0302020104020203" pitchFamily="34" charset="-79"/>
                <a:sym typeface="Helvetica Light"/>
              </a:rPr>
              <a:t>-lab aims to become “the reference” for the transformational innovation and  a key influencer (by reputation and authority) in the Earth Observation ecosystem</a:t>
            </a:r>
          </a:p>
        </p:txBody>
      </p:sp>
      <p:sp>
        <p:nvSpPr>
          <p:cNvPr id="2" name="Title 1">
            <a:extLst>
              <a:ext uri="{FF2B5EF4-FFF2-40B4-BE49-F238E27FC236}">
                <a16:creationId xmlns:a16="http://schemas.microsoft.com/office/drawing/2014/main" id="{FC4E184E-FA28-004C-B84B-1446B0155EC0}"/>
              </a:ext>
            </a:extLst>
          </p:cNvPr>
          <p:cNvSpPr>
            <a:spLocks noGrp="1"/>
          </p:cNvSpPr>
          <p:nvPr>
            <p:ph type="ctrTitle"/>
          </p:nvPr>
        </p:nvSpPr>
        <p:spPr>
          <a:xfrm>
            <a:off x="147704" y="211412"/>
            <a:ext cx="10625007" cy="567399"/>
          </a:xfrm>
        </p:spPr>
        <p:txBody>
          <a:bodyPr>
            <a:normAutofit/>
          </a:bodyPr>
          <a:lstStyle/>
          <a:p>
            <a:r>
              <a:rPr lang="en-GB" b="0" dirty="0">
                <a:solidFill>
                  <a:schemeClr val="bg1"/>
                </a:solidFill>
              </a:rPr>
              <a:t>The ESA </a:t>
            </a:r>
            <a:r>
              <a:rPr lang="el-GR" b="0" dirty="0">
                <a:solidFill>
                  <a:schemeClr val="bg1"/>
                </a:solidFill>
                <a:latin typeface="Helvetica Neue Thin" panose="020B0403020202020204" pitchFamily="34" charset="0"/>
                <a:ea typeface="Helvetica Neue Thin" panose="020B0403020202020204" pitchFamily="34" charset="0"/>
                <a:cs typeface="Gill Sans Light" panose="020B0302020104020203" pitchFamily="34" charset="-79"/>
              </a:rPr>
              <a:t>Φ</a:t>
            </a:r>
            <a:r>
              <a:rPr lang="el-GR" b="0" dirty="0">
                <a:solidFill>
                  <a:schemeClr val="bg1"/>
                </a:solidFill>
              </a:rPr>
              <a:t>-</a:t>
            </a:r>
            <a:r>
              <a:rPr lang="en-GB" b="0" dirty="0">
                <a:solidFill>
                  <a:schemeClr val="bg1"/>
                </a:solidFill>
              </a:rPr>
              <a:t>lab – How?</a:t>
            </a:r>
          </a:p>
        </p:txBody>
      </p:sp>
      <p:sp>
        <p:nvSpPr>
          <p:cNvPr id="15" name="Rectangle 14">
            <a:extLst>
              <a:ext uri="{FF2B5EF4-FFF2-40B4-BE49-F238E27FC236}">
                <a16:creationId xmlns:a16="http://schemas.microsoft.com/office/drawing/2014/main" id="{4CEC1DEE-BE35-044D-9624-FEC052F4B929}"/>
              </a:ext>
            </a:extLst>
          </p:cNvPr>
          <p:cNvSpPr/>
          <p:nvPr/>
        </p:nvSpPr>
        <p:spPr>
          <a:xfrm>
            <a:off x="4486701" y="3978869"/>
            <a:ext cx="7512419" cy="2431435"/>
          </a:xfrm>
          <a:prstGeom prst="rect">
            <a:avLst/>
          </a:prstGeom>
        </p:spPr>
        <p:txBody>
          <a:bodyPr wrap="square" lIns="0">
            <a:spAutoFit/>
          </a:bodyPr>
          <a:lstStyle/>
          <a:p>
            <a:pPr>
              <a:spcBef>
                <a:spcPts val="600"/>
              </a:spcBef>
            </a:pPr>
            <a:r>
              <a:rPr lang="en-GB" sz="2200" dirty="0">
                <a:solidFill>
                  <a:srgbClr val="335E6F"/>
                </a:solidFill>
                <a:latin typeface="Gill Sans" panose="020B0502020104020203" pitchFamily="34" charset="-79"/>
                <a:cs typeface="Gill Sans" panose="020B0502020104020203" pitchFamily="34" charset="-79"/>
              </a:rPr>
              <a:t>Bridge</a:t>
            </a:r>
            <a:endParaRPr lang="en-GB" sz="2050" dirty="0">
              <a:solidFill>
                <a:srgbClr val="335E6F"/>
              </a:solidFill>
              <a:latin typeface="Gill Sans" panose="020B0502020104020203" pitchFamily="34" charset="-79"/>
              <a:cs typeface="Gill Sans" panose="020B0502020104020203" pitchFamily="34" charset="-79"/>
            </a:endParaRPr>
          </a:p>
          <a:p>
            <a:pPr marL="180975" indent="-180975">
              <a:spcBef>
                <a:spcPts val="600"/>
              </a:spcBef>
              <a:buFont typeface="Wingdings" pitchFamily="2" charset="2"/>
              <a:buChar char="§"/>
            </a:pPr>
            <a:r>
              <a:rPr lang="en-GB" sz="2000" b="1" dirty="0">
                <a:solidFill>
                  <a:schemeClr val="tx1">
                    <a:lumMod val="65000"/>
                    <a:lumOff val="35000"/>
                  </a:schemeClr>
                </a:solidFill>
                <a:latin typeface="Gill Sans Light" panose="020B0302020104020203" pitchFamily="34" charset="-79"/>
                <a:cs typeface="Gill Sans Light" panose="020B0302020104020203" pitchFamily="34" charset="-79"/>
              </a:rPr>
              <a:t>Be the </a:t>
            </a:r>
            <a:r>
              <a:rPr lang="en-GB" sz="2000" b="1" dirty="0">
                <a:solidFill>
                  <a:srgbClr val="00AE9D"/>
                </a:solidFill>
                <a:latin typeface="Gill Sans Light" panose="020B0302020104020203" pitchFamily="34" charset="-79"/>
                <a:cs typeface="Gill Sans Light" panose="020B0302020104020203" pitchFamily="34" charset="-79"/>
              </a:rPr>
              <a:t>bridge </a:t>
            </a:r>
            <a:r>
              <a:rPr lang="en-GB" sz="2000" b="1" dirty="0">
                <a:solidFill>
                  <a:schemeClr val="tx1">
                    <a:lumMod val="65000"/>
                    <a:lumOff val="35000"/>
                  </a:schemeClr>
                </a:solidFill>
                <a:latin typeface="Gill Sans Light" panose="020B0302020104020203" pitchFamily="34" charset="-79"/>
                <a:cs typeface="Gill Sans Light" panose="020B0302020104020203" pitchFamily="34" charset="-79"/>
              </a:rPr>
              <a:t>between the European start-ups, academic and industrial researchers, New Space operators, Investors, ICT players, EO world leaders, and ESA</a:t>
            </a:r>
          </a:p>
          <a:p>
            <a:pPr marL="180975" indent="-180975">
              <a:spcBef>
                <a:spcPts val="600"/>
              </a:spcBef>
              <a:buFont typeface="Wingdings" pitchFamily="2" charset="2"/>
              <a:buChar char="§"/>
            </a:pPr>
            <a:r>
              <a:rPr lang="en-GB" sz="2000" b="1" dirty="0">
                <a:solidFill>
                  <a:schemeClr val="tx1">
                    <a:lumMod val="65000"/>
                    <a:lumOff val="35000"/>
                  </a:schemeClr>
                </a:solidFill>
                <a:latin typeface="Gill Sans Light" panose="020B0302020104020203" pitchFamily="34" charset="-79"/>
                <a:cs typeface="Gill Sans Light" panose="020B0302020104020203" pitchFamily="34" charset="-79"/>
              </a:rPr>
              <a:t>Act as </a:t>
            </a:r>
            <a:r>
              <a:rPr lang="en-GB" sz="2000" b="1" dirty="0">
                <a:solidFill>
                  <a:srgbClr val="00AE9D"/>
                </a:solidFill>
                <a:latin typeface="Gill Sans Light" panose="020B0302020104020203" pitchFamily="34" charset="-79"/>
                <a:cs typeface="Gill Sans Light" panose="020B0302020104020203" pitchFamily="34" charset="-79"/>
              </a:rPr>
              <a:t>hub </a:t>
            </a:r>
            <a:r>
              <a:rPr lang="en-GB" sz="2000" b="1" dirty="0">
                <a:solidFill>
                  <a:schemeClr val="tx1">
                    <a:lumMod val="65000"/>
                    <a:lumOff val="35000"/>
                  </a:schemeClr>
                </a:solidFill>
                <a:latin typeface="Gill Sans Light" panose="020B0302020104020203" pitchFamily="34" charset="-79"/>
                <a:cs typeface="Gill Sans Light" panose="020B0302020104020203" pitchFamily="34" charset="-79"/>
              </a:rPr>
              <a:t>stimulating, connecting, and developing a growing ecosystem of talents and capabilities across Europe</a:t>
            </a:r>
          </a:p>
        </p:txBody>
      </p:sp>
      <p:sp>
        <p:nvSpPr>
          <p:cNvPr id="16" name="Rectangle 15">
            <a:extLst>
              <a:ext uri="{FF2B5EF4-FFF2-40B4-BE49-F238E27FC236}">
                <a16:creationId xmlns:a16="http://schemas.microsoft.com/office/drawing/2014/main" id="{4CEC1DEE-BE35-044D-9624-FEC052F4B929}"/>
              </a:ext>
            </a:extLst>
          </p:cNvPr>
          <p:cNvSpPr/>
          <p:nvPr/>
        </p:nvSpPr>
        <p:spPr>
          <a:xfrm>
            <a:off x="2223319" y="1618205"/>
            <a:ext cx="9775801" cy="2022298"/>
          </a:xfrm>
          <a:prstGeom prst="rect">
            <a:avLst/>
          </a:prstGeom>
        </p:spPr>
        <p:txBody>
          <a:bodyPr wrap="square">
            <a:normAutofit fontScale="92500" lnSpcReduction="10000"/>
          </a:bodyPr>
          <a:lstStyle/>
          <a:p>
            <a:pPr>
              <a:spcBef>
                <a:spcPts val="600"/>
              </a:spcBef>
            </a:pPr>
            <a:r>
              <a:rPr lang="en-GB" sz="2400">
                <a:solidFill>
                  <a:srgbClr val="335E6F"/>
                </a:solidFill>
                <a:latin typeface="Gill Sans" panose="020B0502020104020203" pitchFamily="34" charset="-79"/>
                <a:cs typeface="Gill Sans" panose="020B0502020104020203" pitchFamily="34" charset="-79"/>
              </a:rPr>
              <a:t>Catalyst</a:t>
            </a:r>
          </a:p>
          <a:p>
            <a:pPr marL="180975" indent="-180975">
              <a:spcBef>
                <a:spcPts val="600"/>
              </a:spcBef>
              <a:buFont typeface="Wingdings" pitchFamily="2" charset="2"/>
              <a:buChar char="§"/>
            </a:pPr>
            <a:r>
              <a:rPr lang="en-GB" b="1">
                <a:solidFill>
                  <a:schemeClr val="tx1">
                    <a:lumMod val="65000"/>
                    <a:lumOff val="35000"/>
                  </a:schemeClr>
                </a:solidFill>
                <a:latin typeface="Gill Sans Light" panose="020B0302020104020203" pitchFamily="34" charset="-79"/>
                <a:cs typeface="Gill Sans Light" panose="020B0302020104020203" pitchFamily="34" charset="-79"/>
              </a:rPr>
              <a:t>Attract EO academic and industrial researchers to </a:t>
            </a:r>
            <a:r>
              <a:rPr lang="en-GB" b="1">
                <a:solidFill>
                  <a:srgbClr val="00AE9D"/>
                </a:solidFill>
                <a:latin typeface="Gill Sans Light" panose="020B0302020104020203" pitchFamily="34" charset="-79"/>
                <a:cs typeface="Gill Sans Light" panose="020B0302020104020203" pitchFamily="34" charset="-79"/>
              </a:rPr>
              <a:t>generate transformative ideas</a:t>
            </a:r>
          </a:p>
          <a:p>
            <a:pPr marL="180975" indent="-180975">
              <a:spcBef>
                <a:spcPts val="600"/>
              </a:spcBef>
              <a:buFont typeface="Wingdings" pitchFamily="2" charset="2"/>
              <a:buChar char="§"/>
            </a:pPr>
            <a:r>
              <a:rPr lang="en-GB" b="1">
                <a:solidFill>
                  <a:schemeClr val="bg2">
                    <a:lumMod val="75000"/>
                  </a:schemeClr>
                </a:solidFill>
                <a:latin typeface="Gill Sans Light" panose="020B0302020104020203" pitchFamily="34" charset="-79"/>
                <a:cs typeface="Gill Sans Light" panose="020B0302020104020203" pitchFamily="34" charset="-79"/>
              </a:rPr>
              <a:t>Exploit </a:t>
            </a:r>
            <a:r>
              <a:rPr lang="en-GB" b="1">
                <a:solidFill>
                  <a:srgbClr val="00AE9D"/>
                </a:solidFill>
                <a:latin typeface="Gill Sans Light" panose="020B0302020104020203" pitchFamily="34" charset="-79"/>
                <a:cs typeface="Gill Sans Light" panose="020B0302020104020203" pitchFamily="34" charset="-79"/>
              </a:rPr>
              <a:t>fail fast ethos</a:t>
            </a:r>
            <a:r>
              <a:rPr lang="en-GB" b="1">
                <a:solidFill>
                  <a:schemeClr val="tx1">
                    <a:lumMod val="65000"/>
                    <a:lumOff val="35000"/>
                  </a:schemeClr>
                </a:solidFill>
                <a:latin typeface="Gill Sans Light" panose="020B0302020104020203" pitchFamily="34" charset="-79"/>
                <a:cs typeface="Gill Sans Light" panose="020B0302020104020203" pitchFamily="34" charset="-79"/>
              </a:rPr>
              <a:t>, rapidly prototyping concepts </a:t>
            </a:r>
          </a:p>
          <a:p>
            <a:pPr marL="180975" indent="-180975">
              <a:spcBef>
                <a:spcPts val="600"/>
              </a:spcBef>
              <a:buFont typeface="Wingdings" pitchFamily="2" charset="2"/>
              <a:buChar char="§"/>
            </a:pPr>
            <a:r>
              <a:rPr lang="en-GB" b="1">
                <a:solidFill>
                  <a:schemeClr val="tx1">
                    <a:lumMod val="65000"/>
                    <a:lumOff val="35000"/>
                  </a:schemeClr>
                </a:solidFill>
                <a:latin typeface="Gill Sans Light" panose="020B0302020104020203" pitchFamily="34" charset="-79"/>
                <a:cs typeface="Gill Sans Light" panose="020B0302020104020203" pitchFamily="34" charset="-79"/>
              </a:rPr>
              <a:t>An </a:t>
            </a:r>
            <a:r>
              <a:rPr lang="en-GB" b="1">
                <a:solidFill>
                  <a:srgbClr val="00AE9D"/>
                </a:solidFill>
                <a:latin typeface="Gill Sans Light" panose="020B0302020104020203" pitchFamily="34" charset="-79"/>
                <a:cs typeface="Gill Sans Light" panose="020B0302020104020203" pitchFamily="34" charset="-79"/>
              </a:rPr>
              <a:t>informal but rigorous</a:t>
            </a:r>
            <a:r>
              <a:rPr lang="en-GB" b="1">
                <a:solidFill>
                  <a:schemeClr val="tx1">
                    <a:lumMod val="65000"/>
                    <a:lumOff val="35000"/>
                  </a:schemeClr>
                </a:solidFill>
                <a:latin typeface="Gill Sans Light" panose="020B0302020104020203" pitchFamily="34" charset="-79"/>
                <a:cs typeface="Gill Sans Light" panose="020B0302020104020203" pitchFamily="34" charset="-79"/>
              </a:rPr>
              <a:t>, multi-disciplinary, collaborative environment</a:t>
            </a:r>
          </a:p>
          <a:p>
            <a:pPr marL="180975" indent="-180975">
              <a:spcBef>
                <a:spcPts val="600"/>
              </a:spcBef>
              <a:buFont typeface="Wingdings" pitchFamily="2" charset="2"/>
              <a:buChar char="§"/>
            </a:pPr>
            <a:r>
              <a:rPr lang="en-GB" b="1">
                <a:solidFill>
                  <a:schemeClr val="tx1">
                    <a:lumMod val="65000"/>
                    <a:lumOff val="35000"/>
                  </a:schemeClr>
                </a:solidFill>
                <a:latin typeface="Gill Sans Light" panose="020B0302020104020203" pitchFamily="34" charset="-79"/>
                <a:cs typeface="Gill Sans Light" panose="020B0302020104020203" pitchFamily="34" charset="-79"/>
              </a:rPr>
              <a:t>Act as </a:t>
            </a:r>
            <a:r>
              <a:rPr lang="en-GB" b="1">
                <a:solidFill>
                  <a:srgbClr val="00AE9D"/>
                </a:solidFill>
                <a:latin typeface="Gill Sans Light" panose="020B0302020104020203" pitchFamily="34" charset="-79"/>
                <a:cs typeface="Gill Sans Light" panose="020B0302020104020203" pitchFamily="34" charset="-79"/>
              </a:rPr>
              <a:t>facilitator</a:t>
            </a:r>
            <a:r>
              <a:rPr lang="en-GB" b="1">
                <a:solidFill>
                  <a:schemeClr val="tx1">
                    <a:lumMod val="65000"/>
                    <a:lumOff val="35000"/>
                  </a:schemeClr>
                </a:solidFill>
                <a:latin typeface="Gill Sans Light" panose="020B0302020104020203" pitchFamily="34" charset="-79"/>
                <a:cs typeface="Gill Sans Light" panose="020B0302020104020203" pitchFamily="34" charset="-79"/>
              </a:rPr>
              <a:t> to </a:t>
            </a:r>
            <a:r>
              <a:rPr lang="en-GB" b="1">
                <a:solidFill>
                  <a:srgbClr val="00AE9D"/>
                </a:solidFill>
                <a:latin typeface="Gill Sans Light" panose="020B0302020104020203" pitchFamily="34" charset="-79"/>
                <a:cs typeface="Gill Sans Light" panose="020B0302020104020203" pitchFamily="34" charset="-79"/>
              </a:rPr>
              <a:t>foster </a:t>
            </a:r>
            <a:r>
              <a:rPr lang="en-GB" b="1">
                <a:solidFill>
                  <a:schemeClr val="tx1">
                    <a:lumMod val="65000"/>
                    <a:lumOff val="35000"/>
                  </a:schemeClr>
                </a:solidFill>
                <a:latin typeface="Gill Sans Light" panose="020B0302020104020203" pitchFamily="34" charset="-79"/>
                <a:cs typeface="Gill Sans Light" panose="020B0302020104020203" pitchFamily="34" charset="-79"/>
              </a:rPr>
              <a:t>competitiveness growth </a:t>
            </a:r>
            <a:r>
              <a:rPr lang="en-GB" b="1">
                <a:solidFill>
                  <a:srgbClr val="335E6F"/>
                </a:solidFill>
                <a:latin typeface="Gill Sans Light" panose="020B0302020104020203" pitchFamily="34" charset="-79"/>
                <a:cs typeface="Gill Sans Light" panose="020B0302020104020203" pitchFamily="34" charset="-79"/>
                <a:sym typeface="Verdana"/>
              </a:rPr>
              <a:t>and</a:t>
            </a:r>
            <a:r>
              <a:rPr lang="en-GB" b="1">
                <a:solidFill>
                  <a:schemeClr val="tx1">
                    <a:lumMod val="65000"/>
                    <a:lumOff val="35000"/>
                  </a:schemeClr>
                </a:solidFill>
                <a:latin typeface="Gill Sans Light" panose="020B0302020104020203" pitchFamily="34" charset="-79"/>
                <a:cs typeface="Gill Sans Light" panose="020B0302020104020203" pitchFamily="34" charset="-79"/>
                <a:sym typeface="Verdana"/>
              </a:rPr>
              <a:t> </a:t>
            </a:r>
            <a:r>
              <a:rPr lang="en-GB" b="1">
                <a:solidFill>
                  <a:srgbClr val="00AE9D"/>
                </a:solidFill>
                <a:latin typeface="Gill Sans Light" panose="020B0302020104020203" pitchFamily="34" charset="-79"/>
                <a:cs typeface="Gill Sans Light" panose="020B0302020104020203" pitchFamily="34" charset="-79"/>
                <a:sym typeface="Verdana"/>
              </a:rPr>
              <a:t>entrepreneurial</a:t>
            </a:r>
            <a:r>
              <a:rPr lang="en-GB" b="1">
                <a:solidFill>
                  <a:srgbClr val="00AE9D"/>
                </a:solidFill>
                <a:latin typeface="Gill Sans Light" panose="020B0302020104020203" pitchFamily="34" charset="-79"/>
                <a:cs typeface="Gill Sans Light" panose="020B0302020104020203" pitchFamily="34" charset="-79"/>
              </a:rPr>
              <a:t> </a:t>
            </a:r>
            <a:r>
              <a:rPr lang="en-GB" b="1">
                <a:solidFill>
                  <a:srgbClr val="00AE9D"/>
                </a:solidFill>
                <a:latin typeface="Gill Sans Light" panose="020B0302020104020203" pitchFamily="34" charset="-79"/>
                <a:cs typeface="Gill Sans Light" panose="020B0302020104020203" pitchFamily="34" charset="-79"/>
                <a:sym typeface="Verdana"/>
              </a:rPr>
              <a:t>initiatives</a:t>
            </a:r>
            <a:endParaRPr lang="en-GB" b="1">
              <a:solidFill>
                <a:srgbClr val="00AE9D"/>
              </a:solidFill>
              <a:latin typeface="Gill Sans Light" panose="020B0302020104020203" pitchFamily="34" charset="-79"/>
              <a:cs typeface="Gill Sans Light" panose="020B0302020104020203" pitchFamily="34" charset="-79"/>
              <a:sym typeface="Amazon Ember Regular"/>
            </a:endParaRPr>
          </a:p>
          <a:p>
            <a:pPr marL="180975" indent="-180975">
              <a:spcBef>
                <a:spcPts val="600"/>
              </a:spcBef>
              <a:buFont typeface="Wingdings" pitchFamily="2" charset="2"/>
              <a:buChar char="§"/>
            </a:pPr>
            <a:r>
              <a:rPr lang="en-GB" b="1">
                <a:solidFill>
                  <a:schemeClr val="tx1">
                    <a:lumMod val="65000"/>
                    <a:lumOff val="35000"/>
                  </a:schemeClr>
                </a:solidFill>
                <a:latin typeface="Gill Sans Light" panose="020B0302020104020203" pitchFamily="34" charset="-79"/>
                <a:cs typeface="Gill Sans Light" panose="020B0302020104020203" pitchFamily="34" charset="-79"/>
              </a:rPr>
              <a:t>Implement </a:t>
            </a:r>
            <a:r>
              <a:rPr lang="en-GB" b="1">
                <a:solidFill>
                  <a:srgbClr val="00AE9D"/>
                </a:solidFill>
                <a:latin typeface="Gill Sans Light" panose="020B0302020104020203" pitchFamily="34" charset="-79"/>
                <a:cs typeface="Gill Sans Light" panose="020B0302020104020203" pitchFamily="34" charset="-79"/>
              </a:rPr>
              <a:t>investment actions </a:t>
            </a:r>
            <a:r>
              <a:rPr lang="en-GB" b="1">
                <a:solidFill>
                  <a:schemeClr val="tx1">
                    <a:lumMod val="65000"/>
                    <a:lumOff val="35000"/>
                  </a:schemeClr>
                </a:solidFill>
                <a:latin typeface="Gill Sans Light" panose="020B0302020104020203" pitchFamily="34" charset="-79"/>
                <a:cs typeface="Gill Sans Light" panose="020B0302020104020203" pitchFamily="34" charset="-79"/>
              </a:rPr>
              <a:t>from ESA MSs or in the investors industry</a:t>
            </a:r>
          </a:p>
          <a:p>
            <a:pPr marL="180975" indent="-180975">
              <a:spcBef>
                <a:spcPts val="600"/>
              </a:spcBef>
              <a:buFont typeface="Wingdings" pitchFamily="2" charset="2"/>
              <a:buChar char="§"/>
            </a:pPr>
            <a:endParaRPr lang="en-GB" b="1">
              <a:solidFill>
                <a:schemeClr val="tx1">
                  <a:lumMod val="65000"/>
                  <a:lumOff val="35000"/>
                </a:schemeClr>
              </a:solidFill>
              <a:latin typeface="Gill Sans Light" panose="020B0302020104020203" pitchFamily="34" charset="-79"/>
              <a:cs typeface="Gill Sans Light" panose="020B0302020104020203" pitchFamily="34" charset="-79"/>
            </a:endParaRPr>
          </a:p>
        </p:txBody>
      </p:sp>
      <p:pic>
        <p:nvPicPr>
          <p:cNvPr id="8" name="Picture 7"/>
          <p:cNvPicPr>
            <a:picLocks noChangeAspect="1"/>
          </p:cNvPicPr>
          <p:nvPr/>
        </p:nvPicPr>
        <p:blipFill>
          <a:blip r:embed="rId3"/>
          <a:stretch>
            <a:fillRect/>
          </a:stretch>
        </p:blipFill>
        <p:spPr>
          <a:xfrm>
            <a:off x="347561" y="1781698"/>
            <a:ext cx="1435800" cy="1435800"/>
          </a:xfrm>
          <a:prstGeom prst="rect">
            <a:avLst/>
          </a:prstGeom>
          <a:ln>
            <a:noFill/>
          </a:ln>
          <a:effectLst>
            <a:outerShdw blurRad="292100" dist="139700" dir="2700000" algn="tl" rotWithShape="0">
              <a:srgbClr val="333333">
                <a:alpha val="65000"/>
              </a:srgbClr>
            </a:outerShdw>
          </a:effectLst>
        </p:spPr>
      </p:pic>
      <p:grpSp>
        <p:nvGrpSpPr>
          <p:cNvPr id="4" name="Group 3">
            <a:extLst>
              <a:ext uri="{FF2B5EF4-FFF2-40B4-BE49-F238E27FC236}">
                <a16:creationId xmlns:a16="http://schemas.microsoft.com/office/drawing/2014/main" id="{98B39394-E4CE-E247-8C3C-73CF655AC189}"/>
              </a:ext>
            </a:extLst>
          </p:cNvPr>
          <p:cNvGrpSpPr/>
          <p:nvPr/>
        </p:nvGrpSpPr>
        <p:grpSpPr>
          <a:xfrm>
            <a:off x="139044" y="3907843"/>
            <a:ext cx="4050395" cy="2350392"/>
            <a:chOff x="244747" y="7815685"/>
            <a:chExt cx="8100789" cy="4700783"/>
          </a:xfrm>
        </p:grpSpPr>
        <p:sp>
          <p:nvSpPr>
            <p:cNvPr id="10" name="Decagon 9">
              <a:extLst>
                <a:ext uri="{FF2B5EF4-FFF2-40B4-BE49-F238E27FC236}">
                  <a16:creationId xmlns:a16="http://schemas.microsoft.com/office/drawing/2014/main" id="{6C67F282-B588-8042-8FDB-DC7032624351}"/>
                </a:ext>
              </a:extLst>
            </p:cNvPr>
            <p:cNvSpPr>
              <a:spLocks noChangeAspect="1"/>
            </p:cNvSpPr>
            <p:nvPr/>
          </p:nvSpPr>
          <p:spPr>
            <a:xfrm>
              <a:off x="3519216" y="9328034"/>
              <a:ext cx="1250659" cy="1250659"/>
            </a:xfrm>
            <a:prstGeom prst="decagon">
              <a:avLst/>
            </a:prstGeom>
            <a:solidFill>
              <a:srgbClr val="335E6F"/>
            </a:solidFill>
            <a:ln>
              <a:solidFill>
                <a:srgbClr val="83C7AD"/>
              </a:solidFill>
            </a:ln>
          </p:spPr>
          <p:txBody>
            <a:bodyPr wrap="square" rtlCol="0" anchor="ctr">
              <a:normAutofit/>
            </a:bodyPr>
            <a:lstStyle/>
            <a:p>
              <a:pPr algn="l">
                <a:lnSpc>
                  <a:spcPct val="120000"/>
                </a:lnSpc>
              </a:pPr>
              <a:endParaRPr lang="en-IT" sz="900">
                <a:solidFill>
                  <a:schemeClr val="bg1"/>
                </a:solidFill>
              </a:endParaRPr>
            </a:p>
          </p:txBody>
        </p:sp>
        <p:grpSp>
          <p:nvGrpSpPr>
            <p:cNvPr id="11" name="Group 10">
              <a:extLst>
                <a:ext uri="{FF2B5EF4-FFF2-40B4-BE49-F238E27FC236}">
                  <a16:creationId xmlns:a16="http://schemas.microsoft.com/office/drawing/2014/main" id="{A8EABC99-C59D-3649-8969-8B14E84A90A4}"/>
                </a:ext>
              </a:extLst>
            </p:cNvPr>
            <p:cNvGrpSpPr>
              <a:grpSpLocks noChangeAspect="1"/>
            </p:cNvGrpSpPr>
            <p:nvPr/>
          </p:nvGrpSpPr>
          <p:grpSpPr>
            <a:xfrm>
              <a:off x="7330550" y="10916491"/>
              <a:ext cx="625330" cy="625330"/>
              <a:chOff x="18003522" y="2893828"/>
              <a:chExt cx="2168949" cy="2168949"/>
            </a:xfrm>
          </p:grpSpPr>
          <p:pic>
            <p:nvPicPr>
              <p:cNvPr id="108" name="Picture 107">
                <a:extLst>
                  <a:ext uri="{FF2B5EF4-FFF2-40B4-BE49-F238E27FC236}">
                    <a16:creationId xmlns:a16="http://schemas.microsoft.com/office/drawing/2014/main" id="{A4BBEAB6-0601-1E46-A31B-02782F6C34E1}"/>
                  </a:ext>
                </a:extLst>
              </p:cNvPr>
              <p:cNvPicPr>
                <a:picLocks noChangeAspect="1"/>
              </p:cNvPicPr>
              <p:nvPr/>
            </p:nvPicPr>
            <p:blipFill>
              <a:blip r:embed="rId4"/>
              <a:stretch>
                <a:fillRect/>
              </a:stretch>
            </p:blipFill>
            <p:spPr>
              <a:xfrm>
                <a:off x="18498737" y="3330817"/>
                <a:ext cx="1178518" cy="1294972"/>
              </a:xfrm>
              <a:prstGeom prst="rect">
                <a:avLst/>
              </a:prstGeom>
              <a:ln>
                <a:noFill/>
              </a:ln>
              <a:effectLst>
                <a:outerShdw blurRad="292100" dist="139700" dir="2700000" algn="tl" rotWithShape="0">
                  <a:srgbClr val="333333">
                    <a:alpha val="65000"/>
                  </a:srgbClr>
                </a:outerShdw>
              </a:effectLst>
            </p:spPr>
          </p:pic>
          <p:sp>
            <p:nvSpPr>
              <p:cNvPr id="109" name="Doughnut 108">
                <a:extLst>
                  <a:ext uri="{FF2B5EF4-FFF2-40B4-BE49-F238E27FC236}">
                    <a16:creationId xmlns:a16="http://schemas.microsoft.com/office/drawing/2014/main" id="{B4811167-1506-4E4B-B3D3-4A38EFA7CEFB}"/>
                  </a:ext>
                </a:extLst>
              </p:cNvPr>
              <p:cNvSpPr/>
              <p:nvPr/>
            </p:nvSpPr>
            <p:spPr>
              <a:xfrm>
                <a:off x="18003522" y="2893828"/>
                <a:ext cx="2168949" cy="2168949"/>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nvGrpSpPr>
            <p:cNvPr id="12" name="Group 11">
              <a:extLst>
                <a:ext uri="{FF2B5EF4-FFF2-40B4-BE49-F238E27FC236}">
                  <a16:creationId xmlns:a16="http://schemas.microsoft.com/office/drawing/2014/main" id="{367F893E-0E87-F94A-BD2B-32258CAF8A96}"/>
                </a:ext>
              </a:extLst>
            </p:cNvPr>
            <p:cNvGrpSpPr>
              <a:grpSpLocks noChangeAspect="1"/>
            </p:cNvGrpSpPr>
            <p:nvPr/>
          </p:nvGrpSpPr>
          <p:grpSpPr>
            <a:xfrm>
              <a:off x="1134787" y="8576316"/>
              <a:ext cx="625330" cy="625330"/>
              <a:chOff x="15544434" y="2839908"/>
              <a:chExt cx="2168949" cy="2168949"/>
            </a:xfrm>
          </p:grpSpPr>
          <p:pic>
            <p:nvPicPr>
              <p:cNvPr id="106" name="Picture 105">
                <a:extLst>
                  <a:ext uri="{FF2B5EF4-FFF2-40B4-BE49-F238E27FC236}">
                    <a16:creationId xmlns:a16="http://schemas.microsoft.com/office/drawing/2014/main" id="{B201B4A5-260A-8943-BD93-42BC4AF164ED}"/>
                  </a:ext>
                </a:extLst>
              </p:cNvPr>
              <p:cNvPicPr>
                <a:picLocks noChangeAspect="1"/>
              </p:cNvPicPr>
              <p:nvPr/>
            </p:nvPicPr>
            <p:blipFill>
              <a:blip r:embed="rId5"/>
              <a:stretch>
                <a:fillRect/>
              </a:stretch>
            </p:blipFill>
            <p:spPr>
              <a:xfrm>
                <a:off x="15885719" y="3160832"/>
                <a:ext cx="1486378" cy="1595240"/>
              </a:xfrm>
              <a:prstGeom prst="rect">
                <a:avLst/>
              </a:prstGeom>
              <a:ln>
                <a:noFill/>
              </a:ln>
              <a:effectLst>
                <a:outerShdw blurRad="292100" dist="139700" dir="2700000" algn="tl" rotWithShape="0">
                  <a:srgbClr val="333333">
                    <a:alpha val="65000"/>
                  </a:srgbClr>
                </a:outerShdw>
              </a:effectLst>
            </p:spPr>
          </p:pic>
          <p:sp>
            <p:nvSpPr>
              <p:cNvPr id="107" name="Doughnut 106">
                <a:extLst>
                  <a:ext uri="{FF2B5EF4-FFF2-40B4-BE49-F238E27FC236}">
                    <a16:creationId xmlns:a16="http://schemas.microsoft.com/office/drawing/2014/main" id="{76FADFB2-C84C-4045-A0AC-7699AD5454C2}"/>
                  </a:ext>
                </a:extLst>
              </p:cNvPr>
              <p:cNvSpPr/>
              <p:nvPr/>
            </p:nvSpPr>
            <p:spPr>
              <a:xfrm>
                <a:off x="15544434" y="2839908"/>
                <a:ext cx="2168949" cy="2168949"/>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nvGrpSpPr>
            <p:cNvPr id="14" name="Group 13">
              <a:extLst>
                <a:ext uri="{FF2B5EF4-FFF2-40B4-BE49-F238E27FC236}">
                  <a16:creationId xmlns:a16="http://schemas.microsoft.com/office/drawing/2014/main" id="{A3C751D3-7481-E843-8338-21360C418E92}"/>
                </a:ext>
              </a:extLst>
            </p:cNvPr>
            <p:cNvGrpSpPr>
              <a:grpSpLocks noChangeAspect="1"/>
            </p:cNvGrpSpPr>
            <p:nvPr/>
          </p:nvGrpSpPr>
          <p:grpSpPr>
            <a:xfrm>
              <a:off x="5522424" y="9938030"/>
              <a:ext cx="625330" cy="625330"/>
              <a:chOff x="12505069" y="3499003"/>
              <a:chExt cx="2168949" cy="2168949"/>
            </a:xfrm>
          </p:grpSpPr>
          <p:pic>
            <p:nvPicPr>
              <p:cNvPr id="102" name="Picture 101">
                <a:extLst>
                  <a:ext uri="{FF2B5EF4-FFF2-40B4-BE49-F238E27FC236}">
                    <a16:creationId xmlns:a16="http://schemas.microsoft.com/office/drawing/2014/main" id="{ACFC943A-7605-DF48-AF0D-60A4A954C87D}"/>
                  </a:ext>
                </a:extLst>
              </p:cNvPr>
              <p:cNvPicPr>
                <a:picLocks noChangeAspect="1"/>
              </p:cNvPicPr>
              <p:nvPr/>
            </p:nvPicPr>
            <p:blipFill>
              <a:blip r:embed="rId6"/>
              <a:stretch>
                <a:fillRect/>
              </a:stretch>
            </p:blipFill>
            <p:spPr>
              <a:xfrm>
                <a:off x="13083051" y="3930353"/>
                <a:ext cx="1012984" cy="1306248"/>
              </a:xfrm>
              <a:prstGeom prst="rect">
                <a:avLst/>
              </a:prstGeom>
              <a:ln>
                <a:noFill/>
              </a:ln>
              <a:effectLst>
                <a:outerShdw blurRad="292100" dist="139700" dir="2700000" algn="tl" rotWithShape="0">
                  <a:srgbClr val="333333">
                    <a:alpha val="65000"/>
                  </a:srgbClr>
                </a:outerShdw>
              </a:effectLst>
            </p:spPr>
          </p:pic>
          <p:sp>
            <p:nvSpPr>
              <p:cNvPr id="103" name="Doughnut 102">
                <a:extLst>
                  <a:ext uri="{FF2B5EF4-FFF2-40B4-BE49-F238E27FC236}">
                    <a16:creationId xmlns:a16="http://schemas.microsoft.com/office/drawing/2014/main" id="{454D78FF-CAE5-8B4E-9976-0DD34F05A8EA}"/>
                  </a:ext>
                </a:extLst>
              </p:cNvPr>
              <p:cNvSpPr/>
              <p:nvPr/>
            </p:nvSpPr>
            <p:spPr>
              <a:xfrm>
                <a:off x="12505069" y="3499003"/>
                <a:ext cx="2168949" cy="2168949"/>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nvGrpSpPr>
            <p:cNvPr id="17" name="Group 16">
              <a:extLst>
                <a:ext uri="{FF2B5EF4-FFF2-40B4-BE49-F238E27FC236}">
                  <a16:creationId xmlns:a16="http://schemas.microsoft.com/office/drawing/2014/main" id="{162BBDCD-CEF3-A94D-B82F-EC6DF8C1A95B}"/>
                </a:ext>
              </a:extLst>
            </p:cNvPr>
            <p:cNvGrpSpPr>
              <a:grpSpLocks noChangeAspect="1"/>
            </p:cNvGrpSpPr>
            <p:nvPr/>
          </p:nvGrpSpPr>
          <p:grpSpPr>
            <a:xfrm>
              <a:off x="385523" y="10041373"/>
              <a:ext cx="625330" cy="625330"/>
              <a:chOff x="19668273" y="6218918"/>
              <a:chExt cx="2168949" cy="2168949"/>
            </a:xfrm>
          </p:grpSpPr>
          <p:pic>
            <p:nvPicPr>
              <p:cNvPr id="100" name="Picture 99">
                <a:extLst>
                  <a:ext uri="{FF2B5EF4-FFF2-40B4-BE49-F238E27FC236}">
                    <a16:creationId xmlns:a16="http://schemas.microsoft.com/office/drawing/2014/main" id="{7BB6FB64-16DD-7D4A-91A9-892918AB088E}"/>
                  </a:ext>
                </a:extLst>
              </p:cNvPr>
              <p:cNvPicPr>
                <a:picLocks noChangeAspect="1"/>
              </p:cNvPicPr>
              <p:nvPr/>
            </p:nvPicPr>
            <p:blipFill>
              <a:blip r:embed="rId7"/>
              <a:stretch>
                <a:fillRect/>
              </a:stretch>
            </p:blipFill>
            <p:spPr>
              <a:xfrm>
                <a:off x="20131313" y="6603095"/>
                <a:ext cx="1242870" cy="1400594"/>
              </a:xfrm>
              <a:prstGeom prst="rect">
                <a:avLst/>
              </a:prstGeom>
              <a:ln>
                <a:noFill/>
              </a:ln>
              <a:effectLst>
                <a:outerShdw blurRad="292100" dist="139700" dir="2700000" algn="tl" rotWithShape="0">
                  <a:srgbClr val="333333">
                    <a:alpha val="65000"/>
                  </a:srgbClr>
                </a:outerShdw>
              </a:effectLst>
            </p:spPr>
          </p:pic>
          <p:sp>
            <p:nvSpPr>
              <p:cNvPr id="101" name="Doughnut 100">
                <a:extLst>
                  <a:ext uri="{FF2B5EF4-FFF2-40B4-BE49-F238E27FC236}">
                    <a16:creationId xmlns:a16="http://schemas.microsoft.com/office/drawing/2014/main" id="{16B8B188-DFB1-F149-A4AF-84BCE4D72B02}"/>
                  </a:ext>
                </a:extLst>
              </p:cNvPr>
              <p:cNvSpPr>
                <a:spLocks noChangeAspect="1"/>
              </p:cNvSpPr>
              <p:nvPr/>
            </p:nvSpPr>
            <p:spPr>
              <a:xfrm>
                <a:off x="19668273" y="6218918"/>
                <a:ext cx="2168949" cy="2168949"/>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nvGrpSpPr>
            <p:cNvPr id="18" name="Group 17">
              <a:extLst>
                <a:ext uri="{FF2B5EF4-FFF2-40B4-BE49-F238E27FC236}">
                  <a16:creationId xmlns:a16="http://schemas.microsoft.com/office/drawing/2014/main" id="{E890C7AA-000C-B74D-A4D3-55FA4990282C}"/>
                </a:ext>
              </a:extLst>
            </p:cNvPr>
            <p:cNvGrpSpPr>
              <a:grpSpLocks noChangeAspect="1"/>
            </p:cNvGrpSpPr>
            <p:nvPr/>
          </p:nvGrpSpPr>
          <p:grpSpPr>
            <a:xfrm>
              <a:off x="2458693" y="7815685"/>
              <a:ext cx="625330" cy="625330"/>
              <a:chOff x="13788875" y="6246217"/>
              <a:chExt cx="2168949" cy="2168949"/>
            </a:xfrm>
          </p:grpSpPr>
          <p:pic>
            <p:nvPicPr>
              <p:cNvPr id="98" name="Picture 97">
                <a:extLst>
                  <a:ext uri="{FF2B5EF4-FFF2-40B4-BE49-F238E27FC236}">
                    <a16:creationId xmlns:a16="http://schemas.microsoft.com/office/drawing/2014/main" id="{39847067-357F-E64A-B661-0D9665587D54}"/>
                  </a:ext>
                </a:extLst>
              </p:cNvPr>
              <p:cNvPicPr>
                <a:picLocks noChangeAspect="1"/>
              </p:cNvPicPr>
              <p:nvPr/>
            </p:nvPicPr>
            <p:blipFill>
              <a:blip r:embed="rId8"/>
              <a:stretch>
                <a:fillRect/>
              </a:stretch>
            </p:blipFill>
            <p:spPr>
              <a:xfrm>
                <a:off x="14202263" y="6693984"/>
                <a:ext cx="1342172" cy="1218816"/>
              </a:xfrm>
              <a:prstGeom prst="rect">
                <a:avLst/>
              </a:prstGeom>
              <a:ln>
                <a:noFill/>
              </a:ln>
              <a:effectLst>
                <a:outerShdw blurRad="292100" dist="139700" dir="2700000" algn="tl" rotWithShape="0">
                  <a:srgbClr val="333333">
                    <a:alpha val="65000"/>
                  </a:srgbClr>
                </a:outerShdw>
              </a:effectLst>
            </p:spPr>
          </p:pic>
          <p:sp>
            <p:nvSpPr>
              <p:cNvPr id="99" name="Doughnut 98">
                <a:extLst>
                  <a:ext uri="{FF2B5EF4-FFF2-40B4-BE49-F238E27FC236}">
                    <a16:creationId xmlns:a16="http://schemas.microsoft.com/office/drawing/2014/main" id="{4BD4AFFC-A256-D54D-B6B4-37E18BD8F2C2}"/>
                  </a:ext>
                </a:extLst>
              </p:cNvPr>
              <p:cNvSpPr/>
              <p:nvPr/>
            </p:nvSpPr>
            <p:spPr>
              <a:xfrm>
                <a:off x="13788875" y="6246217"/>
                <a:ext cx="2168949" cy="2168949"/>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nvGrpSpPr>
            <p:cNvPr id="19" name="Group 18">
              <a:extLst>
                <a:ext uri="{FF2B5EF4-FFF2-40B4-BE49-F238E27FC236}">
                  <a16:creationId xmlns:a16="http://schemas.microsoft.com/office/drawing/2014/main" id="{26B22EA6-C255-DD4F-AC85-E961A89648E4}"/>
                </a:ext>
              </a:extLst>
            </p:cNvPr>
            <p:cNvGrpSpPr>
              <a:grpSpLocks noChangeAspect="1"/>
            </p:cNvGrpSpPr>
            <p:nvPr/>
          </p:nvGrpSpPr>
          <p:grpSpPr>
            <a:xfrm>
              <a:off x="5328833" y="7969870"/>
              <a:ext cx="625330" cy="625330"/>
              <a:chOff x="8255413" y="4612156"/>
              <a:chExt cx="2168949" cy="2168949"/>
            </a:xfrm>
          </p:grpSpPr>
          <p:pic>
            <p:nvPicPr>
              <p:cNvPr id="96" name="Picture 95">
                <a:extLst>
                  <a:ext uri="{FF2B5EF4-FFF2-40B4-BE49-F238E27FC236}">
                    <a16:creationId xmlns:a16="http://schemas.microsoft.com/office/drawing/2014/main" id="{15F0B792-D4E7-AC4A-B05E-464675AA511B}"/>
                  </a:ext>
                </a:extLst>
              </p:cNvPr>
              <p:cNvPicPr>
                <a:picLocks noChangeAspect="1"/>
              </p:cNvPicPr>
              <p:nvPr/>
            </p:nvPicPr>
            <p:blipFill>
              <a:blip r:embed="rId7"/>
              <a:stretch>
                <a:fillRect/>
              </a:stretch>
            </p:blipFill>
            <p:spPr>
              <a:xfrm>
                <a:off x="8734109" y="5013978"/>
                <a:ext cx="1211560" cy="1365308"/>
              </a:xfrm>
              <a:prstGeom prst="rect">
                <a:avLst/>
              </a:prstGeom>
              <a:ln>
                <a:noFill/>
              </a:ln>
              <a:effectLst>
                <a:outerShdw blurRad="292100" dist="139700" dir="2700000" algn="tl" rotWithShape="0">
                  <a:srgbClr val="333333">
                    <a:alpha val="65000"/>
                  </a:srgbClr>
                </a:outerShdw>
              </a:effectLst>
            </p:spPr>
          </p:pic>
          <p:sp>
            <p:nvSpPr>
              <p:cNvPr id="97" name="Doughnut 96">
                <a:extLst>
                  <a:ext uri="{FF2B5EF4-FFF2-40B4-BE49-F238E27FC236}">
                    <a16:creationId xmlns:a16="http://schemas.microsoft.com/office/drawing/2014/main" id="{FF54F8AA-FF21-3144-ABEA-A965578668C9}"/>
                  </a:ext>
                </a:extLst>
              </p:cNvPr>
              <p:cNvSpPr/>
              <p:nvPr/>
            </p:nvSpPr>
            <p:spPr>
              <a:xfrm>
                <a:off x="8255413" y="4612156"/>
                <a:ext cx="2168949" cy="2168949"/>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nvGrpSpPr>
            <p:cNvPr id="20" name="Group 19">
              <a:extLst>
                <a:ext uri="{FF2B5EF4-FFF2-40B4-BE49-F238E27FC236}">
                  <a16:creationId xmlns:a16="http://schemas.microsoft.com/office/drawing/2014/main" id="{480111E6-B4E3-2547-9A72-43A7397CCAC4}"/>
                </a:ext>
              </a:extLst>
            </p:cNvPr>
            <p:cNvGrpSpPr>
              <a:grpSpLocks noChangeAspect="1"/>
            </p:cNvGrpSpPr>
            <p:nvPr/>
          </p:nvGrpSpPr>
          <p:grpSpPr>
            <a:xfrm>
              <a:off x="822121" y="11146453"/>
              <a:ext cx="625330" cy="625330"/>
              <a:chOff x="12505069" y="3499003"/>
              <a:chExt cx="2168949" cy="2168949"/>
            </a:xfrm>
          </p:grpSpPr>
          <p:pic>
            <p:nvPicPr>
              <p:cNvPr id="94" name="Picture 93">
                <a:extLst>
                  <a:ext uri="{FF2B5EF4-FFF2-40B4-BE49-F238E27FC236}">
                    <a16:creationId xmlns:a16="http://schemas.microsoft.com/office/drawing/2014/main" id="{6CA1A629-B669-AC47-8A91-159F408B7982}"/>
                  </a:ext>
                </a:extLst>
              </p:cNvPr>
              <p:cNvPicPr>
                <a:picLocks noChangeAspect="1"/>
              </p:cNvPicPr>
              <p:nvPr/>
            </p:nvPicPr>
            <p:blipFill>
              <a:blip r:embed="rId6"/>
              <a:stretch>
                <a:fillRect/>
              </a:stretch>
            </p:blipFill>
            <p:spPr>
              <a:xfrm>
                <a:off x="13083051" y="3930353"/>
                <a:ext cx="1012984" cy="1306248"/>
              </a:xfrm>
              <a:prstGeom prst="rect">
                <a:avLst/>
              </a:prstGeom>
              <a:ln>
                <a:noFill/>
              </a:ln>
              <a:effectLst>
                <a:outerShdw blurRad="292100" dist="139700" dir="2700000" algn="tl" rotWithShape="0">
                  <a:srgbClr val="333333">
                    <a:alpha val="65000"/>
                  </a:srgbClr>
                </a:outerShdw>
              </a:effectLst>
            </p:spPr>
          </p:pic>
          <p:sp>
            <p:nvSpPr>
              <p:cNvPr id="95" name="Doughnut 94">
                <a:extLst>
                  <a:ext uri="{FF2B5EF4-FFF2-40B4-BE49-F238E27FC236}">
                    <a16:creationId xmlns:a16="http://schemas.microsoft.com/office/drawing/2014/main" id="{3B78F51C-9F6C-F84E-B525-34EE3348DBAB}"/>
                  </a:ext>
                </a:extLst>
              </p:cNvPr>
              <p:cNvSpPr/>
              <p:nvPr/>
            </p:nvSpPr>
            <p:spPr>
              <a:xfrm>
                <a:off x="12505069" y="3499003"/>
                <a:ext cx="2168949" cy="2168949"/>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nvGrpSpPr>
            <p:cNvPr id="21" name="Group 20">
              <a:extLst>
                <a:ext uri="{FF2B5EF4-FFF2-40B4-BE49-F238E27FC236}">
                  <a16:creationId xmlns:a16="http://schemas.microsoft.com/office/drawing/2014/main" id="{A2CE6DAB-C2A0-0E41-B387-30670877CDDF}"/>
                </a:ext>
              </a:extLst>
            </p:cNvPr>
            <p:cNvGrpSpPr>
              <a:grpSpLocks noChangeAspect="1"/>
            </p:cNvGrpSpPr>
            <p:nvPr/>
          </p:nvGrpSpPr>
          <p:grpSpPr>
            <a:xfrm>
              <a:off x="244747" y="9004003"/>
              <a:ext cx="625330" cy="625330"/>
              <a:chOff x="14637777" y="6417734"/>
              <a:chExt cx="2168949" cy="2168949"/>
            </a:xfrm>
          </p:grpSpPr>
          <p:pic>
            <p:nvPicPr>
              <p:cNvPr id="92" name="Picture 91">
                <a:extLst>
                  <a:ext uri="{FF2B5EF4-FFF2-40B4-BE49-F238E27FC236}">
                    <a16:creationId xmlns:a16="http://schemas.microsoft.com/office/drawing/2014/main" id="{4F7F4C17-8449-7041-8469-DB0B6F378A03}"/>
                  </a:ext>
                </a:extLst>
              </p:cNvPr>
              <p:cNvPicPr>
                <a:picLocks noChangeAspect="1"/>
              </p:cNvPicPr>
              <p:nvPr/>
            </p:nvPicPr>
            <p:blipFill>
              <a:blip r:embed="rId8"/>
              <a:stretch>
                <a:fillRect/>
              </a:stretch>
            </p:blipFill>
            <p:spPr>
              <a:xfrm>
                <a:off x="14995916" y="6892802"/>
                <a:ext cx="1342171" cy="1218816"/>
              </a:xfrm>
              <a:prstGeom prst="rect">
                <a:avLst/>
              </a:prstGeom>
              <a:ln>
                <a:noFill/>
              </a:ln>
              <a:effectLst>
                <a:outerShdw blurRad="292100" dist="139700" dir="2700000" algn="tl" rotWithShape="0">
                  <a:srgbClr val="333333">
                    <a:alpha val="65000"/>
                  </a:srgbClr>
                </a:outerShdw>
              </a:effectLst>
            </p:spPr>
          </p:pic>
          <p:sp>
            <p:nvSpPr>
              <p:cNvPr id="93" name="Doughnut 92">
                <a:extLst>
                  <a:ext uri="{FF2B5EF4-FFF2-40B4-BE49-F238E27FC236}">
                    <a16:creationId xmlns:a16="http://schemas.microsoft.com/office/drawing/2014/main" id="{C1773B57-AE99-7549-AC60-A8D802FEE4C6}"/>
                  </a:ext>
                </a:extLst>
              </p:cNvPr>
              <p:cNvSpPr/>
              <p:nvPr/>
            </p:nvSpPr>
            <p:spPr>
              <a:xfrm>
                <a:off x="14637777" y="6417734"/>
                <a:ext cx="2168949" cy="2168949"/>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nvGrpSpPr>
            <p:cNvPr id="23" name="Group 22">
              <a:extLst>
                <a:ext uri="{FF2B5EF4-FFF2-40B4-BE49-F238E27FC236}">
                  <a16:creationId xmlns:a16="http://schemas.microsoft.com/office/drawing/2014/main" id="{B5F38835-B769-5C46-89B3-DC96B74616E6}"/>
                </a:ext>
              </a:extLst>
            </p:cNvPr>
            <p:cNvGrpSpPr>
              <a:grpSpLocks noChangeAspect="1"/>
            </p:cNvGrpSpPr>
            <p:nvPr/>
          </p:nvGrpSpPr>
          <p:grpSpPr>
            <a:xfrm>
              <a:off x="6727294" y="9991565"/>
              <a:ext cx="625330" cy="625330"/>
              <a:chOff x="18003522" y="2893828"/>
              <a:chExt cx="2168949" cy="2168949"/>
            </a:xfrm>
          </p:grpSpPr>
          <p:pic>
            <p:nvPicPr>
              <p:cNvPr id="88" name="Picture 87">
                <a:extLst>
                  <a:ext uri="{FF2B5EF4-FFF2-40B4-BE49-F238E27FC236}">
                    <a16:creationId xmlns:a16="http://schemas.microsoft.com/office/drawing/2014/main" id="{1E2707A3-CACF-974E-BB73-9728019F0014}"/>
                  </a:ext>
                </a:extLst>
              </p:cNvPr>
              <p:cNvPicPr>
                <a:picLocks noChangeAspect="1"/>
              </p:cNvPicPr>
              <p:nvPr/>
            </p:nvPicPr>
            <p:blipFill>
              <a:blip r:embed="rId4"/>
              <a:stretch>
                <a:fillRect/>
              </a:stretch>
            </p:blipFill>
            <p:spPr>
              <a:xfrm>
                <a:off x="18498737" y="3330817"/>
                <a:ext cx="1178518" cy="1294972"/>
              </a:xfrm>
              <a:prstGeom prst="rect">
                <a:avLst/>
              </a:prstGeom>
              <a:ln>
                <a:noFill/>
              </a:ln>
              <a:effectLst>
                <a:outerShdw blurRad="292100" dist="139700" dir="2700000" algn="tl" rotWithShape="0">
                  <a:srgbClr val="333333">
                    <a:alpha val="65000"/>
                  </a:srgbClr>
                </a:outerShdw>
              </a:effectLst>
            </p:spPr>
          </p:pic>
          <p:sp>
            <p:nvSpPr>
              <p:cNvPr id="89" name="Doughnut 88">
                <a:extLst>
                  <a:ext uri="{FF2B5EF4-FFF2-40B4-BE49-F238E27FC236}">
                    <a16:creationId xmlns:a16="http://schemas.microsoft.com/office/drawing/2014/main" id="{30F535D8-D8DA-F147-A1B7-68EA6D02D24B}"/>
                  </a:ext>
                </a:extLst>
              </p:cNvPr>
              <p:cNvSpPr/>
              <p:nvPr/>
            </p:nvSpPr>
            <p:spPr>
              <a:xfrm>
                <a:off x="18003522" y="2893828"/>
                <a:ext cx="2168949" cy="2168949"/>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nvGrpSpPr>
            <p:cNvPr id="24" name="Group 23">
              <a:extLst>
                <a:ext uri="{FF2B5EF4-FFF2-40B4-BE49-F238E27FC236}">
                  <a16:creationId xmlns:a16="http://schemas.microsoft.com/office/drawing/2014/main" id="{A6D58109-27DC-5D42-8534-58E37E7FE1CA}"/>
                </a:ext>
              </a:extLst>
            </p:cNvPr>
            <p:cNvGrpSpPr>
              <a:grpSpLocks noChangeAspect="1"/>
            </p:cNvGrpSpPr>
            <p:nvPr/>
          </p:nvGrpSpPr>
          <p:grpSpPr>
            <a:xfrm>
              <a:off x="2296433" y="11891138"/>
              <a:ext cx="625330" cy="625330"/>
              <a:chOff x="15544434" y="2839908"/>
              <a:chExt cx="2168949" cy="2168949"/>
            </a:xfrm>
          </p:grpSpPr>
          <p:pic>
            <p:nvPicPr>
              <p:cNvPr id="86" name="Picture 85">
                <a:extLst>
                  <a:ext uri="{FF2B5EF4-FFF2-40B4-BE49-F238E27FC236}">
                    <a16:creationId xmlns:a16="http://schemas.microsoft.com/office/drawing/2014/main" id="{68114DD1-E923-C741-AAFB-7CF23FC5AF7F}"/>
                  </a:ext>
                </a:extLst>
              </p:cNvPr>
              <p:cNvPicPr>
                <a:picLocks noChangeAspect="1"/>
              </p:cNvPicPr>
              <p:nvPr/>
            </p:nvPicPr>
            <p:blipFill>
              <a:blip r:embed="rId5"/>
              <a:stretch>
                <a:fillRect/>
              </a:stretch>
            </p:blipFill>
            <p:spPr>
              <a:xfrm>
                <a:off x="15885719" y="3160832"/>
                <a:ext cx="1486378" cy="1595240"/>
              </a:xfrm>
              <a:prstGeom prst="rect">
                <a:avLst/>
              </a:prstGeom>
              <a:ln>
                <a:noFill/>
              </a:ln>
              <a:effectLst>
                <a:outerShdw blurRad="292100" dist="139700" dir="2700000" algn="tl" rotWithShape="0">
                  <a:srgbClr val="333333">
                    <a:alpha val="65000"/>
                  </a:srgbClr>
                </a:outerShdw>
              </a:effectLst>
            </p:spPr>
          </p:pic>
          <p:sp>
            <p:nvSpPr>
              <p:cNvPr id="87" name="Doughnut 86">
                <a:extLst>
                  <a:ext uri="{FF2B5EF4-FFF2-40B4-BE49-F238E27FC236}">
                    <a16:creationId xmlns:a16="http://schemas.microsoft.com/office/drawing/2014/main" id="{0F483407-045C-F44E-83AB-F5B535E94265}"/>
                  </a:ext>
                </a:extLst>
              </p:cNvPr>
              <p:cNvSpPr/>
              <p:nvPr/>
            </p:nvSpPr>
            <p:spPr>
              <a:xfrm>
                <a:off x="15544434" y="2839908"/>
                <a:ext cx="2168949" cy="2168949"/>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nvGrpSpPr>
            <p:cNvPr id="25" name="Group 24">
              <a:extLst>
                <a:ext uri="{FF2B5EF4-FFF2-40B4-BE49-F238E27FC236}">
                  <a16:creationId xmlns:a16="http://schemas.microsoft.com/office/drawing/2014/main" id="{3FFA5947-8F91-E142-A664-C6ED42755485}"/>
                </a:ext>
              </a:extLst>
            </p:cNvPr>
            <p:cNvGrpSpPr/>
            <p:nvPr/>
          </p:nvGrpSpPr>
          <p:grpSpPr>
            <a:xfrm>
              <a:off x="2472942" y="9037187"/>
              <a:ext cx="625330" cy="625330"/>
              <a:chOff x="6942580" y="4330811"/>
              <a:chExt cx="720000" cy="720000"/>
            </a:xfrm>
          </p:grpSpPr>
          <p:pic>
            <p:nvPicPr>
              <p:cNvPr id="84" name="Picture 83">
                <a:extLst>
                  <a:ext uri="{FF2B5EF4-FFF2-40B4-BE49-F238E27FC236}">
                    <a16:creationId xmlns:a16="http://schemas.microsoft.com/office/drawing/2014/main" id="{EA236C55-9694-E341-8274-C3DDE531FB48}"/>
                  </a:ext>
                </a:extLst>
              </p:cNvPr>
              <p:cNvPicPr>
                <a:picLocks noChangeAspect="1"/>
              </p:cNvPicPr>
              <p:nvPr/>
            </p:nvPicPr>
            <p:blipFill>
              <a:blip r:embed="rId9"/>
              <a:stretch>
                <a:fillRect/>
              </a:stretch>
            </p:blipFill>
            <p:spPr>
              <a:xfrm>
                <a:off x="7062623" y="4438315"/>
                <a:ext cx="465549" cy="475062"/>
              </a:xfrm>
              <a:prstGeom prst="rect">
                <a:avLst/>
              </a:prstGeom>
              <a:ln>
                <a:noFill/>
              </a:ln>
              <a:effectLst>
                <a:outerShdw blurRad="292100" dist="139700" dir="2700000" algn="tl" rotWithShape="0">
                  <a:srgbClr val="333333">
                    <a:alpha val="65000"/>
                  </a:srgbClr>
                </a:outerShdw>
              </a:effectLst>
            </p:spPr>
          </p:pic>
          <p:sp>
            <p:nvSpPr>
              <p:cNvPr id="85" name="Doughnut 84">
                <a:extLst>
                  <a:ext uri="{FF2B5EF4-FFF2-40B4-BE49-F238E27FC236}">
                    <a16:creationId xmlns:a16="http://schemas.microsoft.com/office/drawing/2014/main" id="{8C586D6C-82A4-7049-BC8E-A1E29AE56A64}"/>
                  </a:ext>
                </a:extLst>
              </p:cNvPr>
              <p:cNvSpPr/>
              <p:nvPr/>
            </p:nvSpPr>
            <p:spPr>
              <a:xfrm>
                <a:off x="6942580" y="4330811"/>
                <a:ext cx="720000" cy="720000"/>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nvGrpSpPr>
            <p:cNvPr id="26" name="Group 25">
              <a:extLst>
                <a:ext uri="{FF2B5EF4-FFF2-40B4-BE49-F238E27FC236}">
                  <a16:creationId xmlns:a16="http://schemas.microsoft.com/office/drawing/2014/main" id="{B54C3491-07AB-B048-9401-6B72B210185B}"/>
                </a:ext>
              </a:extLst>
            </p:cNvPr>
            <p:cNvGrpSpPr>
              <a:grpSpLocks noChangeAspect="1"/>
            </p:cNvGrpSpPr>
            <p:nvPr/>
          </p:nvGrpSpPr>
          <p:grpSpPr>
            <a:xfrm>
              <a:off x="6705220" y="8334649"/>
              <a:ext cx="625330" cy="625330"/>
              <a:chOff x="19668273" y="6218918"/>
              <a:chExt cx="2168949" cy="2168949"/>
            </a:xfrm>
          </p:grpSpPr>
          <p:pic>
            <p:nvPicPr>
              <p:cNvPr id="82" name="Picture 81">
                <a:extLst>
                  <a:ext uri="{FF2B5EF4-FFF2-40B4-BE49-F238E27FC236}">
                    <a16:creationId xmlns:a16="http://schemas.microsoft.com/office/drawing/2014/main" id="{BE92C483-8C71-BC44-BFCF-6779852276C0}"/>
                  </a:ext>
                </a:extLst>
              </p:cNvPr>
              <p:cNvPicPr>
                <a:picLocks noChangeAspect="1"/>
              </p:cNvPicPr>
              <p:nvPr/>
            </p:nvPicPr>
            <p:blipFill>
              <a:blip r:embed="rId7"/>
              <a:stretch>
                <a:fillRect/>
              </a:stretch>
            </p:blipFill>
            <p:spPr>
              <a:xfrm>
                <a:off x="20131313" y="6603095"/>
                <a:ext cx="1242870" cy="1400594"/>
              </a:xfrm>
              <a:prstGeom prst="rect">
                <a:avLst/>
              </a:prstGeom>
              <a:ln>
                <a:noFill/>
              </a:ln>
              <a:effectLst>
                <a:outerShdw blurRad="292100" dist="139700" dir="2700000" algn="tl" rotWithShape="0">
                  <a:srgbClr val="333333">
                    <a:alpha val="65000"/>
                  </a:srgbClr>
                </a:outerShdw>
              </a:effectLst>
            </p:spPr>
          </p:pic>
          <p:sp>
            <p:nvSpPr>
              <p:cNvPr id="83" name="Doughnut 82">
                <a:extLst>
                  <a:ext uri="{FF2B5EF4-FFF2-40B4-BE49-F238E27FC236}">
                    <a16:creationId xmlns:a16="http://schemas.microsoft.com/office/drawing/2014/main" id="{619F1253-5AE7-DE40-9CB8-48AC9AE611E8}"/>
                  </a:ext>
                </a:extLst>
              </p:cNvPr>
              <p:cNvSpPr>
                <a:spLocks noChangeAspect="1"/>
              </p:cNvSpPr>
              <p:nvPr/>
            </p:nvSpPr>
            <p:spPr>
              <a:xfrm>
                <a:off x="19668273" y="6218918"/>
                <a:ext cx="2168949" cy="2168949"/>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nvGrpSpPr>
            <p:cNvPr id="27" name="Group 26">
              <a:extLst>
                <a:ext uri="{FF2B5EF4-FFF2-40B4-BE49-F238E27FC236}">
                  <a16:creationId xmlns:a16="http://schemas.microsoft.com/office/drawing/2014/main" id="{90519BA7-B69E-E043-AEB4-0B839184BD01}"/>
                </a:ext>
              </a:extLst>
            </p:cNvPr>
            <p:cNvGrpSpPr>
              <a:grpSpLocks noChangeAspect="1"/>
            </p:cNvGrpSpPr>
            <p:nvPr/>
          </p:nvGrpSpPr>
          <p:grpSpPr>
            <a:xfrm>
              <a:off x="7720206" y="9128765"/>
              <a:ext cx="625330" cy="625330"/>
              <a:chOff x="19668273" y="6218918"/>
              <a:chExt cx="2168949" cy="2168949"/>
            </a:xfrm>
          </p:grpSpPr>
          <p:pic>
            <p:nvPicPr>
              <p:cNvPr id="80" name="Picture 79">
                <a:extLst>
                  <a:ext uri="{FF2B5EF4-FFF2-40B4-BE49-F238E27FC236}">
                    <a16:creationId xmlns:a16="http://schemas.microsoft.com/office/drawing/2014/main" id="{0E0E67AC-CA22-D04C-B062-9C72E0E0FD13}"/>
                  </a:ext>
                </a:extLst>
              </p:cNvPr>
              <p:cNvPicPr>
                <a:picLocks noChangeAspect="1"/>
              </p:cNvPicPr>
              <p:nvPr/>
            </p:nvPicPr>
            <p:blipFill>
              <a:blip r:embed="rId7"/>
              <a:stretch>
                <a:fillRect/>
              </a:stretch>
            </p:blipFill>
            <p:spPr>
              <a:xfrm>
                <a:off x="20131313" y="6603095"/>
                <a:ext cx="1242870" cy="1400594"/>
              </a:xfrm>
              <a:prstGeom prst="rect">
                <a:avLst/>
              </a:prstGeom>
              <a:ln>
                <a:noFill/>
              </a:ln>
              <a:effectLst>
                <a:outerShdw blurRad="292100" dist="139700" dir="2700000" algn="tl" rotWithShape="0">
                  <a:srgbClr val="333333">
                    <a:alpha val="65000"/>
                  </a:srgbClr>
                </a:outerShdw>
              </a:effectLst>
            </p:spPr>
          </p:pic>
          <p:sp>
            <p:nvSpPr>
              <p:cNvPr id="81" name="Doughnut 80">
                <a:extLst>
                  <a:ext uri="{FF2B5EF4-FFF2-40B4-BE49-F238E27FC236}">
                    <a16:creationId xmlns:a16="http://schemas.microsoft.com/office/drawing/2014/main" id="{D25FBAC6-402A-2F4E-A757-A66F02D8956A}"/>
                  </a:ext>
                </a:extLst>
              </p:cNvPr>
              <p:cNvSpPr>
                <a:spLocks noChangeAspect="1"/>
              </p:cNvSpPr>
              <p:nvPr/>
            </p:nvSpPr>
            <p:spPr>
              <a:xfrm>
                <a:off x="19668273" y="6218918"/>
                <a:ext cx="2168949" cy="2168949"/>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nvGrpSpPr>
            <p:cNvPr id="28" name="Group 27">
              <a:extLst>
                <a:ext uri="{FF2B5EF4-FFF2-40B4-BE49-F238E27FC236}">
                  <a16:creationId xmlns:a16="http://schemas.microsoft.com/office/drawing/2014/main" id="{A35AACF1-BA88-704B-9D94-C3818CF1D95F}"/>
                </a:ext>
              </a:extLst>
            </p:cNvPr>
            <p:cNvGrpSpPr>
              <a:grpSpLocks noChangeAspect="1"/>
            </p:cNvGrpSpPr>
            <p:nvPr/>
          </p:nvGrpSpPr>
          <p:grpSpPr>
            <a:xfrm>
              <a:off x="5647311" y="11322633"/>
              <a:ext cx="625330" cy="625330"/>
              <a:chOff x="20167132" y="6807823"/>
              <a:chExt cx="2168949" cy="2168948"/>
            </a:xfrm>
          </p:grpSpPr>
          <p:pic>
            <p:nvPicPr>
              <p:cNvPr id="78" name="Picture 77">
                <a:extLst>
                  <a:ext uri="{FF2B5EF4-FFF2-40B4-BE49-F238E27FC236}">
                    <a16:creationId xmlns:a16="http://schemas.microsoft.com/office/drawing/2014/main" id="{32490BB6-A584-E341-A22B-FA9C03321552}"/>
                  </a:ext>
                </a:extLst>
              </p:cNvPr>
              <p:cNvPicPr>
                <a:picLocks noChangeAspect="1"/>
              </p:cNvPicPr>
              <p:nvPr/>
            </p:nvPicPr>
            <p:blipFill>
              <a:blip r:embed="rId7"/>
              <a:stretch>
                <a:fillRect/>
              </a:stretch>
            </p:blipFill>
            <p:spPr>
              <a:xfrm>
                <a:off x="20630158" y="7191999"/>
                <a:ext cx="1242870" cy="1400595"/>
              </a:xfrm>
              <a:prstGeom prst="rect">
                <a:avLst/>
              </a:prstGeom>
              <a:ln>
                <a:noFill/>
              </a:ln>
              <a:effectLst>
                <a:outerShdw blurRad="292100" dist="139700" dir="2700000" algn="tl" rotWithShape="0">
                  <a:srgbClr val="333333">
                    <a:alpha val="65000"/>
                  </a:srgbClr>
                </a:outerShdw>
              </a:effectLst>
            </p:spPr>
          </p:pic>
          <p:sp>
            <p:nvSpPr>
              <p:cNvPr id="79" name="Doughnut 78">
                <a:extLst>
                  <a:ext uri="{FF2B5EF4-FFF2-40B4-BE49-F238E27FC236}">
                    <a16:creationId xmlns:a16="http://schemas.microsoft.com/office/drawing/2014/main" id="{E3236DE7-515F-8F44-B21D-CCF41DB4F816}"/>
                  </a:ext>
                </a:extLst>
              </p:cNvPr>
              <p:cNvSpPr>
                <a:spLocks noChangeAspect="1"/>
              </p:cNvSpPr>
              <p:nvPr/>
            </p:nvSpPr>
            <p:spPr>
              <a:xfrm>
                <a:off x="20167132" y="6807823"/>
                <a:ext cx="2168949" cy="2168948"/>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nvGrpSpPr>
            <p:cNvPr id="29" name="Group 28">
              <a:extLst>
                <a:ext uri="{FF2B5EF4-FFF2-40B4-BE49-F238E27FC236}">
                  <a16:creationId xmlns:a16="http://schemas.microsoft.com/office/drawing/2014/main" id="{4E7E3654-5BFE-844A-9681-8D753C757AF8}"/>
                </a:ext>
              </a:extLst>
            </p:cNvPr>
            <p:cNvGrpSpPr>
              <a:grpSpLocks noChangeAspect="1"/>
            </p:cNvGrpSpPr>
            <p:nvPr/>
          </p:nvGrpSpPr>
          <p:grpSpPr>
            <a:xfrm>
              <a:off x="3184354" y="10906669"/>
              <a:ext cx="625330" cy="625330"/>
              <a:chOff x="15544434" y="2839908"/>
              <a:chExt cx="2168949" cy="2168949"/>
            </a:xfrm>
          </p:grpSpPr>
          <p:pic>
            <p:nvPicPr>
              <p:cNvPr id="76" name="Picture 75">
                <a:extLst>
                  <a:ext uri="{FF2B5EF4-FFF2-40B4-BE49-F238E27FC236}">
                    <a16:creationId xmlns:a16="http://schemas.microsoft.com/office/drawing/2014/main" id="{543516A4-C882-B34F-AF97-DB1443A89142}"/>
                  </a:ext>
                </a:extLst>
              </p:cNvPr>
              <p:cNvPicPr>
                <a:picLocks noChangeAspect="1"/>
              </p:cNvPicPr>
              <p:nvPr/>
            </p:nvPicPr>
            <p:blipFill>
              <a:blip r:embed="rId5"/>
              <a:stretch>
                <a:fillRect/>
              </a:stretch>
            </p:blipFill>
            <p:spPr>
              <a:xfrm>
                <a:off x="15885719" y="3160832"/>
                <a:ext cx="1486378" cy="1595240"/>
              </a:xfrm>
              <a:prstGeom prst="rect">
                <a:avLst/>
              </a:prstGeom>
              <a:ln>
                <a:noFill/>
              </a:ln>
              <a:effectLst>
                <a:outerShdw blurRad="292100" dist="139700" dir="2700000" algn="tl" rotWithShape="0">
                  <a:srgbClr val="333333">
                    <a:alpha val="65000"/>
                  </a:srgbClr>
                </a:outerShdw>
              </a:effectLst>
            </p:spPr>
          </p:pic>
          <p:sp>
            <p:nvSpPr>
              <p:cNvPr id="77" name="Doughnut 76">
                <a:extLst>
                  <a:ext uri="{FF2B5EF4-FFF2-40B4-BE49-F238E27FC236}">
                    <a16:creationId xmlns:a16="http://schemas.microsoft.com/office/drawing/2014/main" id="{D67CA869-EA58-874C-9B16-F4FDADBD8EC6}"/>
                  </a:ext>
                </a:extLst>
              </p:cNvPr>
              <p:cNvSpPr/>
              <p:nvPr/>
            </p:nvSpPr>
            <p:spPr>
              <a:xfrm>
                <a:off x="15544434" y="2839908"/>
                <a:ext cx="2168949" cy="2168949"/>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nvGrpSpPr>
            <p:cNvPr id="30" name="Group 29">
              <a:extLst>
                <a:ext uri="{FF2B5EF4-FFF2-40B4-BE49-F238E27FC236}">
                  <a16:creationId xmlns:a16="http://schemas.microsoft.com/office/drawing/2014/main" id="{A3DA4843-0C72-D149-96FB-5FD709D10A34}"/>
                </a:ext>
              </a:extLst>
            </p:cNvPr>
            <p:cNvGrpSpPr>
              <a:grpSpLocks noChangeAspect="1"/>
            </p:cNvGrpSpPr>
            <p:nvPr/>
          </p:nvGrpSpPr>
          <p:grpSpPr>
            <a:xfrm>
              <a:off x="1798800" y="10395866"/>
              <a:ext cx="625330" cy="625330"/>
              <a:chOff x="11489050" y="1183167"/>
              <a:chExt cx="2168949" cy="2168949"/>
            </a:xfrm>
          </p:grpSpPr>
          <p:pic>
            <p:nvPicPr>
              <p:cNvPr id="74" name="Picture 73">
                <a:extLst>
                  <a:ext uri="{FF2B5EF4-FFF2-40B4-BE49-F238E27FC236}">
                    <a16:creationId xmlns:a16="http://schemas.microsoft.com/office/drawing/2014/main" id="{8D86BAB8-7C2D-494F-8D8C-CA6AEDD7D7BA}"/>
                  </a:ext>
                </a:extLst>
              </p:cNvPr>
              <p:cNvPicPr>
                <a:picLocks noChangeAspect="1"/>
              </p:cNvPicPr>
              <p:nvPr/>
            </p:nvPicPr>
            <p:blipFill>
              <a:blip r:embed="rId9"/>
              <a:stretch>
                <a:fillRect/>
              </a:stretch>
            </p:blipFill>
            <p:spPr>
              <a:xfrm>
                <a:off x="11850670" y="1507015"/>
                <a:ext cx="1402434" cy="1431092"/>
              </a:xfrm>
              <a:prstGeom prst="rect">
                <a:avLst/>
              </a:prstGeom>
              <a:ln>
                <a:noFill/>
              </a:ln>
              <a:effectLst>
                <a:outerShdw blurRad="292100" dist="139700" dir="2700000" algn="tl" rotWithShape="0">
                  <a:srgbClr val="333333">
                    <a:alpha val="65000"/>
                  </a:srgbClr>
                </a:outerShdw>
              </a:effectLst>
            </p:spPr>
          </p:pic>
          <p:sp>
            <p:nvSpPr>
              <p:cNvPr id="75" name="Doughnut 74">
                <a:extLst>
                  <a:ext uri="{FF2B5EF4-FFF2-40B4-BE49-F238E27FC236}">
                    <a16:creationId xmlns:a16="http://schemas.microsoft.com/office/drawing/2014/main" id="{D547E6B9-07B8-B248-AD9F-A22F5DA02E98}"/>
                  </a:ext>
                </a:extLst>
              </p:cNvPr>
              <p:cNvSpPr/>
              <p:nvPr/>
            </p:nvSpPr>
            <p:spPr>
              <a:xfrm>
                <a:off x="11489050" y="1183167"/>
                <a:ext cx="2168949" cy="2168949"/>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nvGrpSpPr>
            <p:cNvPr id="31" name="Group 30">
              <a:extLst>
                <a:ext uri="{FF2B5EF4-FFF2-40B4-BE49-F238E27FC236}">
                  <a16:creationId xmlns:a16="http://schemas.microsoft.com/office/drawing/2014/main" id="{227E1976-7149-0D44-BB5F-FD9E88E4BD55}"/>
                </a:ext>
              </a:extLst>
            </p:cNvPr>
            <p:cNvGrpSpPr>
              <a:grpSpLocks noChangeAspect="1"/>
            </p:cNvGrpSpPr>
            <p:nvPr/>
          </p:nvGrpSpPr>
          <p:grpSpPr>
            <a:xfrm>
              <a:off x="5503486" y="8968533"/>
              <a:ext cx="625330" cy="625330"/>
              <a:chOff x="11489050" y="1183167"/>
              <a:chExt cx="2168949" cy="2168949"/>
            </a:xfrm>
          </p:grpSpPr>
          <p:pic>
            <p:nvPicPr>
              <p:cNvPr id="72" name="Picture 71">
                <a:extLst>
                  <a:ext uri="{FF2B5EF4-FFF2-40B4-BE49-F238E27FC236}">
                    <a16:creationId xmlns:a16="http://schemas.microsoft.com/office/drawing/2014/main" id="{637FAEEF-FD84-654A-8229-17F3F43407F9}"/>
                  </a:ext>
                </a:extLst>
              </p:cNvPr>
              <p:cNvPicPr>
                <a:picLocks noChangeAspect="1"/>
              </p:cNvPicPr>
              <p:nvPr/>
            </p:nvPicPr>
            <p:blipFill>
              <a:blip r:embed="rId9"/>
              <a:stretch>
                <a:fillRect/>
              </a:stretch>
            </p:blipFill>
            <p:spPr>
              <a:xfrm>
                <a:off x="11850670" y="1507015"/>
                <a:ext cx="1402434" cy="1431092"/>
              </a:xfrm>
              <a:prstGeom prst="rect">
                <a:avLst/>
              </a:prstGeom>
              <a:ln>
                <a:noFill/>
              </a:ln>
              <a:effectLst>
                <a:outerShdw blurRad="292100" dist="139700" dir="2700000" algn="tl" rotWithShape="0">
                  <a:srgbClr val="333333">
                    <a:alpha val="65000"/>
                  </a:srgbClr>
                </a:outerShdw>
              </a:effectLst>
            </p:spPr>
          </p:pic>
          <p:sp>
            <p:nvSpPr>
              <p:cNvPr id="73" name="Doughnut 72">
                <a:extLst>
                  <a:ext uri="{FF2B5EF4-FFF2-40B4-BE49-F238E27FC236}">
                    <a16:creationId xmlns:a16="http://schemas.microsoft.com/office/drawing/2014/main" id="{4944B00D-63D4-0F43-AB46-CFBDFED1014B}"/>
                  </a:ext>
                </a:extLst>
              </p:cNvPr>
              <p:cNvSpPr/>
              <p:nvPr/>
            </p:nvSpPr>
            <p:spPr>
              <a:xfrm>
                <a:off x="11489050" y="1183167"/>
                <a:ext cx="2168949" cy="2168949"/>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cxnSp>
          <p:nvCxnSpPr>
            <p:cNvPr id="32" name="Straight Connector 31">
              <a:extLst>
                <a:ext uri="{FF2B5EF4-FFF2-40B4-BE49-F238E27FC236}">
                  <a16:creationId xmlns:a16="http://schemas.microsoft.com/office/drawing/2014/main" id="{28AC1917-9E35-AA4B-ADD0-C62AC286EEA1}"/>
                </a:ext>
              </a:extLst>
            </p:cNvPr>
            <p:cNvCxnSpPr>
              <a:cxnSpLocks/>
              <a:stCxn id="85" idx="6"/>
              <a:endCxn id="10" idx="7"/>
            </p:cNvCxnSpPr>
            <p:nvPr/>
          </p:nvCxnSpPr>
          <p:spPr>
            <a:xfrm>
              <a:off x="3098271" y="9349852"/>
              <a:ext cx="540373" cy="217037"/>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33" name="Straight Connector 32">
              <a:extLst>
                <a:ext uri="{FF2B5EF4-FFF2-40B4-BE49-F238E27FC236}">
                  <a16:creationId xmlns:a16="http://schemas.microsoft.com/office/drawing/2014/main" id="{FD390423-A865-5048-ACA5-E835659C7D0D}"/>
                </a:ext>
              </a:extLst>
            </p:cNvPr>
            <p:cNvCxnSpPr>
              <a:cxnSpLocks/>
              <a:stCxn id="75" idx="6"/>
              <a:endCxn id="77" idx="2"/>
            </p:cNvCxnSpPr>
            <p:nvPr/>
          </p:nvCxnSpPr>
          <p:spPr>
            <a:xfrm>
              <a:off x="2424129" y="10708531"/>
              <a:ext cx="760225" cy="510802"/>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34" name="Straight Connector 33">
              <a:extLst>
                <a:ext uri="{FF2B5EF4-FFF2-40B4-BE49-F238E27FC236}">
                  <a16:creationId xmlns:a16="http://schemas.microsoft.com/office/drawing/2014/main" id="{81707DC9-2FFA-3E40-B33F-4215FD90DADF}"/>
                </a:ext>
              </a:extLst>
            </p:cNvPr>
            <p:cNvCxnSpPr>
              <a:cxnSpLocks/>
              <a:stCxn id="117" idx="3"/>
              <a:endCxn id="85" idx="7"/>
            </p:cNvCxnSpPr>
            <p:nvPr/>
          </p:nvCxnSpPr>
          <p:spPr>
            <a:xfrm flipH="1">
              <a:off x="3006695" y="8353834"/>
              <a:ext cx="910738" cy="774930"/>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35" name="Straight Connector 34">
              <a:extLst>
                <a:ext uri="{FF2B5EF4-FFF2-40B4-BE49-F238E27FC236}">
                  <a16:creationId xmlns:a16="http://schemas.microsoft.com/office/drawing/2014/main" id="{E6842B12-E823-DF4E-B1D4-9219D11DC7DA}"/>
                </a:ext>
              </a:extLst>
            </p:cNvPr>
            <p:cNvCxnSpPr>
              <a:cxnSpLocks/>
              <a:stCxn id="99" idx="4"/>
              <a:endCxn id="85" idx="0"/>
            </p:cNvCxnSpPr>
            <p:nvPr/>
          </p:nvCxnSpPr>
          <p:spPr>
            <a:xfrm>
              <a:off x="2771358" y="8441015"/>
              <a:ext cx="14249" cy="596173"/>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36" name="Straight Connector 35">
              <a:extLst>
                <a:ext uri="{FF2B5EF4-FFF2-40B4-BE49-F238E27FC236}">
                  <a16:creationId xmlns:a16="http://schemas.microsoft.com/office/drawing/2014/main" id="{357B30BF-EE74-0F4A-9A13-98726368C838}"/>
                </a:ext>
              </a:extLst>
            </p:cNvPr>
            <p:cNvCxnSpPr>
              <a:cxnSpLocks/>
              <a:stCxn id="99" idx="6"/>
              <a:endCxn id="117" idx="2"/>
            </p:cNvCxnSpPr>
            <p:nvPr/>
          </p:nvCxnSpPr>
          <p:spPr>
            <a:xfrm>
              <a:off x="3084023" y="8128350"/>
              <a:ext cx="741833" cy="4396"/>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37" name="Straight Connector 36">
              <a:extLst>
                <a:ext uri="{FF2B5EF4-FFF2-40B4-BE49-F238E27FC236}">
                  <a16:creationId xmlns:a16="http://schemas.microsoft.com/office/drawing/2014/main" id="{0E84B993-F00E-5C4B-84A9-B2450AEC2D2D}"/>
                </a:ext>
              </a:extLst>
            </p:cNvPr>
            <p:cNvCxnSpPr>
              <a:cxnSpLocks/>
              <a:stCxn id="97" idx="2"/>
              <a:endCxn id="117" idx="6"/>
            </p:cNvCxnSpPr>
            <p:nvPr/>
          </p:nvCxnSpPr>
          <p:spPr>
            <a:xfrm flipH="1" flipV="1">
              <a:off x="4451186" y="8132746"/>
              <a:ext cx="877647" cy="149789"/>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38" name="Straight Connector 37">
              <a:extLst>
                <a:ext uri="{FF2B5EF4-FFF2-40B4-BE49-F238E27FC236}">
                  <a16:creationId xmlns:a16="http://schemas.microsoft.com/office/drawing/2014/main" id="{10C173A7-626E-524F-80ED-740F8DFE24AC}"/>
                </a:ext>
              </a:extLst>
            </p:cNvPr>
            <p:cNvCxnSpPr>
              <a:cxnSpLocks/>
              <a:stCxn id="99" idx="2"/>
              <a:endCxn id="107" idx="7"/>
            </p:cNvCxnSpPr>
            <p:nvPr/>
          </p:nvCxnSpPr>
          <p:spPr>
            <a:xfrm flipH="1">
              <a:off x="1668538" y="8128350"/>
              <a:ext cx="790154" cy="539544"/>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39" name="Straight Connector 38">
              <a:extLst>
                <a:ext uri="{FF2B5EF4-FFF2-40B4-BE49-F238E27FC236}">
                  <a16:creationId xmlns:a16="http://schemas.microsoft.com/office/drawing/2014/main" id="{83525EA1-03C8-A946-BB84-59C64DC482C9}"/>
                </a:ext>
              </a:extLst>
            </p:cNvPr>
            <p:cNvCxnSpPr>
              <a:cxnSpLocks/>
              <a:stCxn id="93" idx="7"/>
              <a:endCxn id="107" idx="2"/>
            </p:cNvCxnSpPr>
            <p:nvPr/>
          </p:nvCxnSpPr>
          <p:spPr>
            <a:xfrm flipV="1">
              <a:off x="778500" y="8888981"/>
              <a:ext cx="356287" cy="206599"/>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40" name="Straight Connector 39">
              <a:extLst>
                <a:ext uri="{FF2B5EF4-FFF2-40B4-BE49-F238E27FC236}">
                  <a16:creationId xmlns:a16="http://schemas.microsoft.com/office/drawing/2014/main" id="{935AEE95-3FB2-084F-8D78-7072EAD3D5BC}"/>
                </a:ext>
              </a:extLst>
            </p:cNvPr>
            <p:cNvCxnSpPr>
              <a:cxnSpLocks/>
              <a:stCxn id="107" idx="6"/>
              <a:endCxn id="85" idx="1"/>
            </p:cNvCxnSpPr>
            <p:nvPr/>
          </p:nvCxnSpPr>
          <p:spPr>
            <a:xfrm>
              <a:off x="1760116" y="8888981"/>
              <a:ext cx="804403" cy="239784"/>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41" name="Straight Connector 40">
              <a:extLst>
                <a:ext uri="{FF2B5EF4-FFF2-40B4-BE49-F238E27FC236}">
                  <a16:creationId xmlns:a16="http://schemas.microsoft.com/office/drawing/2014/main" id="{D308F44E-5EDE-FF44-8E2B-95C0B4CF2EDE}"/>
                </a:ext>
              </a:extLst>
            </p:cNvPr>
            <p:cNvCxnSpPr>
              <a:cxnSpLocks/>
              <a:stCxn id="117" idx="4"/>
              <a:endCxn id="10" idx="8"/>
            </p:cNvCxnSpPr>
            <p:nvPr/>
          </p:nvCxnSpPr>
          <p:spPr>
            <a:xfrm flipH="1">
              <a:off x="3951308" y="8445411"/>
              <a:ext cx="187213" cy="882624"/>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42" name="Straight Connector 41">
              <a:extLst>
                <a:ext uri="{FF2B5EF4-FFF2-40B4-BE49-F238E27FC236}">
                  <a16:creationId xmlns:a16="http://schemas.microsoft.com/office/drawing/2014/main" id="{7D101F12-80B1-5740-8CC0-ABE5D73716D5}"/>
                </a:ext>
              </a:extLst>
            </p:cNvPr>
            <p:cNvCxnSpPr>
              <a:cxnSpLocks/>
              <a:stCxn id="75" idx="6"/>
              <a:endCxn id="10" idx="5"/>
            </p:cNvCxnSpPr>
            <p:nvPr/>
          </p:nvCxnSpPr>
          <p:spPr>
            <a:xfrm flipV="1">
              <a:off x="2424129" y="10339839"/>
              <a:ext cx="1214514" cy="368693"/>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43" name="Straight Connector 42">
              <a:extLst>
                <a:ext uri="{FF2B5EF4-FFF2-40B4-BE49-F238E27FC236}">
                  <a16:creationId xmlns:a16="http://schemas.microsoft.com/office/drawing/2014/main" id="{6B8E0701-1A49-FD45-8343-D77F1DEAB8BF}"/>
                </a:ext>
              </a:extLst>
            </p:cNvPr>
            <p:cNvCxnSpPr>
              <a:cxnSpLocks/>
              <a:stCxn id="97" idx="3"/>
              <a:endCxn id="10" idx="9"/>
            </p:cNvCxnSpPr>
            <p:nvPr/>
          </p:nvCxnSpPr>
          <p:spPr>
            <a:xfrm flipH="1">
              <a:off x="4337783" y="8503621"/>
              <a:ext cx="1082627" cy="824415"/>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44" name="Straight Connector 43">
              <a:extLst>
                <a:ext uri="{FF2B5EF4-FFF2-40B4-BE49-F238E27FC236}">
                  <a16:creationId xmlns:a16="http://schemas.microsoft.com/office/drawing/2014/main" id="{160D7D24-B4C0-D140-A0D0-E9C76742F314}"/>
                </a:ext>
              </a:extLst>
            </p:cNvPr>
            <p:cNvCxnSpPr>
              <a:cxnSpLocks/>
              <a:stCxn id="73" idx="2"/>
              <a:endCxn id="10" idx="0"/>
            </p:cNvCxnSpPr>
            <p:nvPr/>
          </p:nvCxnSpPr>
          <p:spPr>
            <a:xfrm flipH="1">
              <a:off x="4650448" y="9281198"/>
              <a:ext cx="853037" cy="285691"/>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45" name="Straight Connector 44">
              <a:extLst>
                <a:ext uri="{FF2B5EF4-FFF2-40B4-BE49-F238E27FC236}">
                  <a16:creationId xmlns:a16="http://schemas.microsoft.com/office/drawing/2014/main" id="{585190E9-38CB-8B47-B9FA-38D15FDB8724}"/>
                </a:ext>
              </a:extLst>
            </p:cNvPr>
            <p:cNvCxnSpPr>
              <a:cxnSpLocks/>
              <a:stCxn id="83" idx="3"/>
              <a:endCxn id="73" idx="6"/>
            </p:cNvCxnSpPr>
            <p:nvPr/>
          </p:nvCxnSpPr>
          <p:spPr>
            <a:xfrm flipH="1">
              <a:off x="6128815" y="8868401"/>
              <a:ext cx="667982" cy="412797"/>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46" name="Straight Connector 45">
              <a:extLst>
                <a:ext uri="{FF2B5EF4-FFF2-40B4-BE49-F238E27FC236}">
                  <a16:creationId xmlns:a16="http://schemas.microsoft.com/office/drawing/2014/main" id="{D58170F9-BF22-D444-A99C-3F94AAF6388C}"/>
                </a:ext>
              </a:extLst>
            </p:cNvPr>
            <p:cNvCxnSpPr>
              <a:cxnSpLocks/>
              <a:stCxn id="97" idx="4"/>
              <a:endCxn id="73" idx="0"/>
            </p:cNvCxnSpPr>
            <p:nvPr/>
          </p:nvCxnSpPr>
          <p:spPr>
            <a:xfrm>
              <a:off x="5641498" y="8595199"/>
              <a:ext cx="174653" cy="373334"/>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47" name="Straight Connector 46">
              <a:extLst>
                <a:ext uri="{FF2B5EF4-FFF2-40B4-BE49-F238E27FC236}">
                  <a16:creationId xmlns:a16="http://schemas.microsoft.com/office/drawing/2014/main" id="{A8AE59D5-B6F1-A148-B0EE-47B94E6B1533}"/>
                </a:ext>
              </a:extLst>
            </p:cNvPr>
            <p:cNvCxnSpPr>
              <a:cxnSpLocks/>
              <a:stCxn id="97" idx="6"/>
              <a:endCxn id="83" idx="2"/>
            </p:cNvCxnSpPr>
            <p:nvPr/>
          </p:nvCxnSpPr>
          <p:spPr>
            <a:xfrm>
              <a:off x="5954162" y="8282534"/>
              <a:ext cx="751057" cy="364779"/>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48" name="Straight Connector 47">
              <a:extLst>
                <a:ext uri="{FF2B5EF4-FFF2-40B4-BE49-F238E27FC236}">
                  <a16:creationId xmlns:a16="http://schemas.microsoft.com/office/drawing/2014/main" id="{2519D438-8A76-6040-8810-A39950092887}"/>
                </a:ext>
              </a:extLst>
            </p:cNvPr>
            <p:cNvCxnSpPr>
              <a:cxnSpLocks/>
              <a:stCxn id="81" idx="1"/>
              <a:endCxn id="83" idx="5"/>
            </p:cNvCxnSpPr>
            <p:nvPr/>
          </p:nvCxnSpPr>
          <p:spPr>
            <a:xfrm flipH="1" flipV="1">
              <a:off x="7238972" y="8868401"/>
              <a:ext cx="572812" cy="351942"/>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49" name="Straight Connector 48">
              <a:extLst>
                <a:ext uri="{FF2B5EF4-FFF2-40B4-BE49-F238E27FC236}">
                  <a16:creationId xmlns:a16="http://schemas.microsoft.com/office/drawing/2014/main" id="{811838C8-D231-E546-8CE8-C23DBFC1FE40}"/>
                </a:ext>
              </a:extLst>
            </p:cNvPr>
            <p:cNvCxnSpPr>
              <a:cxnSpLocks/>
              <a:stCxn id="81" idx="4"/>
              <a:endCxn id="109" idx="0"/>
            </p:cNvCxnSpPr>
            <p:nvPr/>
          </p:nvCxnSpPr>
          <p:spPr>
            <a:xfrm flipH="1">
              <a:off x="7643214" y="9754095"/>
              <a:ext cx="389657" cy="1162396"/>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50" name="Straight Connector 49">
              <a:extLst>
                <a:ext uri="{FF2B5EF4-FFF2-40B4-BE49-F238E27FC236}">
                  <a16:creationId xmlns:a16="http://schemas.microsoft.com/office/drawing/2014/main" id="{E98E2971-8346-A240-8D4E-4D633782E151}"/>
                </a:ext>
              </a:extLst>
            </p:cNvPr>
            <p:cNvCxnSpPr>
              <a:cxnSpLocks/>
              <a:stCxn id="81" idx="3"/>
              <a:endCxn id="89" idx="7"/>
            </p:cNvCxnSpPr>
            <p:nvPr/>
          </p:nvCxnSpPr>
          <p:spPr>
            <a:xfrm flipH="1">
              <a:off x="7261046" y="9662517"/>
              <a:ext cx="550738" cy="420625"/>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51" name="Straight Connector 50">
              <a:extLst>
                <a:ext uri="{FF2B5EF4-FFF2-40B4-BE49-F238E27FC236}">
                  <a16:creationId xmlns:a16="http://schemas.microsoft.com/office/drawing/2014/main" id="{FC1180D2-6DAF-C547-A39B-0469F6375D09}"/>
                </a:ext>
              </a:extLst>
            </p:cNvPr>
            <p:cNvCxnSpPr>
              <a:cxnSpLocks/>
              <a:stCxn id="89" idx="2"/>
              <a:endCxn id="103" idx="6"/>
            </p:cNvCxnSpPr>
            <p:nvPr/>
          </p:nvCxnSpPr>
          <p:spPr>
            <a:xfrm flipH="1" flipV="1">
              <a:off x="6147753" y="10250695"/>
              <a:ext cx="579541" cy="53534"/>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52" name="Straight Connector 51">
              <a:extLst>
                <a:ext uri="{FF2B5EF4-FFF2-40B4-BE49-F238E27FC236}">
                  <a16:creationId xmlns:a16="http://schemas.microsoft.com/office/drawing/2014/main" id="{1EAB2177-B56F-5044-848A-D67B5E474EA3}"/>
                </a:ext>
              </a:extLst>
            </p:cNvPr>
            <p:cNvCxnSpPr>
              <a:cxnSpLocks/>
              <a:stCxn id="79" idx="0"/>
              <a:endCxn id="103" idx="4"/>
            </p:cNvCxnSpPr>
            <p:nvPr/>
          </p:nvCxnSpPr>
          <p:spPr>
            <a:xfrm flipH="1" flipV="1">
              <a:off x="5835089" y="10563360"/>
              <a:ext cx="124887" cy="759273"/>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53" name="Straight Connector 52">
              <a:extLst>
                <a:ext uri="{FF2B5EF4-FFF2-40B4-BE49-F238E27FC236}">
                  <a16:creationId xmlns:a16="http://schemas.microsoft.com/office/drawing/2014/main" id="{1E03FE02-3297-624A-A960-91B8A0D307A4}"/>
                </a:ext>
              </a:extLst>
            </p:cNvPr>
            <p:cNvCxnSpPr>
              <a:cxnSpLocks/>
              <a:stCxn id="103" idx="0"/>
              <a:endCxn id="73" idx="4"/>
            </p:cNvCxnSpPr>
            <p:nvPr/>
          </p:nvCxnSpPr>
          <p:spPr>
            <a:xfrm flipH="1" flipV="1">
              <a:off x="5816150" y="9593863"/>
              <a:ext cx="18938" cy="344168"/>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54" name="Straight Connector 53">
              <a:extLst>
                <a:ext uri="{FF2B5EF4-FFF2-40B4-BE49-F238E27FC236}">
                  <a16:creationId xmlns:a16="http://schemas.microsoft.com/office/drawing/2014/main" id="{7B97AF6B-652F-5743-95A8-EBD01EEA23DE}"/>
                </a:ext>
              </a:extLst>
            </p:cNvPr>
            <p:cNvCxnSpPr>
              <a:cxnSpLocks/>
              <a:stCxn id="103" idx="2"/>
              <a:endCxn id="10" idx="1"/>
            </p:cNvCxnSpPr>
            <p:nvPr/>
          </p:nvCxnSpPr>
          <p:spPr>
            <a:xfrm flipH="1" flipV="1">
              <a:off x="4769876" y="9953364"/>
              <a:ext cx="752548" cy="297331"/>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55" name="Straight Connector 54">
              <a:extLst>
                <a:ext uri="{FF2B5EF4-FFF2-40B4-BE49-F238E27FC236}">
                  <a16:creationId xmlns:a16="http://schemas.microsoft.com/office/drawing/2014/main" id="{C42A1E1F-D4FF-C64A-8F57-7A426C675F00}"/>
                </a:ext>
              </a:extLst>
            </p:cNvPr>
            <p:cNvCxnSpPr>
              <a:cxnSpLocks/>
              <a:stCxn id="123" idx="0"/>
              <a:endCxn id="10" idx="3"/>
            </p:cNvCxnSpPr>
            <p:nvPr/>
          </p:nvCxnSpPr>
          <p:spPr>
            <a:xfrm flipH="1" flipV="1">
              <a:off x="4337783" y="10578692"/>
              <a:ext cx="240117" cy="1203245"/>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56" name="Straight Connector 55">
              <a:extLst>
                <a:ext uri="{FF2B5EF4-FFF2-40B4-BE49-F238E27FC236}">
                  <a16:creationId xmlns:a16="http://schemas.microsoft.com/office/drawing/2014/main" id="{8BD2B5E8-7E24-F744-B7F3-500F868BEA2D}"/>
                </a:ext>
              </a:extLst>
            </p:cNvPr>
            <p:cNvCxnSpPr>
              <a:cxnSpLocks/>
              <a:stCxn id="79" idx="3"/>
              <a:endCxn id="123" idx="6"/>
            </p:cNvCxnSpPr>
            <p:nvPr/>
          </p:nvCxnSpPr>
          <p:spPr>
            <a:xfrm flipH="1">
              <a:off x="4890565" y="11856386"/>
              <a:ext cx="848323" cy="238216"/>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57" name="Straight Connector 56">
              <a:extLst>
                <a:ext uri="{FF2B5EF4-FFF2-40B4-BE49-F238E27FC236}">
                  <a16:creationId xmlns:a16="http://schemas.microsoft.com/office/drawing/2014/main" id="{1D6CEFD8-8520-454F-9A0C-FE4915D7580A}"/>
                </a:ext>
              </a:extLst>
            </p:cNvPr>
            <p:cNvCxnSpPr>
              <a:cxnSpLocks/>
              <a:stCxn id="123" idx="1"/>
              <a:endCxn id="77" idx="5"/>
            </p:cNvCxnSpPr>
            <p:nvPr/>
          </p:nvCxnSpPr>
          <p:spPr>
            <a:xfrm flipH="1" flipV="1">
              <a:off x="3718107" y="11440422"/>
              <a:ext cx="638705" cy="433092"/>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58" name="Straight Connector 57">
              <a:extLst>
                <a:ext uri="{FF2B5EF4-FFF2-40B4-BE49-F238E27FC236}">
                  <a16:creationId xmlns:a16="http://schemas.microsoft.com/office/drawing/2014/main" id="{A3C31673-D3D0-A049-817E-B9604598099D}"/>
                </a:ext>
              </a:extLst>
            </p:cNvPr>
            <p:cNvCxnSpPr>
              <a:cxnSpLocks/>
              <a:stCxn id="10" idx="4"/>
              <a:endCxn id="77" idx="7"/>
            </p:cNvCxnSpPr>
            <p:nvPr/>
          </p:nvCxnSpPr>
          <p:spPr>
            <a:xfrm flipH="1">
              <a:off x="3718106" y="10578692"/>
              <a:ext cx="233203" cy="419555"/>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59" name="Straight Connector 58">
              <a:extLst>
                <a:ext uri="{FF2B5EF4-FFF2-40B4-BE49-F238E27FC236}">
                  <a16:creationId xmlns:a16="http://schemas.microsoft.com/office/drawing/2014/main" id="{49C9AE4B-AC80-524D-9711-8DD1F11B76AF}"/>
                </a:ext>
              </a:extLst>
            </p:cNvPr>
            <p:cNvCxnSpPr>
              <a:cxnSpLocks/>
              <a:stCxn id="77" idx="3"/>
              <a:endCxn id="87" idx="7"/>
            </p:cNvCxnSpPr>
            <p:nvPr/>
          </p:nvCxnSpPr>
          <p:spPr>
            <a:xfrm flipH="1">
              <a:off x="2830185" y="11440421"/>
              <a:ext cx="445747" cy="542295"/>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60" name="Straight Connector 59">
              <a:extLst>
                <a:ext uri="{FF2B5EF4-FFF2-40B4-BE49-F238E27FC236}">
                  <a16:creationId xmlns:a16="http://schemas.microsoft.com/office/drawing/2014/main" id="{0814B92A-6D60-EA49-A6BE-641C1BDE42AD}"/>
                </a:ext>
              </a:extLst>
            </p:cNvPr>
            <p:cNvCxnSpPr>
              <a:cxnSpLocks/>
              <a:stCxn id="75" idx="4"/>
              <a:endCxn id="87" idx="0"/>
            </p:cNvCxnSpPr>
            <p:nvPr/>
          </p:nvCxnSpPr>
          <p:spPr>
            <a:xfrm>
              <a:off x="2111465" y="11021196"/>
              <a:ext cx="497633" cy="869942"/>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61" name="Straight Connector 60">
              <a:extLst>
                <a:ext uri="{FF2B5EF4-FFF2-40B4-BE49-F238E27FC236}">
                  <a16:creationId xmlns:a16="http://schemas.microsoft.com/office/drawing/2014/main" id="{89818F64-7DBA-A442-AF6C-9E76417512B8}"/>
                </a:ext>
              </a:extLst>
            </p:cNvPr>
            <p:cNvCxnSpPr>
              <a:cxnSpLocks/>
              <a:stCxn id="75" idx="3"/>
              <a:endCxn id="95" idx="7"/>
            </p:cNvCxnSpPr>
            <p:nvPr/>
          </p:nvCxnSpPr>
          <p:spPr>
            <a:xfrm flipH="1">
              <a:off x="1355873" y="10929618"/>
              <a:ext cx="534505" cy="308413"/>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62" name="Straight Connector 61">
              <a:extLst>
                <a:ext uri="{FF2B5EF4-FFF2-40B4-BE49-F238E27FC236}">
                  <a16:creationId xmlns:a16="http://schemas.microsoft.com/office/drawing/2014/main" id="{911E5FF9-3295-E844-B490-32EED6B078A5}"/>
                </a:ext>
              </a:extLst>
            </p:cNvPr>
            <p:cNvCxnSpPr>
              <a:cxnSpLocks/>
              <a:stCxn id="75" idx="1"/>
              <a:endCxn id="101" idx="6"/>
            </p:cNvCxnSpPr>
            <p:nvPr/>
          </p:nvCxnSpPr>
          <p:spPr>
            <a:xfrm flipH="1" flipV="1">
              <a:off x="1010853" y="10354038"/>
              <a:ext cx="879524" cy="133406"/>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63" name="Straight Connector 62">
              <a:extLst>
                <a:ext uri="{FF2B5EF4-FFF2-40B4-BE49-F238E27FC236}">
                  <a16:creationId xmlns:a16="http://schemas.microsoft.com/office/drawing/2014/main" id="{F1790BC4-0E85-234D-9C3D-C5586821CAF4}"/>
                </a:ext>
              </a:extLst>
            </p:cNvPr>
            <p:cNvCxnSpPr>
              <a:cxnSpLocks/>
              <a:stCxn id="101" idx="1"/>
              <a:endCxn id="93" idx="4"/>
            </p:cNvCxnSpPr>
            <p:nvPr/>
          </p:nvCxnSpPr>
          <p:spPr>
            <a:xfrm flipV="1">
              <a:off x="477100" y="9629333"/>
              <a:ext cx="80310" cy="503617"/>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64" name="Straight Connector 63">
              <a:extLst>
                <a:ext uri="{FF2B5EF4-FFF2-40B4-BE49-F238E27FC236}">
                  <a16:creationId xmlns:a16="http://schemas.microsoft.com/office/drawing/2014/main" id="{43A71D5C-CF28-F743-BB15-CC9FC58899AA}"/>
                </a:ext>
              </a:extLst>
            </p:cNvPr>
            <p:cNvCxnSpPr>
              <a:cxnSpLocks/>
              <a:stCxn id="101" idx="4"/>
              <a:endCxn id="95" idx="1"/>
            </p:cNvCxnSpPr>
            <p:nvPr/>
          </p:nvCxnSpPr>
          <p:spPr>
            <a:xfrm>
              <a:off x="698188" y="10666703"/>
              <a:ext cx="215510" cy="571327"/>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65" name="Straight Connector 64">
              <a:extLst>
                <a:ext uri="{FF2B5EF4-FFF2-40B4-BE49-F238E27FC236}">
                  <a16:creationId xmlns:a16="http://schemas.microsoft.com/office/drawing/2014/main" id="{0356B1A5-8F4D-CA40-9BD5-B8876E406E28}"/>
                </a:ext>
              </a:extLst>
            </p:cNvPr>
            <p:cNvCxnSpPr>
              <a:cxnSpLocks/>
              <a:stCxn id="85" idx="3"/>
              <a:endCxn id="101" idx="7"/>
            </p:cNvCxnSpPr>
            <p:nvPr/>
          </p:nvCxnSpPr>
          <p:spPr>
            <a:xfrm flipH="1">
              <a:off x="919275" y="9570939"/>
              <a:ext cx="1645244" cy="562012"/>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66" name="Straight Connector 65">
              <a:extLst>
                <a:ext uri="{FF2B5EF4-FFF2-40B4-BE49-F238E27FC236}">
                  <a16:creationId xmlns:a16="http://schemas.microsoft.com/office/drawing/2014/main" id="{FA561CB3-527F-6E49-8DE5-185A94CC9A01}"/>
                </a:ext>
              </a:extLst>
            </p:cNvPr>
            <p:cNvCxnSpPr>
              <a:cxnSpLocks/>
              <a:stCxn id="109" idx="3"/>
              <a:endCxn id="79" idx="6"/>
            </p:cNvCxnSpPr>
            <p:nvPr/>
          </p:nvCxnSpPr>
          <p:spPr>
            <a:xfrm flipH="1">
              <a:off x="6272641" y="11450244"/>
              <a:ext cx="1149486" cy="185054"/>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67" name="Straight Connector 66">
              <a:extLst>
                <a:ext uri="{FF2B5EF4-FFF2-40B4-BE49-F238E27FC236}">
                  <a16:creationId xmlns:a16="http://schemas.microsoft.com/office/drawing/2014/main" id="{A558453A-D7BF-4F4B-8903-79BE556A7114}"/>
                </a:ext>
              </a:extLst>
            </p:cNvPr>
            <p:cNvCxnSpPr>
              <a:cxnSpLocks/>
              <a:stCxn id="123" idx="3"/>
              <a:endCxn id="87" idx="5"/>
            </p:cNvCxnSpPr>
            <p:nvPr/>
          </p:nvCxnSpPr>
          <p:spPr>
            <a:xfrm flipH="1">
              <a:off x="2830186" y="12315690"/>
              <a:ext cx="1526626" cy="109201"/>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68" name="Straight Connector 67">
              <a:extLst>
                <a:ext uri="{FF2B5EF4-FFF2-40B4-BE49-F238E27FC236}">
                  <a16:creationId xmlns:a16="http://schemas.microsoft.com/office/drawing/2014/main" id="{E224EF3A-2736-F747-BCFD-C8A74BE711D1}"/>
                </a:ext>
              </a:extLst>
            </p:cNvPr>
            <p:cNvCxnSpPr>
              <a:cxnSpLocks/>
              <a:stCxn id="87" idx="2"/>
              <a:endCxn id="95" idx="5"/>
            </p:cNvCxnSpPr>
            <p:nvPr/>
          </p:nvCxnSpPr>
          <p:spPr>
            <a:xfrm flipH="1" flipV="1">
              <a:off x="1355873" y="11680205"/>
              <a:ext cx="940560" cy="523598"/>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69" name="Straight Connector 68">
              <a:extLst>
                <a:ext uri="{FF2B5EF4-FFF2-40B4-BE49-F238E27FC236}">
                  <a16:creationId xmlns:a16="http://schemas.microsoft.com/office/drawing/2014/main" id="{4FBECE09-6205-5646-8A7C-9CBBB3232C5B}"/>
                </a:ext>
              </a:extLst>
            </p:cNvPr>
            <p:cNvCxnSpPr>
              <a:cxnSpLocks/>
              <a:stCxn id="109" idx="1"/>
              <a:endCxn id="89" idx="5"/>
            </p:cNvCxnSpPr>
            <p:nvPr/>
          </p:nvCxnSpPr>
          <p:spPr>
            <a:xfrm flipH="1" flipV="1">
              <a:off x="7261046" y="10525317"/>
              <a:ext cx="161081" cy="482752"/>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sp>
          <p:nvSpPr>
            <p:cNvPr id="70" name="Oval 69">
              <a:extLst>
                <a:ext uri="{FF2B5EF4-FFF2-40B4-BE49-F238E27FC236}">
                  <a16:creationId xmlns:a16="http://schemas.microsoft.com/office/drawing/2014/main" id="{3BBE8C05-9507-FC4C-8EE0-C7BA4C006E0D}"/>
                </a:ext>
              </a:extLst>
            </p:cNvPr>
            <p:cNvSpPr>
              <a:spLocks noChangeAspect="1"/>
            </p:cNvSpPr>
            <p:nvPr/>
          </p:nvSpPr>
          <p:spPr>
            <a:xfrm>
              <a:off x="3521369" y="9320629"/>
              <a:ext cx="1250659" cy="1250659"/>
            </a:xfrm>
            <a:prstGeom prst="ellipse">
              <a:avLst/>
            </a:prstGeom>
            <a:solidFill>
              <a:srgbClr val="003B4B"/>
            </a:solidFill>
            <a:ln w="76200">
              <a:solidFill>
                <a:srgbClr val="85C7AE"/>
              </a:solidFill>
            </a:ln>
            <a:effectLst>
              <a:outerShdw blurRad="50800" dist="38100" dir="2700000" algn="tl" rotWithShape="0">
                <a:prstClr val="black">
                  <a:alpha val="40000"/>
                </a:prstClr>
              </a:outerShdw>
            </a:effectLst>
          </p:spPr>
          <p:txBody>
            <a:bodyPr wrap="square" rtlCol="0" anchor="ctr">
              <a:noAutofit/>
            </a:bodyPr>
            <a:lstStyle/>
            <a:p>
              <a:pPr>
                <a:lnSpc>
                  <a:spcPct val="120000"/>
                </a:lnSpc>
              </a:pPr>
              <a:r>
                <a:rPr lang="en-IT" sz="1200">
                  <a:solidFill>
                    <a:schemeClr val="bg1"/>
                  </a:solidFill>
                  <a:latin typeface="Gill Sans Light" panose="020B0302020104020203" pitchFamily="34" charset="-79"/>
                  <a:cs typeface="Gill Sans Light" panose="020B0302020104020203" pitchFamily="34" charset="-79"/>
                </a:rPr>
                <a:t>ESA Φ-lab</a:t>
              </a:r>
            </a:p>
          </p:txBody>
        </p:sp>
        <p:cxnSp>
          <p:nvCxnSpPr>
            <p:cNvPr id="71" name="Straight Connector 70">
              <a:extLst>
                <a:ext uri="{FF2B5EF4-FFF2-40B4-BE49-F238E27FC236}">
                  <a16:creationId xmlns:a16="http://schemas.microsoft.com/office/drawing/2014/main" id="{A69ECC2D-5C80-464E-81D1-26DBEAFD5ACF}"/>
                </a:ext>
              </a:extLst>
            </p:cNvPr>
            <p:cNvCxnSpPr>
              <a:cxnSpLocks/>
              <a:stCxn id="85" idx="4"/>
              <a:endCxn id="75" idx="7"/>
            </p:cNvCxnSpPr>
            <p:nvPr/>
          </p:nvCxnSpPr>
          <p:spPr>
            <a:xfrm flipH="1">
              <a:off x="2332552" y="9662517"/>
              <a:ext cx="453055" cy="824927"/>
            </a:xfrm>
            <a:prstGeom prst="line">
              <a:avLst/>
            </a:prstGeom>
            <a:noFill/>
            <a:ln w="25400" cap="flat">
              <a:solidFill>
                <a:srgbClr val="00AE9D"/>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pic>
          <p:nvPicPr>
            <p:cNvPr id="114" name="Picture 113">
              <a:extLst>
                <a:ext uri="{FF2B5EF4-FFF2-40B4-BE49-F238E27FC236}">
                  <a16:creationId xmlns:a16="http://schemas.microsoft.com/office/drawing/2014/main" id="{E989BD45-BDB3-464B-A1AD-46AD3DCAB758}"/>
                </a:ext>
              </a:extLst>
            </p:cNvPr>
            <p:cNvPicPr>
              <a:picLocks noChangeAspect="1"/>
            </p:cNvPicPr>
            <p:nvPr/>
          </p:nvPicPr>
          <p:blipFill rotWithShape="1">
            <a:blip r:embed="rId10">
              <a:extLst>
                <a:ext uri="{28A0092B-C50C-407E-A947-70E740481C1C}">
                  <a14:useLocalDpi xmlns:a14="http://schemas.microsoft.com/office/drawing/2010/main" val="0"/>
                </a:ext>
              </a:extLst>
            </a:blip>
            <a:srcRect l="27432" t="12847" r="30151" b="11669"/>
            <a:stretch/>
          </p:blipFill>
          <p:spPr>
            <a:xfrm>
              <a:off x="3225001" y="9047938"/>
              <a:ext cx="1900694" cy="1902464"/>
            </a:xfrm>
            <a:prstGeom prst="ellipse">
              <a:avLst/>
            </a:prstGeom>
          </p:spPr>
        </p:pic>
        <p:sp>
          <p:nvSpPr>
            <p:cNvPr id="115" name="Rectangle 114">
              <a:extLst>
                <a:ext uri="{FF2B5EF4-FFF2-40B4-BE49-F238E27FC236}">
                  <a16:creationId xmlns:a16="http://schemas.microsoft.com/office/drawing/2014/main" id="{C5A7CC3C-B134-0F4C-BE90-930B26D3BD31}"/>
                </a:ext>
              </a:extLst>
            </p:cNvPr>
            <p:cNvSpPr/>
            <p:nvPr/>
          </p:nvSpPr>
          <p:spPr>
            <a:xfrm>
              <a:off x="3710205" y="9501845"/>
              <a:ext cx="1250984" cy="1046440"/>
            </a:xfrm>
            <a:prstGeom prst="rect">
              <a:avLst/>
            </a:prstGeom>
          </p:spPr>
          <p:txBody>
            <a:bodyPr wrap="none">
              <a:spAutoFit/>
            </a:bodyPr>
            <a:lstStyle/>
            <a:p>
              <a:r>
                <a:rPr lang="en-IT" sz="1400">
                  <a:solidFill>
                    <a:schemeClr val="bg1"/>
                  </a:solidFill>
                  <a:latin typeface="Gill Sans Light" panose="020B0302020104020203" pitchFamily="34" charset="-79"/>
                  <a:cs typeface="Gill Sans Light" panose="020B0302020104020203" pitchFamily="34" charset="-79"/>
                </a:rPr>
                <a:t>ESA </a:t>
              </a:r>
            </a:p>
            <a:p>
              <a:r>
                <a:rPr lang="en-IT" sz="1400">
                  <a:solidFill>
                    <a:schemeClr val="bg1"/>
                  </a:solidFill>
                  <a:latin typeface="Gill Sans Light" panose="020B0302020104020203" pitchFamily="34" charset="-79"/>
                  <a:cs typeface="Gill Sans Light" panose="020B0302020104020203" pitchFamily="34" charset="-79"/>
                </a:rPr>
                <a:t>Φ-lab</a:t>
              </a:r>
            </a:p>
          </p:txBody>
        </p:sp>
        <p:grpSp>
          <p:nvGrpSpPr>
            <p:cNvPr id="113" name="Group 112">
              <a:extLst>
                <a:ext uri="{FF2B5EF4-FFF2-40B4-BE49-F238E27FC236}">
                  <a16:creationId xmlns:a16="http://schemas.microsoft.com/office/drawing/2014/main" id="{00995FC7-0BC4-DF44-90FF-360B871CE21F}"/>
                </a:ext>
              </a:extLst>
            </p:cNvPr>
            <p:cNvGrpSpPr>
              <a:grpSpLocks noChangeAspect="1"/>
            </p:cNvGrpSpPr>
            <p:nvPr/>
          </p:nvGrpSpPr>
          <p:grpSpPr>
            <a:xfrm>
              <a:off x="3825856" y="7820081"/>
              <a:ext cx="625330" cy="625330"/>
              <a:chOff x="12505069" y="3499003"/>
              <a:chExt cx="2168949" cy="2168949"/>
            </a:xfrm>
          </p:grpSpPr>
          <p:pic>
            <p:nvPicPr>
              <p:cNvPr id="116" name="Picture 115">
                <a:extLst>
                  <a:ext uri="{FF2B5EF4-FFF2-40B4-BE49-F238E27FC236}">
                    <a16:creationId xmlns:a16="http://schemas.microsoft.com/office/drawing/2014/main" id="{FDDCA2F7-D556-8F48-A83B-E33220A5DF2E}"/>
                  </a:ext>
                </a:extLst>
              </p:cNvPr>
              <p:cNvPicPr>
                <a:picLocks noChangeAspect="1"/>
              </p:cNvPicPr>
              <p:nvPr/>
            </p:nvPicPr>
            <p:blipFill>
              <a:blip r:embed="rId6"/>
              <a:stretch>
                <a:fillRect/>
              </a:stretch>
            </p:blipFill>
            <p:spPr>
              <a:xfrm>
                <a:off x="13083051" y="3930353"/>
                <a:ext cx="1012984" cy="1306248"/>
              </a:xfrm>
              <a:prstGeom prst="rect">
                <a:avLst/>
              </a:prstGeom>
              <a:ln>
                <a:noFill/>
              </a:ln>
              <a:effectLst>
                <a:outerShdw blurRad="292100" dist="139700" dir="2700000" algn="tl" rotWithShape="0">
                  <a:srgbClr val="333333">
                    <a:alpha val="65000"/>
                  </a:srgbClr>
                </a:outerShdw>
              </a:effectLst>
            </p:spPr>
          </p:pic>
          <p:sp>
            <p:nvSpPr>
              <p:cNvPr id="117" name="Doughnut 116">
                <a:extLst>
                  <a:ext uri="{FF2B5EF4-FFF2-40B4-BE49-F238E27FC236}">
                    <a16:creationId xmlns:a16="http://schemas.microsoft.com/office/drawing/2014/main" id="{B3FF2D8C-79C6-9348-9626-D835CEE32FE4}"/>
                  </a:ext>
                </a:extLst>
              </p:cNvPr>
              <p:cNvSpPr/>
              <p:nvPr/>
            </p:nvSpPr>
            <p:spPr>
              <a:xfrm>
                <a:off x="12505069" y="3499003"/>
                <a:ext cx="2168949" cy="2168949"/>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nvGrpSpPr>
            <p:cNvPr id="121" name="Group 120">
              <a:extLst>
                <a:ext uri="{FF2B5EF4-FFF2-40B4-BE49-F238E27FC236}">
                  <a16:creationId xmlns:a16="http://schemas.microsoft.com/office/drawing/2014/main" id="{5B7BD9B6-06C4-7E41-90ED-4FD81AA0C6A9}"/>
                </a:ext>
              </a:extLst>
            </p:cNvPr>
            <p:cNvGrpSpPr>
              <a:grpSpLocks noChangeAspect="1"/>
            </p:cNvGrpSpPr>
            <p:nvPr/>
          </p:nvGrpSpPr>
          <p:grpSpPr>
            <a:xfrm>
              <a:off x="4265235" y="11781937"/>
              <a:ext cx="625330" cy="625330"/>
              <a:chOff x="12505069" y="3499003"/>
              <a:chExt cx="2168949" cy="2168949"/>
            </a:xfrm>
          </p:grpSpPr>
          <p:pic>
            <p:nvPicPr>
              <p:cNvPr id="122" name="Picture 121">
                <a:extLst>
                  <a:ext uri="{FF2B5EF4-FFF2-40B4-BE49-F238E27FC236}">
                    <a16:creationId xmlns:a16="http://schemas.microsoft.com/office/drawing/2014/main" id="{A04A7D4A-774C-E34F-80CC-2DABE4E02183}"/>
                  </a:ext>
                </a:extLst>
              </p:cNvPr>
              <p:cNvPicPr>
                <a:picLocks noChangeAspect="1"/>
              </p:cNvPicPr>
              <p:nvPr/>
            </p:nvPicPr>
            <p:blipFill>
              <a:blip r:embed="rId6"/>
              <a:stretch>
                <a:fillRect/>
              </a:stretch>
            </p:blipFill>
            <p:spPr>
              <a:xfrm>
                <a:off x="13083051" y="3930353"/>
                <a:ext cx="1012984" cy="1306248"/>
              </a:xfrm>
              <a:prstGeom prst="rect">
                <a:avLst/>
              </a:prstGeom>
              <a:ln>
                <a:noFill/>
              </a:ln>
              <a:effectLst>
                <a:outerShdw blurRad="292100" dist="139700" dir="2700000" algn="tl" rotWithShape="0">
                  <a:srgbClr val="333333">
                    <a:alpha val="65000"/>
                  </a:srgbClr>
                </a:outerShdw>
              </a:effectLst>
            </p:spPr>
          </p:pic>
          <p:sp>
            <p:nvSpPr>
              <p:cNvPr id="123" name="Doughnut 122">
                <a:extLst>
                  <a:ext uri="{FF2B5EF4-FFF2-40B4-BE49-F238E27FC236}">
                    <a16:creationId xmlns:a16="http://schemas.microsoft.com/office/drawing/2014/main" id="{C47879C4-4C41-0C41-ADFD-000ED52382F3}"/>
                  </a:ext>
                </a:extLst>
              </p:cNvPr>
              <p:cNvSpPr/>
              <p:nvPr/>
            </p:nvSpPr>
            <p:spPr>
              <a:xfrm>
                <a:off x="12505069" y="3499003"/>
                <a:ext cx="2168949" cy="2168949"/>
              </a:xfrm>
              <a:prstGeom prst="donut">
                <a:avLst>
                  <a:gd name="adj" fmla="val 2957"/>
                </a:avLst>
              </a:prstGeom>
              <a:solidFill>
                <a:srgbClr val="85C7AE"/>
              </a:solidFill>
              <a:ln>
                <a:solidFill>
                  <a:srgbClr val="85C7AE"/>
                </a:solidFill>
              </a:ln>
            </p:spPr>
            <p:txBody>
              <a:bodyPr wrap="square" rtlCol="0" anchor="ctr">
                <a:normAutofit fontScale="92500" lnSpcReduction="10000"/>
              </a:bodyPr>
              <a:lstStyle/>
              <a:p>
                <a:pPr algn="l">
                  <a:lnSpc>
                    <a:spcPct val="120000"/>
                  </a:lnSpc>
                </a:pPr>
                <a:endParaRPr lang="en-IT" sz="900">
                  <a:solidFill>
                    <a:schemeClr val="bg1"/>
                  </a:solidFill>
                </a:endParaRPr>
              </a:p>
            </p:txBody>
          </p:sp>
        </p:grpSp>
      </p:grpSp>
    </p:spTree>
    <p:extLst>
      <p:ext uri="{BB962C8B-B14F-4D97-AF65-F5344CB8AC3E}">
        <p14:creationId xmlns:p14="http://schemas.microsoft.com/office/powerpoint/2010/main" val="3654833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8C9ED72-D221-BD41-A9F4-93A57DE4A0EE}"/>
              </a:ext>
            </a:extLst>
          </p:cNvPr>
          <p:cNvSpPr>
            <a:spLocks noGrp="1"/>
          </p:cNvSpPr>
          <p:nvPr>
            <p:ph type="ctrTitle"/>
          </p:nvPr>
        </p:nvSpPr>
        <p:spPr>
          <a:xfrm>
            <a:off x="147704" y="78121"/>
            <a:ext cx="10625007" cy="567399"/>
          </a:xfrm>
        </p:spPr>
        <p:txBody>
          <a:bodyPr>
            <a:normAutofit/>
          </a:bodyPr>
          <a:lstStyle/>
          <a:p>
            <a:r>
              <a:rPr lang="en-GB" b="0" dirty="0">
                <a:solidFill>
                  <a:schemeClr val="bg1"/>
                </a:solidFill>
              </a:rPr>
              <a:t>Innovation T</a:t>
            </a:r>
            <a:r>
              <a:rPr lang="x-none" b="0" dirty="0">
                <a:solidFill>
                  <a:schemeClr val="bg1"/>
                </a:solidFill>
              </a:rPr>
              <a:t>echnologies </a:t>
            </a:r>
            <a:r>
              <a:rPr lang="it-IT" b="0" dirty="0">
                <a:solidFill>
                  <a:schemeClr val="bg1"/>
                </a:solidFill>
              </a:rPr>
              <a:t>a</a:t>
            </a:r>
            <a:r>
              <a:rPr lang="x-none" b="0" dirty="0">
                <a:solidFill>
                  <a:schemeClr val="bg1"/>
                </a:solidFill>
              </a:rPr>
              <a:t>xis and </a:t>
            </a:r>
            <a:r>
              <a:rPr lang="en-GB" b="0" dirty="0">
                <a:solidFill>
                  <a:schemeClr val="bg1"/>
                </a:solidFill>
              </a:rPr>
              <a:t>A</a:t>
            </a:r>
            <a:r>
              <a:rPr lang="x-none" b="0" dirty="0">
                <a:solidFill>
                  <a:schemeClr val="bg1"/>
                </a:solidFill>
              </a:rPr>
              <a:t>pplications</a:t>
            </a:r>
          </a:p>
        </p:txBody>
      </p:sp>
      <p:sp>
        <p:nvSpPr>
          <p:cNvPr id="6" name="Rectangle 5"/>
          <p:cNvSpPr/>
          <p:nvPr/>
        </p:nvSpPr>
        <p:spPr>
          <a:xfrm>
            <a:off x="4357262" y="912253"/>
            <a:ext cx="3600000" cy="1386000"/>
          </a:xfrm>
          <a:prstGeom prst="rect">
            <a:avLst/>
          </a:prstGeom>
          <a:gradFill flip="none" rotWithShape="1">
            <a:gsLst>
              <a:gs pos="0">
                <a:srgbClr val="335E6F"/>
              </a:gs>
              <a:gs pos="32000">
                <a:srgbClr val="76C8AE"/>
              </a:gs>
              <a:gs pos="100000">
                <a:schemeClr val="bg1"/>
              </a:gs>
            </a:gsLst>
            <a:lin ang="2700000" scaled="1"/>
            <a:tileRect/>
          </a:gradFill>
          <a:effectLst>
            <a:outerShdw blurRad="50800" dist="38100" dir="2700000" algn="tl" rotWithShape="0">
              <a:prstClr val="black">
                <a:alpha val="40000"/>
              </a:prstClr>
            </a:outerShdw>
          </a:effectLst>
        </p:spPr>
        <p:txBody>
          <a:bodyPr wrap="square" rtlCol="0" anchor="t">
            <a:noAutofit/>
          </a:bodyPr>
          <a:lstStyle/>
          <a:p>
            <a:pPr>
              <a:lnSpc>
                <a:spcPct val="120000"/>
              </a:lnSpc>
            </a:pPr>
            <a:r>
              <a:rPr lang="en-GB" sz="900">
                <a:solidFill>
                  <a:schemeClr val="bg1"/>
                </a:solidFill>
                <a:effectLst>
                  <a:outerShdw blurRad="38100" dist="38100" dir="2700000" algn="tl">
                    <a:srgbClr val="000000">
                      <a:alpha val="43137"/>
                    </a:srgbClr>
                  </a:outerShdw>
                </a:effectLst>
                <a:latin typeface="Gill Sans Light" panose="020B0302020104020203" pitchFamily="34" charset="-79"/>
                <a:cs typeface="Gill Sans Light" panose="020B0302020104020203" pitchFamily="34" charset="-79"/>
              </a:rPr>
              <a:t>AXIS II</a:t>
            </a:r>
            <a:endParaRPr lang="en-GB" sz="900">
              <a:solidFill>
                <a:schemeClr val="tx1">
                  <a:lumMod val="65000"/>
                  <a:lumOff val="35000"/>
                </a:schemeClr>
              </a:solidFill>
              <a:latin typeface="Gill Sans Light" panose="020B0302020104020203" pitchFamily="34" charset="-79"/>
              <a:cs typeface="Gill Sans Light" panose="020B0302020104020203" pitchFamily="34" charset="-79"/>
            </a:endParaRPr>
          </a:p>
          <a:p>
            <a:r>
              <a:rPr lang="en-GB" sz="900">
                <a:solidFill>
                  <a:srgbClr val="335E6F"/>
                </a:solidFill>
                <a:latin typeface="Gill Sans" panose="020B0502020104020203" pitchFamily="34" charset="-79"/>
                <a:cs typeface="Gill Sans" panose="020B0502020104020203" pitchFamily="34" charset="-79"/>
              </a:rPr>
              <a:t>Innovative Computing Paradigms</a:t>
            </a:r>
            <a:endParaRPr lang="en-GB" sz="1400">
              <a:solidFill>
                <a:schemeClr val="bg2">
                  <a:lumMod val="75000"/>
                </a:schemeClr>
              </a:solidFill>
              <a:latin typeface="Gill Sans Light" panose="020B0302020104020203" pitchFamily="34" charset="-79"/>
              <a:cs typeface="Gill Sans Light" panose="020B0302020104020203" pitchFamily="34" charset="-79"/>
            </a:endParaRPr>
          </a:p>
        </p:txBody>
      </p:sp>
      <p:sp>
        <p:nvSpPr>
          <p:cNvPr id="8" name="Rectangle 7"/>
          <p:cNvSpPr/>
          <p:nvPr/>
        </p:nvSpPr>
        <p:spPr>
          <a:xfrm>
            <a:off x="711577" y="912253"/>
            <a:ext cx="3600000" cy="1386000"/>
          </a:xfrm>
          <a:prstGeom prst="rect">
            <a:avLst/>
          </a:prstGeom>
          <a:gradFill flip="none" rotWithShape="1">
            <a:gsLst>
              <a:gs pos="0">
                <a:srgbClr val="335E6F"/>
              </a:gs>
              <a:gs pos="32000">
                <a:srgbClr val="76C8AE"/>
              </a:gs>
              <a:gs pos="100000">
                <a:schemeClr val="bg1"/>
              </a:gs>
            </a:gsLst>
            <a:lin ang="2700000" scaled="1"/>
            <a:tileRect/>
          </a:gradFill>
          <a:effectLst>
            <a:outerShdw blurRad="50800" dist="38100" dir="2700000" algn="tl" rotWithShape="0">
              <a:prstClr val="black">
                <a:alpha val="40000"/>
              </a:prstClr>
            </a:outerShdw>
          </a:effectLst>
        </p:spPr>
        <p:txBody>
          <a:bodyPr wrap="square" rtlCol="0" anchor="t">
            <a:noAutofit/>
          </a:bodyPr>
          <a:lstStyle/>
          <a:p>
            <a:pPr>
              <a:lnSpc>
                <a:spcPct val="120000"/>
              </a:lnSpc>
            </a:pPr>
            <a:r>
              <a:rPr lang="en-GB" sz="900" dirty="0">
                <a:solidFill>
                  <a:schemeClr val="bg1"/>
                </a:solidFill>
                <a:effectLst>
                  <a:outerShdw blurRad="38100" dist="38100" dir="2700000" algn="tl">
                    <a:srgbClr val="000000">
                      <a:alpha val="43137"/>
                    </a:srgbClr>
                  </a:outerShdw>
                </a:effectLst>
                <a:latin typeface="Gill Sans Light" panose="020B0302020104020203" pitchFamily="34" charset="-79"/>
                <a:cs typeface="Gill Sans Light" panose="020B0302020104020203" pitchFamily="34" charset="-79"/>
              </a:rPr>
              <a:t>AXIS I</a:t>
            </a:r>
            <a:endParaRPr lang="en-GB" sz="900" dirty="0">
              <a:solidFill>
                <a:srgbClr val="335E6F"/>
              </a:solidFill>
              <a:latin typeface="Gill Sans Light" panose="020B0302020104020203" pitchFamily="34" charset="-79"/>
              <a:cs typeface="Gill Sans Light" panose="020B0302020104020203" pitchFamily="34" charset="-79"/>
            </a:endParaRPr>
          </a:p>
          <a:p>
            <a:r>
              <a:rPr lang="en-GB" sz="900" dirty="0">
                <a:solidFill>
                  <a:srgbClr val="335E6F"/>
                </a:solidFill>
                <a:latin typeface="Gill Sans" panose="020B0502020104020203" pitchFamily="34" charset="-79"/>
                <a:cs typeface="Gill Sans" panose="020B0502020104020203" pitchFamily="34" charset="-79"/>
              </a:rPr>
              <a:t>Augmented Intelligence</a:t>
            </a:r>
          </a:p>
          <a:p>
            <a:endParaRPr lang="en-GB" sz="1400" dirty="0">
              <a:solidFill>
                <a:schemeClr val="bg2">
                  <a:lumMod val="75000"/>
                </a:schemeClr>
              </a:solidFill>
              <a:latin typeface="Gill Sans Light" panose="020B0302020104020203" pitchFamily="34" charset="-79"/>
              <a:cs typeface="Gill Sans Light" panose="020B0302020104020203" pitchFamily="34" charset="-79"/>
            </a:endParaRPr>
          </a:p>
        </p:txBody>
      </p:sp>
      <p:pic>
        <p:nvPicPr>
          <p:cNvPr id="1028" name="Picture 4" descr="Blockchain &amp; Distributed Ledger Technology Solutions | AlmavivA">
            <a:extLst>
              <a:ext uri="{FF2B5EF4-FFF2-40B4-BE49-F238E27FC236}">
                <a16:creationId xmlns:a16="http://schemas.microsoft.com/office/drawing/2014/main" id="{EDC5910B-F74C-EC8F-6A06-7A80D7C0BBC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5540" y="2302675"/>
            <a:ext cx="3600000" cy="2214000"/>
          </a:xfrm>
          <a:prstGeom prst="rect">
            <a:avLst/>
          </a:prstGeom>
          <a:gradFill flip="none" rotWithShape="1">
            <a:gsLst>
              <a:gs pos="0">
                <a:srgbClr val="335E6F"/>
              </a:gs>
              <a:gs pos="32000">
                <a:srgbClr val="76C8AE"/>
              </a:gs>
              <a:gs pos="100000">
                <a:schemeClr val="bg1"/>
              </a:gs>
            </a:gsLst>
            <a:lin ang="2700000" scaled="1"/>
            <a:tileRect/>
          </a:gradFill>
          <a:effectLst>
            <a:outerShdw blurRad="50800" dist="38100" dir="2700000" algn="tl" rotWithShape="0">
              <a:prstClr val="black">
                <a:alpha val="40000"/>
              </a:prstClr>
            </a:outerShdw>
          </a:effectLst>
        </p:spPr>
      </p:pic>
      <p:pic>
        <p:nvPicPr>
          <p:cNvPr id="1026" name="Picture 2" descr="Quantum computing: ready for prime time? - Central Banking">
            <a:extLst>
              <a:ext uri="{FF2B5EF4-FFF2-40B4-BE49-F238E27FC236}">
                <a16:creationId xmlns:a16="http://schemas.microsoft.com/office/drawing/2014/main" id="{F9507FD7-8655-892B-D5D2-D9115BC4F565}"/>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7262" y="2302675"/>
            <a:ext cx="3600000" cy="2214000"/>
          </a:xfrm>
          <a:prstGeom prst="rect">
            <a:avLst/>
          </a:prstGeom>
          <a:gradFill flip="none" rotWithShape="1">
            <a:gsLst>
              <a:gs pos="0">
                <a:srgbClr val="335E6F"/>
              </a:gs>
              <a:gs pos="32000">
                <a:srgbClr val="76C8AE"/>
              </a:gs>
              <a:gs pos="100000">
                <a:schemeClr val="bg1"/>
              </a:gs>
            </a:gsLst>
            <a:lin ang="2700000" scaled="1"/>
            <a:tileRect/>
          </a:gradFill>
          <a:effectLst>
            <a:outerShdw blurRad="50800" dist="38100" dir="2700000" algn="tl" rotWithShape="0">
              <a:prstClr val="black">
                <a:alpha val="40000"/>
              </a:prstClr>
            </a:outerShdw>
          </a:effectLst>
        </p:spPr>
      </p:pic>
      <p:pic>
        <p:nvPicPr>
          <p:cNvPr id="1030" name="Picture 6" descr="World Wide ML">
            <a:extLst>
              <a:ext uri="{FF2B5EF4-FFF2-40B4-BE49-F238E27FC236}">
                <a16:creationId xmlns:a16="http://schemas.microsoft.com/office/drawing/2014/main" id="{7C4C2F47-5746-920B-90AA-15E7CF3B99F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577" y="2302675"/>
            <a:ext cx="3600000" cy="2214000"/>
          </a:xfrm>
          <a:prstGeom prst="rect">
            <a:avLst/>
          </a:prstGeom>
          <a:gradFill flip="none" rotWithShape="1">
            <a:gsLst>
              <a:gs pos="0">
                <a:srgbClr val="335E6F"/>
              </a:gs>
              <a:gs pos="32000">
                <a:srgbClr val="76C8AE"/>
              </a:gs>
              <a:gs pos="100000">
                <a:schemeClr val="bg1"/>
              </a:gs>
            </a:gsLst>
            <a:lin ang="2700000" scaled="1"/>
            <a:tileRect/>
          </a:gradFill>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6AEC25FD-79B1-CAE0-D1B9-767F1CD9E81C}"/>
              </a:ext>
            </a:extLst>
          </p:cNvPr>
          <p:cNvSpPr/>
          <p:nvPr/>
        </p:nvSpPr>
        <p:spPr>
          <a:xfrm>
            <a:off x="4357262" y="4508347"/>
            <a:ext cx="3600000" cy="1890000"/>
          </a:xfrm>
          <a:prstGeom prst="rect">
            <a:avLst/>
          </a:prstGeom>
          <a:gradFill flip="none" rotWithShape="1">
            <a:gsLst>
              <a:gs pos="0">
                <a:srgbClr val="335E6F"/>
              </a:gs>
              <a:gs pos="32000">
                <a:srgbClr val="76C8AE"/>
              </a:gs>
              <a:gs pos="100000">
                <a:schemeClr val="bg1"/>
              </a:gs>
            </a:gsLst>
            <a:lin ang="2700000" scaled="1"/>
            <a:tileRect/>
          </a:gradFill>
          <a:effectLst>
            <a:outerShdw blurRad="50800" dist="38100" dir="2700000" algn="tl" rotWithShape="0">
              <a:prstClr val="black">
                <a:alpha val="40000"/>
              </a:prstClr>
            </a:outerShdw>
          </a:effectLst>
        </p:spPr>
        <p:txBody>
          <a:bodyPr wrap="square" rtlCol="0" anchor="t">
            <a:noAutofit/>
          </a:bodyPr>
          <a:lstStyle/>
          <a:p>
            <a:r>
              <a:rPr lang="en-GB" sz="1600" dirty="0">
                <a:solidFill>
                  <a:schemeClr val="bg2">
                    <a:lumMod val="75000"/>
                  </a:schemeClr>
                </a:solidFill>
                <a:latin typeface="Gill Sans Light" panose="020B0302020104020203" pitchFamily="34" charset="-79"/>
                <a:cs typeface="Gill Sans Light" panose="020B0302020104020203" pitchFamily="34" charset="-79"/>
              </a:rPr>
              <a:t>On-Board AI</a:t>
            </a:r>
          </a:p>
          <a:p>
            <a:r>
              <a:rPr lang="en-GB" sz="1600" dirty="0">
                <a:solidFill>
                  <a:schemeClr val="bg2">
                    <a:lumMod val="75000"/>
                  </a:schemeClr>
                </a:solidFill>
                <a:latin typeface="Gill Sans Light" panose="020B0302020104020203" pitchFamily="34" charset="-79"/>
                <a:cs typeface="Gill Sans Light" panose="020B0302020104020203" pitchFamily="34" charset="-79"/>
              </a:rPr>
              <a:t>Quantum Computing</a:t>
            </a:r>
          </a:p>
          <a:p>
            <a:r>
              <a:rPr lang="en-GB" sz="1600" dirty="0">
                <a:solidFill>
                  <a:schemeClr val="bg2">
                    <a:lumMod val="75000"/>
                  </a:schemeClr>
                </a:solidFill>
                <a:latin typeface="Gill Sans Light" panose="020B0302020104020203" pitchFamily="34" charset="-79"/>
                <a:cs typeface="Gill Sans Light" panose="020B0302020104020203" pitchFamily="34" charset="-79"/>
              </a:rPr>
              <a:t>Hybrid HPC Computing</a:t>
            </a:r>
          </a:p>
          <a:p>
            <a:r>
              <a:rPr lang="en-GB" sz="1600" dirty="0">
                <a:solidFill>
                  <a:schemeClr val="bg2">
                    <a:lumMod val="75000"/>
                  </a:schemeClr>
                </a:solidFill>
                <a:latin typeface="Gill Sans Light" panose="020B0302020104020203" pitchFamily="34" charset="-79"/>
                <a:cs typeface="Gill Sans Light" panose="020B0302020104020203" pitchFamily="34" charset="-79"/>
              </a:rPr>
              <a:t>Neuromorphic</a:t>
            </a:r>
          </a:p>
          <a:p>
            <a:r>
              <a:rPr lang="en-GB" sz="1600" dirty="0">
                <a:solidFill>
                  <a:schemeClr val="bg2">
                    <a:lumMod val="75000"/>
                  </a:schemeClr>
                </a:solidFill>
                <a:latin typeface="Gill Sans Light" panose="020B0302020104020203" pitchFamily="34" charset="-79"/>
                <a:cs typeface="Gill Sans Light" panose="020B0302020104020203" pitchFamily="34" charset="-79"/>
              </a:rPr>
              <a:t>Biocomputing and others</a:t>
            </a:r>
          </a:p>
        </p:txBody>
      </p:sp>
      <p:sp>
        <p:nvSpPr>
          <p:cNvPr id="4" name="Rectangle 3">
            <a:extLst>
              <a:ext uri="{FF2B5EF4-FFF2-40B4-BE49-F238E27FC236}">
                <a16:creationId xmlns:a16="http://schemas.microsoft.com/office/drawing/2014/main" id="{A964BDB0-0820-DE47-4A52-A75614F01229}"/>
              </a:ext>
            </a:extLst>
          </p:cNvPr>
          <p:cNvSpPr/>
          <p:nvPr/>
        </p:nvSpPr>
        <p:spPr>
          <a:xfrm>
            <a:off x="8015540" y="4508347"/>
            <a:ext cx="3600000" cy="1890000"/>
          </a:xfrm>
          <a:prstGeom prst="rect">
            <a:avLst/>
          </a:prstGeom>
          <a:gradFill flip="none" rotWithShape="1">
            <a:gsLst>
              <a:gs pos="0">
                <a:srgbClr val="335E6F"/>
              </a:gs>
              <a:gs pos="32000">
                <a:srgbClr val="76C8AE"/>
              </a:gs>
              <a:gs pos="100000">
                <a:schemeClr val="bg1"/>
              </a:gs>
            </a:gsLst>
            <a:lin ang="2700000" scaled="1"/>
            <a:tileRect/>
          </a:gradFill>
          <a:effectLst>
            <a:outerShdw blurRad="50800" dist="38100" dir="2700000" algn="tl" rotWithShape="0">
              <a:prstClr val="black">
                <a:alpha val="40000"/>
              </a:prstClr>
            </a:outerShdw>
          </a:effectLst>
        </p:spPr>
        <p:txBody>
          <a:bodyPr wrap="square" rtlCol="0" anchor="t">
            <a:noAutofit/>
          </a:bodyPr>
          <a:lstStyle/>
          <a:p>
            <a:r>
              <a:rPr lang="x-none" sz="1600">
                <a:solidFill>
                  <a:schemeClr val="bg2">
                    <a:lumMod val="75000"/>
                  </a:schemeClr>
                </a:solidFill>
                <a:latin typeface="Gill Sans Light" panose="020B0302020104020203" pitchFamily="34" charset="-79"/>
                <a:cs typeface="Gill Sans Light" panose="020B0302020104020203" pitchFamily="34" charset="-79"/>
              </a:rPr>
              <a:t>Cognitive Space</a:t>
            </a:r>
            <a:endParaRPr lang="en-US" sz="1600" dirty="0">
              <a:solidFill>
                <a:schemeClr val="bg2">
                  <a:lumMod val="75000"/>
                </a:schemeClr>
              </a:solidFill>
              <a:latin typeface="Gill Sans Light" panose="020B0302020104020203" pitchFamily="34" charset="-79"/>
              <a:cs typeface="Gill Sans Light" panose="020B0302020104020203" pitchFamily="34" charset="-79"/>
            </a:endParaRPr>
          </a:p>
          <a:p>
            <a:r>
              <a:rPr lang="en-US" sz="1600" dirty="0">
                <a:solidFill>
                  <a:schemeClr val="bg2">
                    <a:lumMod val="75000"/>
                  </a:schemeClr>
                </a:solidFill>
                <a:latin typeface="Gill Sans Light" panose="020B0302020104020203" pitchFamily="34" charset="-79"/>
                <a:cs typeface="Gill Sans Light" panose="020B0302020104020203" pitchFamily="34" charset="-79"/>
              </a:rPr>
              <a:t>VR/AR Immersive </a:t>
            </a:r>
            <a:r>
              <a:rPr lang="en-US" sz="1600" dirty="0" err="1">
                <a:solidFill>
                  <a:schemeClr val="bg2">
                    <a:lumMod val="75000"/>
                  </a:schemeClr>
                </a:solidFill>
                <a:latin typeface="Gill Sans Light" panose="020B0302020104020203" pitchFamily="34" charset="-79"/>
                <a:cs typeface="Gill Sans Light" panose="020B0302020104020203" pitchFamily="34" charset="-79"/>
              </a:rPr>
              <a:t>Visualisation</a:t>
            </a:r>
            <a:endParaRPr lang="en-US" sz="1600" dirty="0">
              <a:solidFill>
                <a:schemeClr val="bg2">
                  <a:lumMod val="75000"/>
                </a:schemeClr>
              </a:solidFill>
              <a:latin typeface="Gill Sans Light" panose="020B0302020104020203" pitchFamily="34" charset="-79"/>
              <a:cs typeface="Gill Sans Light" panose="020B0302020104020203" pitchFamily="34" charset="-79"/>
            </a:endParaRPr>
          </a:p>
          <a:p>
            <a:r>
              <a:rPr lang="en-US" sz="1600" dirty="0">
                <a:solidFill>
                  <a:schemeClr val="bg2">
                    <a:lumMod val="75000"/>
                  </a:schemeClr>
                </a:solidFill>
                <a:latin typeface="Gill Sans Light" panose="020B0302020104020203" pitchFamily="34" charset="-79"/>
                <a:cs typeface="Gill Sans Light" panose="020B0302020104020203" pitchFamily="34" charset="-79"/>
              </a:rPr>
              <a:t>Web 3.0</a:t>
            </a:r>
          </a:p>
          <a:p>
            <a:r>
              <a:rPr lang="en-US" sz="1600" dirty="0">
                <a:solidFill>
                  <a:schemeClr val="bg2">
                    <a:lumMod val="75000"/>
                  </a:schemeClr>
                </a:solidFill>
                <a:latin typeface="Gill Sans Light" panose="020B0302020104020203" pitchFamily="34" charset="-79"/>
                <a:cs typeface="Gill Sans Light" panose="020B0302020104020203" pitchFamily="34" charset="-79"/>
              </a:rPr>
              <a:t>IOT</a:t>
            </a:r>
          </a:p>
          <a:p>
            <a:r>
              <a:rPr lang="en-US" sz="1600" dirty="0">
                <a:solidFill>
                  <a:schemeClr val="bg2">
                    <a:lumMod val="75000"/>
                  </a:schemeClr>
                </a:solidFill>
                <a:latin typeface="Gill Sans Light" panose="020B0302020104020203" pitchFamily="34" charset="-79"/>
                <a:cs typeface="Gill Sans Light" panose="020B0302020104020203" pitchFamily="34" charset="-79"/>
              </a:rPr>
              <a:t>Distributed Ledgers/Blockchain</a:t>
            </a:r>
          </a:p>
          <a:p>
            <a:endParaRPr lang="x-none" sz="1600" b="1">
              <a:solidFill>
                <a:schemeClr val="bg2">
                  <a:lumMod val="75000"/>
                </a:schemeClr>
              </a:solidFill>
              <a:latin typeface="Gill Sans Light" panose="020B0302020104020203" pitchFamily="34" charset="-79"/>
              <a:cs typeface="Gill Sans Light" panose="020B0302020104020203" pitchFamily="34" charset="-79"/>
            </a:endParaRPr>
          </a:p>
          <a:p>
            <a:endParaRPr lang="en-GB" sz="1600" b="1" dirty="0">
              <a:solidFill>
                <a:schemeClr val="bg2">
                  <a:lumMod val="75000"/>
                </a:schemeClr>
              </a:solidFill>
              <a:latin typeface="Gill Sans Light" panose="020B0302020104020203" pitchFamily="34" charset="-79"/>
              <a:cs typeface="Gill Sans Light" panose="020B0302020104020203" pitchFamily="34" charset="-79"/>
            </a:endParaRPr>
          </a:p>
        </p:txBody>
      </p:sp>
      <p:sp>
        <p:nvSpPr>
          <p:cNvPr id="5" name="Rectangle 4">
            <a:extLst>
              <a:ext uri="{FF2B5EF4-FFF2-40B4-BE49-F238E27FC236}">
                <a16:creationId xmlns:a16="http://schemas.microsoft.com/office/drawing/2014/main" id="{7A0D8D19-4C8D-4503-9BA8-5743519A9A46}"/>
              </a:ext>
            </a:extLst>
          </p:cNvPr>
          <p:cNvSpPr/>
          <p:nvPr/>
        </p:nvSpPr>
        <p:spPr>
          <a:xfrm>
            <a:off x="711577" y="4508347"/>
            <a:ext cx="3600000" cy="1890000"/>
          </a:xfrm>
          <a:prstGeom prst="rect">
            <a:avLst/>
          </a:prstGeom>
          <a:gradFill flip="none" rotWithShape="1">
            <a:gsLst>
              <a:gs pos="0">
                <a:srgbClr val="335E6F"/>
              </a:gs>
              <a:gs pos="32000">
                <a:srgbClr val="76C8AE"/>
              </a:gs>
              <a:gs pos="100000">
                <a:schemeClr val="bg1"/>
              </a:gs>
            </a:gsLst>
            <a:lin ang="2700000" scaled="1"/>
            <a:tileRect/>
          </a:gradFill>
          <a:effectLst>
            <a:outerShdw blurRad="50800" dist="38100" dir="2700000" algn="tl" rotWithShape="0">
              <a:prstClr val="black">
                <a:alpha val="40000"/>
              </a:prstClr>
            </a:outerShdw>
          </a:effectLst>
        </p:spPr>
        <p:txBody>
          <a:bodyPr wrap="square" rtlCol="0" anchor="t">
            <a:noAutofit/>
          </a:bodyPr>
          <a:lstStyle/>
          <a:p>
            <a:r>
              <a:rPr lang="en-GB" sz="1600" dirty="0">
                <a:solidFill>
                  <a:srgbClr val="335E6F"/>
                </a:solidFill>
                <a:latin typeface="Gill Sans Light" panose="020B0302020104020203" pitchFamily="34" charset="-79"/>
                <a:cs typeface="Gill Sans Light" panose="020B0302020104020203" pitchFamily="34" charset="-79"/>
              </a:rPr>
              <a:t>Foundation Models</a:t>
            </a:r>
          </a:p>
          <a:p>
            <a:r>
              <a:rPr lang="en-GB" sz="1600" dirty="0">
                <a:solidFill>
                  <a:srgbClr val="335E6F"/>
                </a:solidFill>
                <a:latin typeface="Gill Sans Light" panose="020B0302020104020203" pitchFamily="34" charset="-79"/>
                <a:cs typeface="Gill Sans Light" panose="020B0302020104020203" pitchFamily="34" charset="-79"/>
              </a:rPr>
              <a:t>Digital Assistant and Twins</a:t>
            </a:r>
          </a:p>
          <a:p>
            <a:r>
              <a:rPr lang="en-GB" sz="1600" dirty="0">
                <a:solidFill>
                  <a:srgbClr val="335E6F"/>
                </a:solidFill>
                <a:latin typeface="Gill Sans Light" panose="020B0302020104020203" pitchFamily="34" charset="-79"/>
                <a:cs typeface="Gill Sans Light" panose="020B0302020104020203" pitchFamily="34" charset="-79"/>
              </a:rPr>
              <a:t>Generative AI</a:t>
            </a:r>
          </a:p>
          <a:p>
            <a:r>
              <a:rPr lang="en-GB" sz="1600" dirty="0">
                <a:solidFill>
                  <a:srgbClr val="335E6F"/>
                </a:solidFill>
                <a:latin typeface="Gill Sans Light" panose="020B0302020104020203" pitchFamily="34" charset="-79"/>
                <a:cs typeface="Gill Sans Light" panose="020B0302020104020203" pitchFamily="34" charset="-79"/>
              </a:rPr>
              <a:t>Decision Intelligence, Agentic AI</a:t>
            </a:r>
          </a:p>
          <a:p>
            <a:r>
              <a:rPr lang="en-GB" sz="1600" dirty="0">
                <a:solidFill>
                  <a:srgbClr val="335E6F"/>
                </a:solidFill>
                <a:latin typeface="Gill Sans Light" panose="020B0302020104020203" pitchFamily="34" charset="-79"/>
                <a:cs typeface="Gill Sans Light" panose="020B0302020104020203" pitchFamily="34" charset="-79"/>
              </a:rPr>
              <a:t>Explainability (</a:t>
            </a:r>
            <a:r>
              <a:rPr lang="en-GB" sz="1600" dirty="0" err="1">
                <a:solidFill>
                  <a:srgbClr val="335E6F"/>
                </a:solidFill>
                <a:latin typeface="Gill Sans Light" panose="020B0302020104020203" pitchFamily="34" charset="-79"/>
                <a:cs typeface="Gill Sans Light" panose="020B0302020104020203" pitchFamily="34" charset="-79"/>
              </a:rPr>
              <a:t>xAI</a:t>
            </a:r>
            <a:r>
              <a:rPr lang="en-GB" sz="1600" dirty="0">
                <a:solidFill>
                  <a:srgbClr val="335E6F"/>
                </a:solidFill>
                <a:latin typeface="Gill Sans Light" panose="020B0302020104020203" pitchFamily="34" charset="-79"/>
                <a:cs typeface="Gill Sans Light" panose="020B0302020104020203" pitchFamily="34" charset="-79"/>
              </a:rPr>
              <a:t>)</a:t>
            </a:r>
          </a:p>
          <a:p>
            <a:r>
              <a:rPr lang="en-GB" sz="1600" dirty="0">
                <a:solidFill>
                  <a:srgbClr val="335E6F"/>
                </a:solidFill>
                <a:latin typeface="Gill Sans Light" panose="020B0302020104020203" pitchFamily="34" charset="-79"/>
                <a:cs typeface="Gill Sans Light" panose="020B0302020104020203" pitchFamily="34" charset="-79"/>
              </a:rPr>
              <a:t>Physics-Informed ML</a:t>
            </a:r>
          </a:p>
          <a:p>
            <a:r>
              <a:rPr lang="en-GB" sz="1600" dirty="0">
                <a:solidFill>
                  <a:srgbClr val="335E6F"/>
                </a:solidFill>
                <a:latin typeface="Gill Sans Light" panose="020B0302020104020203" pitchFamily="34" charset="-79"/>
                <a:cs typeface="Gill Sans Light" panose="020B0302020104020203" pitchFamily="34" charset="-79"/>
              </a:rPr>
              <a:t>AI4EO for Climate, Health, and Human</a:t>
            </a:r>
          </a:p>
        </p:txBody>
      </p:sp>
      <p:sp>
        <p:nvSpPr>
          <p:cNvPr id="9" name="Rectangle 8">
            <a:extLst>
              <a:ext uri="{FF2B5EF4-FFF2-40B4-BE49-F238E27FC236}">
                <a16:creationId xmlns:a16="http://schemas.microsoft.com/office/drawing/2014/main" id="{D26A8DD4-5CEF-C781-A08C-946B30209026}"/>
              </a:ext>
            </a:extLst>
          </p:cNvPr>
          <p:cNvSpPr/>
          <p:nvPr/>
        </p:nvSpPr>
        <p:spPr>
          <a:xfrm>
            <a:off x="8015540" y="903875"/>
            <a:ext cx="3600000" cy="1386000"/>
          </a:xfrm>
          <a:prstGeom prst="rect">
            <a:avLst/>
          </a:prstGeom>
          <a:gradFill flip="none" rotWithShape="1">
            <a:gsLst>
              <a:gs pos="0">
                <a:srgbClr val="335E6F"/>
              </a:gs>
              <a:gs pos="32000">
                <a:srgbClr val="76C8AE"/>
              </a:gs>
              <a:gs pos="100000">
                <a:schemeClr val="bg1"/>
              </a:gs>
            </a:gsLst>
            <a:lin ang="2700000" scaled="1"/>
            <a:tileRect/>
          </a:gradFill>
          <a:effectLst>
            <a:outerShdw blurRad="50800" dist="38100" dir="2700000" algn="tl" rotWithShape="0">
              <a:prstClr val="black">
                <a:alpha val="40000"/>
              </a:prstClr>
            </a:outerShdw>
          </a:effectLst>
        </p:spPr>
        <p:txBody>
          <a:bodyPr wrap="square" rtlCol="0" anchor="t">
            <a:noAutofit/>
          </a:bodyPr>
          <a:lstStyle/>
          <a:p>
            <a:pPr>
              <a:lnSpc>
                <a:spcPct val="120000"/>
              </a:lnSpc>
            </a:pPr>
            <a:r>
              <a:rPr lang="en-GB" sz="900">
                <a:solidFill>
                  <a:schemeClr val="bg1"/>
                </a:solidFill>
                <a:effectLst>
                  <a:outerShdw blurRad="38100" dist="38100" dir="2700000" algn="tl">
                    <a:srgbClr val="000000">
                      <a:alpha val="43137"/>
                    </a:srgbClr>
                  </a:outerShdw>
                </a:effectLst>
                <a:latin typeface="Gill Sans Light" panose="020B0302020104020203" pitchFamily="34" charset="-79"/>
                <a:cs typeface="Gill Sans Light" panose="020B0302020104020203" pitchFamily="34" charset="-79"/>
              </a:rPr>
              <a:t>AXIS III</a:t>
            </a:r>
            <a:endParaRPr lang="en-GB" sz="900">
              <a:solidFill>
                <a:schemeClr val="tx1">
                  <a:lumMod val="65000"/>
                  <a:lumOff val="35000"/>
                </a:schemeClr>
              </a:solidFill>
              <a:latin typeface="Gill Sans Light" panose="020B0302020104020203" pitchFamily="34" charset="-79"/>
              <a:cs typeface="Gill Sans Light" panose="020B0302020104020203" pitchFamily="34" charset="-79"/>
            </a:endParaRPr>
          </a:p>
          <a:p>
            <a:r>
              <a:rPr lang="en-US" sz="900">
                <a:solidFill>
                  <a:srgbClr val="335E6F"/>
                </a:solidFill>
                <a:latin typeface="Gill Sans" panose="020B0502020104020203" pitchFamily="34" charset="-79"/>
                <a:cs typeface="Gill Sans" panose="020B0502020104020203" pitchFamily="34" charset="-79"/>
              </a:rPr>
              <a:t>Innovative Computing Paradigms</a:t>
            </a:r>
          </a:p>
          <a:p>
            <a:endParaRPr lang="en-US" sz="900">
              <a:solidFill>
                <a:srgbClr val="335E6F"/>
              </a:solidFill>
              <a:latin typeface="Gill Sans" panose="020B0502020104020203" pitchFamily="34" charset="-79"/>
              <a:cs typeface="Gill Sans" panose="020B0502020104020203" pitchFamily="34" charset="-79"/>
            </a:endParaRPr>
          </a:p>
        </p:txBody>
      </p:sp>
    </p:spTree>
    <p:extLst>
      <p:ext uri="{BB962C8B-B14F-4D97-AF65-F5344CB8AC3E}">
        <p14:creationId xmlns:p14="http://schemas.microsoft.com/office/powerpoint/2010/main" val="714810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4F58F-A751-10EC-6F5E-82EB5C5F81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0FDBA3-31A5-9F76-E4BD-64D9869BF4D3}"/>
              </a:ext>
            </a:extLst>
          </p:cNvPr>
          <p:cNvSpPr>
            <a:spLocks noGrp="1"/>
          </p:cNvSpPr>
          <p:nvPr>
            <p:ph type="ctrTitle"/>
          </p:nvPr>
        </p:nvSpPr>
        <p:spPr>
          <a:xfrm>
            <a:off x="147704" y="3064166"/>
            <a:ext cx="10625007" cy="1042465"/>
          </a:xfrm>
        </p:spPr>
        <p:txBody>
          <a:bodyPr/>
          <a:lstStyle/>
          <a:p>
            <a:r>
              <a:rPr lang="en-GB" dirty="0">
                <a:ea typeface="Verdana"/>
              </a:rPr>
              <a:t>Data handling: from manual feature extraction (ML) to automatic processing (DL)</a:t>
            </a:r>
            <a:endParaRPr lang="en-GB" dirty="0"/>
          </a:p>
        </p:txBody>
      </p:sp>
      <p:pic>
        <p:nvPicPr>
          <p:cNvPr id="4" name="Picture 3">
            <a:extLst>
              <a:ext uri="{FF2B5EF4-FFF2-40B4-BE49-F238E27FC236}">
                <a16:creationId xmlns:a16="http://schemas.microsoft.com/office/drawing/2014/main" id="{1CCB0D43-BB37-98BE-998C-8A52D8CAFA91}"/>
              </a:ext>
            </a:extLst>
          </p:cNvPr>
          <p:cNvPicPr>
            <a:picLocks noChangeAspect="1"/>
          </p:cNvPicPr>
          <p:nvPr/>
        </p:nvPicPr>
        <p:blipFill>
          <a:blip r:embed="rId2"/>
          <a:stretch>
            <a:fillRect/>
          </a:stretch>
        </p:blipFill>
        <p:spPr>
          <a:xfrm>
            <a:off x="5752669" y="4772698"/>
            <a:ext cx="720000" cy="720000"/>
          </a:xfrm>
          <a:prstGeom prst="rect">
            <a:avLst/>
          </a:prstGeom>
        </p:spPr>
      </p:pic>
    </p:spTree>
    <p:extLst>
      <p:ext uri="{BB962C8B-B14F-4D97-AF65-F5344CB8AC3E}">
        <p14:creationId xmlns:p14="http://schemas.microsoft.com/office/powerpoint/2010/main" val="1204484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21B2E-6F78-BC14-14E2-3A20AD68F3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BA0F3F-B8B4-7C35-D04E-45561CFCBA3D}"/>
              </a:ext>
            </a:extLst>
          </p:cNvPr>
          <p:cNvSpPr>
            <a:spLocks noGrp="1"/>
          </p:cNvSpPr>
          <p:nvPr>
            <p:ph type="ctrTitle"/>
          </p:nvPr>
        </p:nvSpPr>
        <p:spPr>
          <a:xfrm>
            <a:off x="147704" y="224755"/>
            <a:ext cx="10625007" cy="567399"/>
          </a:xfrm>
        </p:spPr>
        <p:txBody>
          <a:bodyPr/>
          <a:lstStyle/>
          <a:p>
            <a:r>
              <a:rPr lang="en-GB" b="0" dirty="0"/>
              <a:t>Remote Sensing Data</a:t>
            </a:r>
            <a:endParaRPr lang="en-US" b="0" dirty="0"/>
          </a:p>
        </p:txBody>
      </p:sp>
      <p:pic>
        <p:nvPicPr>
          <p:cNvPr id="1026" name="Picture 2">
            <a:extLst>
              <a:ext uri="{FF2B5EF4-FFF2-40B4-BE49-F238E27FC236}">
                <a16:creationId xmlns:a16="http://schemas.microsoft.com/office/drawing/2014/main" id="{65D980A0-8B5B-2F4C-5A3F-071B18EFCC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07"/>
          <a:stretch>
            <a:fillRect/>
          </a:stretch>
        </p:blipFill>
        <p:spPr bwMode="auto">
          <a:xfrm>
            <a:off x="1517536" y="1363367"/>
            <a:ext cx="9190267" cy="4631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535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A459F-57DB-3A45-5509-61EAA875B9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D4A097-67DD-20C7-8FAD-76F2E4D9ECDD}"/>
              </a:ext>
            </a:extLst>
          </p:cNvPr>
          <p:cNvSpPr>
            <a:spLocks noGrp="1"/>
          </p:cNvSpPr>
          <p:nvPr>
            <p:ph type="ctrTitle"/>
          </p:nvPr>
        </p:nvSpPr>
        <p:spPr>
          <a:xfrm>
            <a:off x="147704" y="218095"/>
            <a:ext cx="10625007" cy="567399"/>
          </a:xfrm>
        </p:spPr>
        <p:txBody>
          <a:bodyPr/>
          <a:lstStyle/>
          <a:p>
            <a:r>
              <a:rPr lang="en-GB" b="0" dirty="0"/>
              <a:t>Remote Sensing Data</a:t>
            </a:r>
            <a:endParaRPr lang="en-US" b="0" dirty="0"/>
          </a:p>
        </p:txBody>
      </p:sp>
      <p:sp>
        <p:nvSpPr>
          <p:cNvPr id="4" name="Text Placeholder 4">
            <a:extLst>
              <a:ext uri="{FF2B5EF4-FFF2-40B4-BE49-F238E27FC236}">
                <a16:creationId xmlns:a16="http://schemas.microsoft.com/office/drawing/2014/main" id="{E345B6EB-B9D9-921B-1F20-EC8EC0A8114A}"/>
              </a:ext>
            </a:extLst>
          </p:cNvPr>
          <p:cNvSpPr txBox="1">
            <a:spLocks/>
          </p:cNvSpPr>
          <p:nvPr/>
        </p:nvSpPr>
        <p:spPr>
          <a:xfrm>
            <a:off x="7652011" y="1166439"/>
            <a:ext cx="2633320" cy="469268"/>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Clr>
                <a:srgbClr val="0098DB"/>
              </a:buClr>
              <a:buFont typeface="Arial"/>
              <a:buChar char="•"/>
              <a:defRPr sz="2000" kern="1200">
                <a:solidFill>
                  <a:srgbClr val="4D4F53"/>
                </a:solidFill>
                <a:latin typeface="+mn-lt"/>
                <a:ea typeface="+mn-ea"/>
                <a:cs typeface="+mn-cs"/>
              </a:defRPr>
            </a:lvl1pPr>
            <a:lvl2pPr marL="742950" indent="-285750" algn="l" defTabSz="457200" rtl="0" eaLnBrk="1" latinLnBrk="0" hangingPunct="1">
              <a:spcBef>
                <a:spcPct val="20000"/>
              </a:spcBef>
              <a:buClr>
                <a:srgbClr val="0098DB"/>
              </a:buClr>
              <a:buFont typeface="Wingdings" panose="05000000000000000000" pitchFamily="2" charset="2"/>
              <a:buChar char="Ø"/>
              <a:defRPr sz="1800" kern="1200">
                <a:solidFill>
                  <a:srgbClr val="4D4F53"/>
                </a:solidFill>
                <a:latin typeface="+mn-lt"/>
                <a:ea typeface="+mn-ea"/>
                <a:cs typeface="+mn-cs"/>
              </a:defRPr>
            </a:lvl2pPr>
            <a:lvl3pPr marL="1143000" indent="-228600" algn="l" defTabSz="457200" rtl="0" eaLnBrk="1" latinLnBrk="0" hangingPunct="1">
              <a:spcBef>
                <a:spcPct val="20000"/>
              </a:spcBef>
              <a:buClr>
                <a:srgbClr val="0098DB"/>
              </a:buClr>
              <a:buFont typeface="Courier New" panose="02070309020205020404" pitchFamily="49" charset="0"/>
              <a:buChar char="o"/>
              <a:defRPr sz="1600" kern="1200">
                <a:solidFill>
                  <a:srgbClr val="4D4F53"/>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4D4F53"/>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rgbClr val="4D4F5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400" dirty="0">
                <a:solidFill>
                  <a:schemeClr val="tx1"/>
                </a:solidFill>
              </a:rPr>
              <a:t>Passive Sensors</a:t>
            </a:r>
          </a:p>
        </p:txBody>
      </p:sp>
      <p:pic>
        <p:nvPicPr>
          <p:cNvPr id="6" name="Picture 5" descr="A yellow circle with black background&#10;&#10;AI-generated content may be incorrect.">
            <a:extLst>
              <a:ext uri="{FF2B5EF4-FFF2-40B4-BE49-F238E27FC236}">
                <a16:creationId xmlns:a16="http://schemas.microsoft.com/office/drawing/2014/main" id="{A3DE83EB-B880-68C5-2B27-ADB848B40262}"/>
              </a:ext>
            </a:extLst>
          </p:cNvPr>
          <p:cNvPicPr>
            <a:picLocks noChangeAspect="1"/>
          </p:cNvPicPr>
          <p:nvPr/>
        </p:nvPicPr>
        <p:blipFill>
          <a:blip r:embed="rId3"/>
          <a:stretch>
            <a:fillRect/>
          </a:stretch>
        </p:blipFill>
        <p:spPr>
          <a:xfrm>
            <a:off x="9569636" y="1926598"/>
            <a:ext cx="1200000" cy="1200000"/>
          </a:xfrm>
          <a:prstGeom prst="rect">
            <a:avLst/>
          </a:prstGeom>
        </p:spPr>
      </p:pic>
      <p:pic>
        <p:nvPicPr>
          <p:cNvPr id="8" name="Picture 7" descr="A green and blue planet&#10;&#10;AI-generated content may be incorrect.">
            <a:extLst>
              <a:ext uri="{FF2B5EF4-FFF2-40B4-BE49-F238E27FC236}">
                <a16:creationId xmlns:a16="http://schemas.microsoft.com/office/drawing/2014/main" id="{444AA99B-072A-2183-E174-2AF9C9BB3FA9}"/>
              </a:ext>
            </a:extLst>
          </p:cNvPr>
          <p:cNvPicPr>
            <a:picLocks noChangeAspect="1"/>
          </p:cNvPicPr>
          <p:nvPr/>
        </p:nvPicPr>
        <p:blipFill>
          <a:blip r:embed="rId4"/>
          <a:stretch>
            <a:fillRect/>
          </a:stretch>
        </p:blipFill>
        <p:spPr>
          <a:xfrm>
            <a:off x="8369636" y="3547107"/>
            <a:ext cx="1200000" cy="1200000"/>
          </a:xfrm>
          <a:prstGeom prst="rect">
            <a:avLst/>
          </a:prstGeom>
        </p:spPr>
      </p:pic>
      <p:pic>
        <p:nvPicPr>
          <p:cNvPr id="10" name="Picture 9" descr="A satellite with a satellite antenna&#10;&#10;AI-generated content may be incorrect.">
            <a:extLst>
              <a:ext uri="{FF2B5EF4-FFF2-40B4-BE49-F238E27FC236}">
                <a16:creationId xmlns:a16="http://schemas.microsoft.com/office/drawing/2014/main" id="{C039F261-8FA1-EAB2-1E6C-B691BF836DAD}"/>
              </a:ext>
            </a:extLst>
          </p:cNvPr>
          <p:cNvPicPr>
            <a:picLocks noChangeAspect="1"/>
          </p:cNvPicPr>
          <p:nvPr/>
        </p:nvPicPr>
        <p:blipFill>
          <a:blip r:embed="rId5"/>
          <a:stretch>
            <a:fillRect/>
          </a:stretch>
        </p:blipFill>
        <p:spPr>
          <a:xfrm>
            <a:off x="7195036" y="1927807"/>
            <a:ext cx="1200000" cy="1200000"/>
          </a:xfrm>
          <a:prstGeom prst="rect">
            <a:avLst/>
          </a:prstGeom>
        </p:spPr>
      </p:pic>
      <p:pic>
        <p:nvPicPr>
          <p:cNvPr id="12" name="Picture 11" descr="A green and blue planet&#10;&#10;AI-generated content may be incorrect.">
            <a:extLst>
              <a:ext uri="{FF2B5EF4-FFF2-40B4-BE49-F238E27FC236}">
                <a16:creationId xmlns:a16="http://schemas.microsoft.com/office/drawing/2014/main" id="{8393D74F-B01F-E716-DB5A-F5014F7BF182}"/>
              </a:ext>
            </a:extLst>
          </p:cNvPr>
          <p:cNvPicPr>
            <a:picLocks noChangeAspect="1"/>
          </p:cNvPicPr>
          <p:nvPr/>
        </p:nvPicPr>
        <p:blipFill>
          <a:blip r:embed="rId4"/>
          <a:stretch>
            <a:fillRect/>
          </a:stretch>
        </p:blipFill>
        <p:spPr>
          <a:xfrm>
            <a:off x="2839769" y="3547107"/>
            <a:ext cx="1200000" cy="1200000"/>
          </a:xfrm>
          <a:prstGeom prst="rect">
            <a:avLst/>
          </a:prstGeom>
        </p:spPr>
      </p:pic>
      <p:pic>
        <p:nvPicPr>
          <p:cNvPr id="13" name="Picture 12" descr="A satellite with a satellite antenna&#10;&#10;AI-generated content may be incorrect.">
            <a:extLst>
              <a:ext uri="{FF2B5EF4-FFF2-40B4-BE49-F238E27FC236}">
                <a16:creationId xmlns:a16="http://schemas.microsoft.com/office/drawing/2014/main" id="{B77BF014-C4D6-256B-86B7-615773742EBD}"/>
              </a:ext>
            </a:extLst>
          </p:cNvPr>
          <p:cNvPicPr>
            <a:picLocks noChangeAspect="1"/>
          </p:cNvPicPr>
          <p:nvPr/>
        </p:nvPicPr>
        <p:blipFill>
          <a:blip r:embed="rId5"/>
          <a:stretch>
            <a:fillRect/>
          </a:stretch>
        </p:blipFill>
        <p:spPr>
          <a:xfrm>
            <a:off x="1455702" y="1965907"/>
            <a:ext cx="1200000" cy="1200000"/>
          </a:xfrm>
          <a:prstGeom prst="rect">
            <a:avLst/>
          </a:prstGeom>
        </p:spPr>
      </p:pic>
      <p:cxnSp>
        <p:nvCxnSpPr>
          <p:cNvPr id="15" name="Straight Arrow Connector 14">
            <a:extLst>
              <a:ext uri="{FF2B5EF4-FFF2-40B4-BE49-F238E27FC236}">
                <a16:creationId xmlns:a16="http://schemas.microsoft.com/office/drawing/2014/main" id="{001ACAAA-4DA5-6BB3-D8B2-A494A60E7E0B}"/>
              </a:ext>
            </a:extLst>
          </p:cNvPr>
          <p:cNvCxnSpPr>
            <a:cxnSpLocks/>
          </p:cNvCxnSpPr>
          <p:nvPr/>
        </p:nvCxnSpPr>
        <p:spPr>
          <a:xfrm>
            <a:off x="1849402" y="3074589"/>
            <a:ext cx="711200" cy="736600"/>
          </a:xfrm>
          <a:prstGeom prst="straightConnector1">
            <a:avLst/>
          </a:prstGeom>
          <a:ln w="28575">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60E93156-A697-BBEF-CED2-906937603369}"/>
              </a:ext>
            </a:extLst>
          </p:cNvPr>
          <p:cNvCxnSpPr/>
          <p:nvPr/>
        </p:nvCxnSpPr>
        <p:spPr>
          <a:xfrm>
            <a:off x="2617602" y="2415398"/>
            <a:ext cx="711200" cy="73660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A37F8268-10A3-05A0-2710-265E287FCFCE}"/>
              </a:ext>
            </a:extLst>
          </p:cNvPr>
          <p:cNvCxnSpPr>
            <a:cxnSpLocks/>
          </p:cNvCxnSpPr>
          <p:nvPr/>
        </p:nvCxnSpPr>
        <p:spPr>
          <a:xfrm flipH="1">
            <a:off x="9376570" y="3126599"/>
            <a:ext cx="351967" cy="469268"/>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4C66FABD-B1A9-7EC0-C41E-E4EE69DF14BF}"/>
              </a:ext>
            </a:extLst>
          </p:cNvPr>
          <p:cNvCxnSpPr>
            <a:cxnSpLocks/>
          </p:cNvCxnSpPr>
          <p:nvPr/>
        </p:nvCxnSpPr>
        <p:spPr>
          <a:xfrm>
            <a:off x="7550636" y="3049189"/>
            <a:ext cx="711200" cy="736600"/>
          </a:xfrm>
          <a:prstGeom prst="straightConnector1">
            <a:avLst/>
          </a:prstGeom>
          <a:ln w="28575">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7" name="Text Placeholder 4">
            <a:extLst>
              <a:ext uri="{FF2B5EF4-FFF2-40B4-BE49-F238E27FC236}">
                <a16:creationId xmlns:a16="http://schemas.microsoft.com/office/drawing/2014/main" id="{85FA638F-2652-E84E-A9F9-C5C7D22E766E}"/>
              </a:ext>
            </a:extLst>
          </p:cNvPr>
          <p:cNvSpPr txBox="1">
            <a:spLocks/>
          </p:cNvSpPr>
          <p:nvPr/>
        </p:nvSpPr>
        <p:spPr>
          <a:xfrm>
            <a:off x="1523109" y="1166439"/>
            <a:ext cx="2633320" cy="469268"/>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Clr>
                <a:srgbClr val="0098DB"/>
              </a:buClr>
              <a:buFont typeface="Arial"/>
              <a:buChar char="•"/>
              <a:defRPr sz="2000" kern="1200">
                <a:solidFill>
                  <a:srgbClr val="4D4F53"/>
                </a:solidFill>
                <a:latin typeface="+mn-lt"/>
                <a:ea typeface="+mn-ea"/>
                <a:cs typeface="+mn-cs"/>
              </a:defRPr>
            </a:lvl1pPr>
            <a:lvl2pPr marL="742950" indent="-285750" algn="l" defTabSz="457200" rtl="0" eaLnBrk="1" latinLnBrk="0" hangingPunct="1">
              <a:spcBef>
                <a:spcPct val="20000"/>
              </a:spcBef>
              <a:buClr>
                <a:srgbClr val="0098DB"/>
              </a:buClr>
              <a:buFont typeface="Wingdings" panose="05000000000000000000" pitchFamily="2" charset="2"/>
              <a:buChar char="Ø"/>
              <a:defRPr sz="1800" kern="1200">
                <a:solidFill>
                  <a:srgbClr val="4D4F53"/>
                </a:solidFill>
                <a:latin typeface="+mn-lt"/>
                <a:ea typeface="+mn-ea"/>
                <a:cs typeface="+mn-cs"/>
              </a:defRPr>
            </a:lvl2pPr>
            <a:lvl3pPr marL="1143000" indent="-228600" algn="l" defTabSz="457200" rtl="0" eaLnBrk="1" latinLnBrk="0" hangingPunct="1">
              <a:spcBef>
                <a:spcPct val="20000"/>
              </a:spcBef>
              <a:buClr>
                <a:srgbClr val="0098DB"/>
              </a:buClr>
              <a:buFont typeface="Courier New" panose="02070309020205020404" pitchFamily="49" charset="0"/>
              <a:buChar char="o"/>
              <a:defRPr sz="1600" kern="1200">
                <a:solidFill>
                  <a:srgbClr val="4D4F53"/>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4D4F53"/>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rgbClr val="4D4F5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400" dirty="0">
                <a:solidFill>
                  <a:schemeClr val="tx1"/>
                </a:solidFill>
              </a:rPr>
              <a:t>Active Sensors</a:t>
            </a:r>
          </a:p>
        </p:txBody>
      </p:sp>
      <p:sp>
        <p:nvSpPr>
          <p:cNvPr id="11" name="TextBox 10">
            <a:extLst>
              <a:ext uri="{FF2B5EF4-FFF2-40B4-BE49-F238E27FC236}">
                <a16:creationId xmlns:a16="http://schemas.microsoft.com/office/drawing/2014/main" id="{3096EECC-15C6-8C37-F05E-562C783E535B}"/>
              </a:ext>
            </a:extLst>
          </p:cNvPr>
          <p:cNvSpPr txBox="1"/>
          <p:nvPr/>
        </p:nvSpPr>
        <p:spPr>
          <a:xfrm>
            <a:off x="332811" y="5463386"/>
            <a:ext cx="11634481" cy="646331"/>
          </a:xfrm>
          <a:prstGeom prst="rect">
            <a:avLst/>
          </a:prstGeom>
          <a:noFill/>
        </p:spPr>
        <p:txBody>
          <a:bodyPr wrap="square">
            <a:spAutoFit/>
          </a:bodyPr>
          <a:lstStyle/>
          <a:p>
            <a:r>
              <a:rPr lang="en-GB" i="1" dirty="0">
                <a:solidFill>
                  <a:schemeClr val="tx2"/>
                </a:solidFill>
                <a:latin typeface="Arial Body"/>
              </a:rPr>
              <a:t>So, based on these settings, which are the </a:t>
            </a:r>
            <a:r>
              <a:rPr lang="en-GB" b="0" i="1" dirty="0">
                <a:solidFill>
                  <a:schemeClr val="tx2"/>
                </a:solidFill>
                <a:effectLst/>
                <a:latin typeface="Arial Body"/>
              </a:rPr>
              <a:t>sensor-level attributes that affect the quality and type of features that can be extracted from satellite images?</a:t>
            </a:r>
            <a:endParaRPr lang="en-GB" dirty="0">
              <a:solidFill>
                <a:schemeClr val="tx2"/>
              </a:solidFill>
              <a:latin typeface="Arial Body"/>
            </a:endParaRPr>
          </a:p>
        </p:txBody>
      </p:sp>
    </p:spTree>
    <p:extLst>
      <p:ext uri="{BB962C8B-B14F-4D97-AF65-F5344CB8AC3E}">
        <p14:creationId xmlns:p14="http://schemas.microsoft.com/office/powerpoint/2010/main" val="293225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082D9-D997-9109-F7F6-598A18EEF8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F30522-BC39-B96A-56BA-B4E1B0D3D1B4}"/>
              </a:ext>
            </a:extLst>
          </p:cNvPr>
          <p:cNvSpPr>
            <a:spLocks noGrp="1"/>
          </p:cNvSpPr>
          <p:nvPr>
            <p:ph type="ctrTitle"/>
          </p:nvPr>
        </p:nvSpPr>
        <p:spPr>
          <a:xfrm>
            <a:off x="147704" y="224761"/>
            <a:ext cx="10625007" cy="567399"/>
          </a:xfrm>
        </p:spPr>
        <p:txBody>
          <a:bodyPr/>
          <a:lstStyle/>
          <a:p>
            <a:r>
              <a:rPr lang="en-GB" b="0" dirty="0"/>
              <a:t>Remote Sensing Data</a:t>
            </a:r>
            <a:endParaRPr lang="en-US" b="0" dirty="0"/>
          </a:p>
        </p:txBody>
      </p:sp>
      <p:sp>
        <p:nvSpPr>
          <p:cNvPr id="9" name="TextBox 8">
            <a:extLst>
              <a:ext uri="{FF2B5EF4-FFF2-40B4-BE49-F238E27FC236}">
                <a16:creationId xmlns:a16="http://schemas.microsoft.com/office/drawing/2014/main" id="{5C31CA78-DEB2-A6F7-8535-7E527464072B}"/>
              </a:ext>
            </a:extLst>
          </p:cNvPr>
          <p:cNvSpPr txBox="1"/>
          <p:nvPr/>
        </p:nvSpPr>
        <p:spPr>
          <a:xfrm>
            <a:off x="622335" y="1257300"/>
            <a:ext cx="10972799" cy="1200329"/>
          </a:xfrm>
          <a:prstGeom prst="rect">
            <a:avLst/>
          </a:prstGeom>
          <a:noFill/>
        </p:spPr>
        <p:txBody>
          <a:bodyPr wrap="square" rtlCol="0">
            <a:spAutoFit/>
          </a:bodyPr>
          <a:lstStyle/>
          <a:p>
            <a:pPr algn="just"/>
            <a:r>
              <a:rPr lang="en-GB" b="1" dirty="0">
                <a:latin typeface="+mj-lt"/>
              </a:rPr>
              <a:t>Spatial Resolution*: </a:t>
            </a:r>
            <a:r>
              <a:rPr lang="en-GB" dirty="0">
                <a:latin typeface="+mj-lt"/>
              </a:rPr>
              <a:t>it represents the smallest possible feature that can be detected. The spatial resolution quantifies the capability to separate two close targets. The pixel size is often considered as spatial resolution. It depends on the design of the sensor, while the pixel size depends on the digital sampling of the signal.</a:t>
            </a:r>
          </a:p>
        </p:txBody>
      </p:sp>
      <p:pic>
        <p:nvPicPr>
          <p:cNvPr id="2050" name="Picture 2" descr="DEM Spatial Resolution - what does this mean for flood modellers? | JBA  Risk Management">
            <a:extLst>
              <a:ext uri="{FF2B5EF4-FFF2-40B4-BE49-F238E27FC236}">
                <a16:creationId xmlns:a16="http://schemas.microsoft.com/office/drawing/2014/main" id="{377F055A-DFC5-ADB4-CC9F-6DFE7E81A9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67" t="5724" r="7834" b="5224"/>
          <a:stretch>
            <a:fillRect/>
          </a:stretch>
        </p:blipFill>
        <p:spPr bwMode="auto">
          <a:xfrm>
            <a:off x="2889282" y="2555090"/>
            <a:ext cx="6550787" cy="30836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F802D4-0775-C5C9-3728-00332169E739}"/>
              </a:ext>
            </a:extLst>
          </p:cNvPr>
          <p:cNvSpPr txBox="1"/>
          <p:nvPr/>
        </p:nvSpPr>
        <p:spPr>
          <a:xfrm>
            <a:off x="332811" y="5777085"/>
            <a:ext cx="11634481" cy="369332"/>
          </a:xfrm>
          <a:prstGeom prst="rect">
            <a:avLst/>
          </a:prstGeom>
          <a:noFill/>
        </p:spPr>
        <p:txBody>
          <a:bodyPr wrap="square">
            <a:spAutoFit/>
          </a:bodyPr>
          <a:lstStyle/>
          <a:p>
            <a:r>
              <a:rPr lang="en-GB" i="1" dirty="0">
                <a:solidFill>
                  <a:schemeClr val="tx2"/>
                </a:solidFill>
                <a:latin typeface="Arial Body"/>
              </a:rPr>
              <a:t>* Optical/Multispectral sensors. For SAR sensors, this is primarily determined by the acquisition mode</a:t>
            </a:r>
            <a:endParaRPr lang="en-GB" dirty="0">
              <a:solidFill>
                <a:schemeClr val="tx2"/>
              </a:solidFill>
              <a:latin typeface="Arial Body"/>
            </a:endParaRPr>
          </a:p>
        </p:txBody>
      </p:sp>
    </p:spTree>
    <p:extLst>
      <p:ext uri="{BB962C8B-B14F-4D97-AF65-F5344CB8AC3E}">
        <p14:creationId xmlns:p14="http://schemas.microsoft.com/office/powerpoint/2010/main" val="2388774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DB9F7-8B07-6478-9985-43DA50C7EC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CA5B01-8C5A-1B03-E132-6041874A2728}"/>
              </a:ext>
            </a:extLst>
          </p:cNvPr>
          <p:cNvSpPr>
            <a:spLocks noGrp="1"/>
          </p:cNvSpPr>
          <p:nvPr>
            <p:ph type="ctrTitle"/>
          </p:nvPr>
        </p:nvSpPr>
        <p:spPr>
          <a:xfrm>
            <a:off x="147704" y="204743"/>
            <a:ext cx="10625007" cy="567399"/>
          </a:xfrm>
        </p:spPr>
        <p:txBody>
          <a:bodyPr/>
          <a:lstStyle/>
          <a:p>
            <a:r>
              <a:rPr lang="en-GB" b="0" dirty="0"/>
              <a:t>Remote Sensing Data</a:t>
            </a:r>
            <a:endParaRPr lang="en-US" b="0" dirty="0"/>
          </a:p>
        </p:txBody>
      </p:sp>
      <p:sp>
        <p:nvSpPr>
          <p:cNvPr id="9" name="TextBox 8">
            <a:extLst>
              <a:ext uri="{FF2B5EF4-FFF2-40B4-BE49-F238E27FC236}">
                <a16:creationId xmlns:a16="http://schemas.microsoft.com/office/drawing/2014/main" id="{1E24FAAB-EB2D-4035-D8CA-AF0A64B0ABFD}"/>
              </a:ext>
            </a:extLst>
          </p:cNvPr>
          <p:cNvSpPr txBox="1"/>
          <p:nvPr/>
        </p:nvSpPr>
        <p:spPr>
          <a:xfrm>
            <a:off x="622335" y="1231900"/>
            <a:ext cx="10972799" cy="646331"/>
          </a:xfrm>
          <a:prstGeom prst="rect">
            <a:avLst/>
          </a:prstGeom>
          <a:noFill/>
        </p:spPr>
        <p:txBody>
          <a:bodyPr wrap="square" rtlCol="0">
            <a:spAutoFit/>
          </a:bodyPr>
          <a:lstStyle/>
          <a:p>
            <a:r>
              <a:rPr lang="en-GB" b="1" dirty="0">
                <a:latin typeface="+mj-lt"/>
              </a:rPr>
              <a:t>Spectral Resolution*: </a:t>
            </a:r>
            <a:r>
              <a:rPr lang="en-GB" dirty="0">
                <a:latin typeface="+mj-lt"/>
              </a:rPr>
              <a:t>it represents the wavelength of the different frequency bands recorded. Spectral resolution describes the ability of a sensor to define fine wavelength intervals.</a:t>
            </a:r>
          </a:p>
        </p:txBody>
      </p:sp>
      <p:pic>
        <p:nvPicPr>
          <p:cNvPr id="4098" name="Picture 2" descr="Mapping Complex Urban Land Cover from Spaceborne Imagery: The Influence of  Spatial Resolution, Spectral Band Set and Classification Approach">
            <a:extLst>
              <a:ext uri="{FF2B5EF4-FFF2-40B4-BE49-F238E27FC236}">
                <a16:creationId xmlns:a16="http://schemas.microsoft.com/office/drawing/2014/main" id="{08208375-D730-A954-5787-308606CC5E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5840" y="1946815"/>
            <a:ext cx="8785787" cy="36470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DB37DF2-EF17-7DE9-E470-E864247F4583}"/>
              </a:ext>
            </a:extLst>
          </p:cNvPr>
          <p:cNvSpPr txBox="1"/>
          <p:nvPr/>
        </p:nvSpPr>
        <p:spPr>
          <a:xfrm>
            <a:off x="430502" y="5777284"/>
            <a:ext cx="11430000" cy="369332"/>
          </a:xfrm>
          <a:prstGeom prst="rect">
            <a:avLst/>
          </a:prstGeom>
          <a:noFill/>
        </p:spPr>
        <p:txBody>
          <a:bodyPr wrap="square">
            <a:spAutoFit/>
          </a:bodyPr>
          <a:lstStyle/>
          <a:p>
            <a:r>
              <a:rPr lang="en-GB" i="1" dirty="0">
                <a:solidFill>
                  <a:schemeClr val="tx2"/>
                </a:solidFill>
                <a:latin typeface="+mn-lt"/>
              </a:rPr>
              <a:t>* Optical/</a:t>
            </a:r>
            <a:r>
              <a:rPr lang="en-GB" i="1" dirty="0" err="1">
                <a:solidFill>
                  <a:schemeClr val="tx2"/>
                </a:solidFill>
                <a:latin typeface="+mn-lt"/>
              </a:rPr>
              <a:t>Multipsectral</a:t>
            </a:r>
            <a:r>
              <a:rPr lang="en-GB" i="1" dirty="0">
                <a:solidFill>
                  <a:schemeClr val="tx2"/>
                </a:solidFill>
                <a:latin typeface="+mn-lt"/>
              </a:rPr>
              <a:t> </a:t>
            </a:r>
            <a:r>
              <a:rPr lang="en-GB" i="1" dirty="0" err="1">
                <a:solidFill>
                  <a:schemeClr val="tx2"/>
                </a:solidFill>
                <a:latin typeface="+mn-lt"/>
              </a:rPr>
              <a:t>sesnors</a:t>
            </a:r>
            <a:r>
              <a:rPr lang="en-GB" i="1" dirty="0">
                <a:solidFill>
                  <a:schemeClr val="tx2"/>
                </a:solidFill>
                <a:latin typeface="+mn-lt"/>
              </a:rPr>
              <a:t>. For SAR sensors, this corresponds to radar frequency and signal polarization</a:t>
            </a:r>
            <a:endParaRPr lang="en-GB" dirty="0">
              <a:solidFill>
                <a:schemeClr val="tx2"/>
              </a:solidFill>
              <a:latin typeface="+mn-lt"/>
            </a:endParaRPr>
          </a:p>
        </p:txBody>
      </p:sp>
    </p:spTree>
    <p:extLst>
      <p:ext uri="{BB962C8B-B14F-4D97-AF65-F5344CB8AC3E}">
        <p14:creationId xmlns:p14="http://schemas.microsoft.com/office/powerpoint/2010/main" val="646625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12981-D8B1-BD59-88A5-717AF04244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32874B-39F8-77F5-4BE2-4F45C6085C54}"/>
              </a:ext>
            </a:extLst>
          </p:cNvPr>
          <p:cNvSpPr>
            <a:spLocks noGrp="1"/>
          </p:cNvSpPr>
          <p:nvPr>
            <p:ph type="ctrTitle"/>
          </p:nvPr>
        </p:nvSpPr>
        <p:spPr>
          <a:xfrm>
            <a:off x="147704" y="224758"/>
            <a:ext cx="10625007" cy="567399"/>
          </a:xfrm>
        </p:spPr>
        <p:txBody>
          <a:bodyPr/>
          <a:lstStyle/>
          <a:p>
            <a:r>
              <a:rPr lang="en-GB" b="0" dirty="0"/>
              <a:t>Remote Sensing Data</a:t>
            </a:r>
            <a:endParaRPr lang="en-US" b="0" dirty="0"/>
          </a:p>
        </p:txBody>
      </p:sp>
      <p:sp>
        <p:nvSpPr>
          <p:cNvPr id="9" name="TextBox 8">
            <a:extLst>
              <a:ext uri="{FF2B5EF4-FFF2-40B4-BE49-F238E27FC236}">
                <a16:creationId xmlns:a16="http://schemas.microsoft.com/office/drawing/2014/main" id="{9E3E9DF5-ABA7-DC01-37E3-8F15B12E8720}"/>
              </a:ext>
            </a:extLst>
          </p:cNvPr>
          <p:cNvSpPr txBox="1"/>
          <p:nvPr/>
        </p:nvSpPr>
        <p:spPr>
          <a:xfrm>
            <a:off x="622335" y="1091548"/>
            <a:ext cx="10972799" cy="646331"/>
          </a:xfrm>
          <a:prstGeom prst="rect">
            <a:avLst/>
          </a:prstGeom>
          <a:noFill/>
        </p:spPr>
        <p:txBody>
          <a:bodyPr wrap="square" rtlCol="0">
            <a:spAutoFit/>
          </a:bodyPr>
          <a:lstStyle/>
          <a:p>
            <a:pPr algn="just"/>
            <a:r>
              <a:rPr lang="en-GB" b="1" dirty="0">
                <a:latin typeface="+mj-lt"/>
              </a:rPr>
              <a:t>Radiometric Resolution*:</a:t>
            </a:r>
            <a:r>
              <a:rPr lang="en-GB" dirty="0">
                <a:latin typeface="+mj-lt"/>
              </a:rPr>
              <a:t> it refers to the number of different intensities of radiation the sensor can distinguish. The greater the radiometric resolution, the more accurate the sensed image will be.</a:t>
            </a:r>
          </a:p>
        </p:txBody>
      </p:sp>
      <p:pic>
        <p:nvPicPr>
          <p:cNvPr id="5122" name="Picture 2" descr="Remote Sensing | NASA Earthdata">
            <a:extLst>
              <a:ext uri="{FF2B5EF4-FFF2-40B4-BE49-F238E27FC236}">
                <a16:creationId xmlns:a16="http://schemas.microsoft.com/office/drawing/2014/main" id="{80C25CAE-5881-1BD6-DB86-241EEF1B2D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5708" y="1807710"/>
            <a:ext cx="5226051" cy="37973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291D398-22FE-C7B2-4B74-A56F85A341C2}"/>
              </a:ext>
            </a:extLst>
          </p:cNvPr>
          <p:cNvSpPr txBox="1"/>
          <p:nvPr/>
        </p:nvSpPr>
        <p:spPr>
          <a:xfrm>
            <a:off x="332812" y="5723692"/>
            <a:ext cx="10720082" cy="369332"/>
          </a:xfrm>
          <a:prstGeom prst="rect">
            <a:avLst/>
          </a:prstGeom>
          <a:noFill/>
        </p:spPr>
        <p:txBody>
          <a:bodyPr wrap="square">
            <a:spAutoFit/>
          </a:bodyPr>
          <a:lstStyle/>
          <a:p>
            <a:r>
              <a:rPr lang="en-GB" i="1" dirty="0">
                <a:solidFill>
                  <a:schemeClr val="tx2"/>
                </a:solidFill>
                <a:latin typeface="Arial Body"/>
              </a:rPr>
              <a:t>* Measured in bits for optical sensors (light intensity), and typically in decibels for SAR (signal power)</a:t>
            </a:r>
          </a:p>
        </p:txBody>
      </p:sp>
    </p:spTree>
    <p:extLst>
      <p:ext uri="{BB962C8B-B14F-4D97-AF65-F5344CB8AC3E}">
        <p14:creationId xmlns:p14="http://schemas.microsoft.com/office/powerpoint/2010/main" val="3168788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22018-A64D-4936-1C04-EB46977CB9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FEA351-E2E2-D7DA-4E06-7BA3475BB508}"/>
              </a:ext>
            </a:extLst>
          </p:cNvPr>
          <p:cNvSpPr>
            <a:spLocks noGrp="1"/>
          </p:cNvSpPr>
          <p:nvPr>
            <p:ph type="ctrTitle"/>
          </p:nvPr>
        </p:nvSpPr>
        <p:spPr>
          <a:xfrm>
            <a:off x="147704" y="231436"/>
            <a:ext cx="10625007" cy="567399"/>
          </a:xfrm>
        </p:spPr>
        <p:txBody>
          <a:bodyPr/>
          <a:lstStyle/>
          <a:p>
            <a:r>
              <a:rPr lang="en-GB" b="0" dirty="0"/>
              <a:t>Remote Sensing Data</a:t>
            </a:r>
            <a:endParaRPr lang="en-US" b="0" dirty="0"/>
          </a:p>
        </p:txBody>
      </p:sp>
      <p:sp>
        <p:nvSpPr>
          <p:cNvPr id="9" name="TextBox 8">
            <a:extLst>
              <a:ext uri="{FF2B5EF4-FFF2-40B4-BE49-F238E27FC236}">
                <a16:creationId xmlns:a16="http://schemas.microsoft.com/office/drawing/2014/main" id="{5780F79C-7204-04BD-62B7-B6BE79FCFC29}"/>
              </a:ext>
            </a:extLst>
          </p:cNvPr>
          <p:cNvSpPr txBox="1"/>
          <p:nvPr/>
        </p:nvSpPr>
        <p:spPr>
          <a:xfrm>
            <a:off x="622335" y="1104900"/>
            <a:ext cx="10972799" cy="646331"/>
          </a:xfrm>
          <a:prstGeom prst="rect">
            <a:avLst/>
          </a:prstGeom>
          <a:noFill/>
        </p:spPr>
        <p:txBody>
          <a:bodyPr wrap="square" rtlCol="0">
            <a:spAutoFit/>
          </a:bodyPr>
          <a:lstStyle/>
          <a:p>
            <a:pPr algn="just"/>
            <a:r>
              <a:rPr lang="en-GB" b="1" dirty="0">
                <a:latin typeface="+mj-lt"/>
              </a:rPr>
              <a:t>Temporal Resolution:</a:t>
            </a:r>
            <a:r>
              <a:rPr lang="en-GB" dirty="0">
                <a:latin typeface="+mj-lt"/>
              </a:rPr>
              <a:t> is the frequency of flyovers by the satellite. This resolution can become relevant in time series studies or those requiring an averaged or mosaic image. (revisit time)</a:t>
            </a:r>
          </a:p>
        </p:txBody>
      </p:sp>
      <p:pic>
        <p:nvPicPr>
          <p:cNvPr id="6146" name="Picture 2" descr="III.2.3 Temporal resolution | Belgian Platform on Earth Observation">
            <a:extLst>
              <a:ext uri="{FF2B5EF4-FFF2-40B4-BE49-F238E27FC236}">
                <a16:creationId xmlns:a16="http://schemas.microsoft.com/office/drawing/2014/main" id="{657579BA-270F-A951-C01D-07BB599F0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8450" y="2030469"/>
            <a:ext cx="5380567" cy="3887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247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2C436-FE45-4682-EB46-F3B3D35E7B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76BD81-9BDB-0565-521D-620DC3333751}"/>
              </a:ext>
            </a:extLst>
          </p:cNvPr>
          <p:cNvSpPr>
            <a:spLocks noGrp="1"/>
          </p:cNvSpPr>
          <p:nvPr>
            <p:ph type="ctrTitle"/>
          </p:nvPr>
        </p:nvSpPr>
        <p:spPr>
          <a:xfrm>
            <a:off x="147704" y="224755"/>
            <a:ext cx="10625007" cy="567399"/>
          </a:xfrm>
        </p:spPr>
        <p:txBody>
          <a:bodyPr/>
          <a:lstStyle/>
          <a:p>
            <a:r>
              <a:rPr lang="en-GB" b="0" dirty="0"/>
              <a:t>Introduction</a:t>
            </a:r>
            <a:endParaRPr lang="en-US" b="0" dirty="0"/>
          </a:p>
        </p:txBody>
      </p:sp>
      <p:pic>
        <p:nvPicPr>
          <p:cNvPr id="1028" name="Picture 4" descr="Aerial Photographs and Satellite Images">
            <a:extLst>
              <a:ext uri="{FF2B5EF4-FFF2-40B4-BE49-F238E27FC236}">
                <a16:creationId xmlns:a16="http://schemas.microsoft.com/office/drawing/2014/main" id="{AEB39698-78BE-9B54-7C99-039B2DBC60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517" y="2285484"/>
            <a:ext cx="3051787" cy="32209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A8E039D-D80F-FCD9-AA6D-79951395894D}"/>
              </a:ext>
            </a:extLst>
          </p:cNvPr>
          <p:cNvSpPr/>
          <p:nvPr/>
        </p:nvSpPr>
        <p:spPr>
          <a:xfrm>
            <a:off x="2689823" y="3286539"/>
            <a:ext cx="196889" cy="249899"/>
          </a:xfrm>
          <a:prstGeom prst="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3886C061-D11B-7C58-694A-D8068078414C}"/>
              </a:ext>
            </a:extLst>
          </p:cNvPr>
          <p:cNvCxnSpPr>
            <a:cxnSpLocks/>
          </p:cNvCxnSpPr>
          <p:nvPr/>
        </p:nvCxnSpPr>
        <p:spPr>
          <a:xfrm flipV="1">
            <a:off x="2681439" y="2331174"/>
            <a:ext cx="1957868" cy="955365"/>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DDB54F4-64C7-310F-C415-DA366250D6CD}"/>
              </a:ext>
            </a:extLst>
          </p:cNvPr>
          <p:cNvCxnSpPr>
            <a:cxnSpLocks/>
          </p:cNvCxnSpPr>
          <p:nvPr/>
        </p:nvCxnSpPr>
        <p:spPr>
          <a:xfrm>
            <a:off x="2681439" y="3539067"/>
            <a:ext cx="1908605" cy="2067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BC5F49E-5497-16B9-6921-12846E247F35}"/>
              </a:ext>
            </a:extLst>
          </p:cNvPr>
          <p:cNvCxnSpPr>
            <a:cxnSpLocks/>
          </p:cNvCxnSpPr>
          <p:nvPr/>
        </p:nvCxnSpPr>
        <p:spPr>
          <a:xfrm flipV="1">
            <a:off x="2886712" y="2331173"/>
            <a:ext cx="4987024" cy="952736"/>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D02DAD13-E09C-03A1-11F3-332CA02B95F9}"/>
              </a:ext>
            </a:extLst>
          </p:cNvPr>
          <p:cNvCxnSpPr>
            <a:cxnSpLocks/>
          </p:cNvCxnSpPr>
          <p:nvPr/>
        </p:nvCxnSpPr>
        <p:spPr>
          <a:xfrm>
            <a:off x="2876255" y="3536437"/>
            <a:ext cx="4997481" cy="2015675"/>
          </a:xfrm>
          <a:prstGeom prst="line">
            <a:avLst/>
          </a:prstGeom>
        </p:spPr>
        <p:style>
          <a:lnRef idx="2">
            <a:schemeClr val="accent1"/>
          </a:lnRef>
          <a:fillRef idx="0">
            <a:schemeClr val="accent1"/>
          </a:fillRef>
          <a:effectRef idx="1">
            <a:schemeClr val="accent1"/>
          </a:effectRef>
          <a:fontRef idx="minor">
            <a:schemeClr val="tx1"/>
          </a:fontRef>
        </p:style>
      </p:cxnSp>
      <p:pic>
        <p:nvPicPr>
          <p:cNvPr id="17" name="Picture 6" descr="Each pixel in the gray scale image matrix can take any of the 256... |  Download Scientific Diagram">
            <a:extLst>
              <a:ext uri="{FF2B5EF4-FFF2-40B4-BE49-F238E27FC236}">
                <a16:creationId xmlns:a16="http://schemas.microsoft.com/office/drawing/2014/main" id="{F9119E32-6401-2952-6D1C-C57CE94430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0044" y="2285485"/>
            <a:ext cx="3317348" cy="332156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D4F2D2AB-5EDA-E90C-CCD9-4283DFBF7F1B}"/>
              </a:ext>
            </a:extLst>
          </p:cNvPr>
          <p:cNvSpPr/>
          <p:nvPr/>
        </p:nvSpPr>
        <p:spPr>
          <a:xfrm>
            <a:off x="4606820" y="2301540"/>
            <a:ext cx="3279616" cy="3292811"/>
          </a:xfrm>
          <a:prstGeom prst="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CA4648B-5AB6-21E2-0068-15CA58F7E98A}"/>
              </a:ext>
            </a:extLst>
          </p:cNvPr>
          <p:cNvSpPr/>
          <p:nvPr/>
        </p:nvSpPr>
        <p:spPr>
          <a:xfrm>
            <a:off x="6254651" y="2301540"/>
            <a:ext cx="835919" cy="843827"/>
          </a:xfrm>
          <a:prstGeom prst="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37" name="Group 36">
            <a:extLst>
              <a:ext uri="{FF2B5EF4-FFF2-40B4-BE49-F238E27FC236}">
                <a16:creationId xmlns:a16="http://schemas.microsoft.com/office/drawing/2014/main" id="{55FCBBED-FD2D-86E7-CA92-6DC75F1C2038}"/>
              </a:ext>
            </a:extLst>
          </p:cNvPr>
          <p:cNvGrpSpPr/>
          <p:nvPr/>
        </p:nvGrpSpPr>
        <p:grpSpPr>
          <a:xfrm>
            <a:off x="9251252" y="3676841"/>
            <a:ext cx="1920000" cy="1920000"/>
            <a:chOff x="6925937" y="2349648"/>
            <a:chExt cx="720000" cy="729376"/>
          </a:xfrm>
        </p:grpSpPr>
        <p:sp>
          <p:nvSpPr>
            <p:cNvPr id="23" name="Rectangle 22">
              <a:extLst>
                <a:ext uri="{FF2B5EF4-FFF2-40B4-BE49-F238E27FC236}">
                  <a16:creationId xmlns:a16="http://schemas.microsoft.com/office/drawing/2014/main" id="{062ACFEE-C089-E97C-EA6C-447FA7A82C38}"/>
                </a:ext>
              </a:extLst>
            </p:cNvPr>
            <p:cNvSpPr/>
            <p:nvPr/>
          </p:nvSpPr>
          <p:spPr>
            <a:xfrm>
              <a:off x="6925937" y="2359024"/>
              <a:ext cx="360000" cy="360000"/>
            </a:xfrm>
            <a:prstGeom prst="rect">
              <a:avLst/>
            </a:prstGeom>
            <a:solidFill>
              <a:schemeClr val="bg1"/>
            </a:solid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933" dirty="0">
                  <a:solidFill>
                    <a:schemeClr val="tx1">
                      <a:lumMod val="50000"/>
                    </a:schemeClr>
                  </a:solidFill>
                </a:rPr>
                <a:t>255</a:t>
              </a:r>
            </a:p>
          </p:txBody>
        </p:sp>
        <p:sp>
          <p:nvSpPr>
            <p:cNvPr id="24" name="Rectangle 23">
              <a:extLst>
                <a:ext uri="{FF2B5EF4-FFF2-40B4-BE49-F238E27FC236}">
                  <a16:creationId xmlns:a16="http://schemas.microsoft.com/office/drawing/2014/main" id="{F83531C8-9DDB-2B05-B850-65D5AD30E77E}"/>
                </a:ext>
              </a:extLst>
            </p:cNvPr>
            <p:cNvSpPr/>
            <p:nvPr/>
          </p:nvSpPr>
          <p:spPr>
            <a:xfrm>
              <a:off x="6925937" y="2719024"/>
              <a:ext cx="360000" cy="360000"/>
            </a:xfrm>
            <a:prstGeom prst="rect">
              <a:avLst/>
            </a:prstGeom>
            <a:solidFill>
              <a:schemeClr val="tx1">
                <a:lumMod val="50000"/>
              </a:schemeClr>
            </a:solid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933" dirty="0">
                  <a:solidFill>
                    <a:schemeClr val="bg1"/>
                  </a:solidFill>
                </a:rPr>
                <a:t>0</a:t>
              </a:r>
            </a:p>
          </p:txBody>
        </p:sp>
        <p:sp>
          <p:nvSpPr>
            <p:cNvPr id="25" name="Rectangle 24">
              <a:extLst>
                <a:ext uri="{FF2B5EF4-FFF2-40B4-BE49-F238E27FC236}">
                  <a16:creationId xmlns:a16="http://schemas.microsoft.com/office/drawing/2014/main" id="{754B2016-8C3D-2146-DF31-E06CB6CA4EA5}"/>
                </a:ext>
              </a:extLst>
            </p:cNvPr>
            <p:cNvSpPr/>
            <p:nvPr/>
          </p:nvSpPr>
          <p:spPr>
            <a:xfrm>
              <a:off x="7285937" y="2359025"/>
              <a:ext cx="360000" cy="360000"/>
            </a:xfrm>
            <a:prstGeom prst="rect">
              <a:avLst/>
            </a:prstGeom>
            <a:solidFill>
              <a:schemeClr val="bg1">
                <a:lumMod val="75000"/>
              </a:schemeClr>
            </a:solid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933" dirty="0">
                  <a:solidFill>
                    <a:schemeClr val="bg1"/>
                  </a:solidFill>
                </a:rPr>
                <a:t>135</a:t>
              </a:r>
            </a:p>
          </p:txBody>
        </p:sp>
        <p:sp>
          <p:nvSpPr>
            <p:cNvPr id="26" name="Rectangle 25">
              <a:extLst>
                <a:ext uri="{FF2B5EF4-FFF2-40B4-BE49-F238E27FC236}">
                  <a16:creationId xmlns:a16="http://schemas.microsoft.com/office/drawing/2014/main" id="{E97C2476-2119-BF15-19D3-9844F9959BF1}"/>
                </a:ext>
              </a:extLst>
            </p:cNvPr>
            <p:cNvSpPr/>
            <p:nvPr/>
          </p:nvSpPr>
          <p:spPr>
            <a:xfrm>
              <a:off x="7285937" y="2719024"/>
              <a:ext cx="360000" cy="360000"/>
            </a:xfrm>
            <a:prstGeom prst="rect">
              <a:avLst/>
            </a:prstGeom>
            <a:solidFill>
              <a:schemeClr val="bg1"/>
            </a:solid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933" dirty="0">
                  <a:solidFill>
                    <a:schemeClr val="tx1">
                      <a:lumMod val="50000"/>
                    </a:schemeClr>
                  </a:solidFill>
                </a:rPr>
                <a:t>255</a:t>
              </a:r>
            </a:p>
          </p:txBody>
        </p:sp>
        <p:sp>
          <p:nvSpPr>
            <p:cNvPr id="27" name="Rectangle 26">
              <a:extLst>
                <a:ext uri="{FF2B5EF4-FFF2-40B4-BE49-F238E27FC236}">
                  <a16:creationId xmlns:a16="http://schemas.microsoft.com/office/drawing/2014/main" id="{3E8CE067-1037-93CF-0189-48A80B6BFC3E}"/>
                </a:ext>
              </a:extLst>
            </p:cNvPr>
            <p:cNvSpPr/>
            <p:nvPr/>
          </p:nvSpPr>
          <p:spPr>
            <a:xfrm>
              <a:off x="6926740" y="2349648"/>
              <a:ext cx="719197" cy="729376"/>
            </a:xfrm>
            <a:prstGeom prst="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32" name="Straight Arrow Connector 31">
            <a:extLst>
              <a:ext uri="{FF2B5EF4-FFF2-40B4-BE49-F238E27FC236}">
                <a16:creationId xmlns:a16="http://schemas.microsoft.com/office/drawing/2014/main" id="{AFF443A4-885F-FAEB-2435-D0F90B0FFF80}"/>
              </a:ext>
            </a:extLst>
          </p:cNvPr>
          <p:cNvCxnSpPr>
            <a:cxnSpLocks/>
          </p:cNvCxnSpPr>
          <p:nvPr/>
        </p:nvCxnSpPr>
        <p:spPr>
          <a:xfrm>
            <a:off x="7520617" y="3160796"/>
            <a:ext cx="1412947" cy="88726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pic>
        <p:nvPicPr>
          <p:cNvPr id="36" name="Picture 35" descr="A cartoon of a person with a virtual reality device&#10;&#10;AI-generated content may be incorrect.">
            <a:extLst>
              <a:ext uri="{FF2B5EF4-FFF2-40B4-BE49-F238E27FC236}">
                <a16:creationId xmlns:a16="http://schemas.microsoft.com/office/drawing/2014/main" id="{E1DA2DE4-EE64-01A4-704E-501CFED4653D}"/>
              </a:ext>
            </a:extLst>
          </p:cNvPr>
          <p:cNvPicPr>
            <a:picLocks noChangeAspect="1"/>
          </p:cNvPicPr>
          <p:nvPr/>
        </p:nvPicPr>
        <p:blipFill>
          <a:blip r:embed="rId5"/>
          <a:stretch>
            <a:fillRect/>
          </a:stretch>
        </p:blipFill>
        <p:spPr>
          <a:xfrm>
            <a:off x="8305665" y="2785367"/>
            <a:ext cx="720000" cy="720000"/>
          </a:xfrm>
          <a:prstGeom prst="rect">
            <a:avLst/>
          </a:prstGeom>
        </p:spPr>
      </p:pic>
      <p:sp>
        <p:nvSpPr>
          <p:cNvPr id="5" name="Text Placeholder 4">
            <a:extLst>
              <a:ext uri="{FF2B5EF4-FFF2-40B4-BE49-F238E27FC236}">
                <a16:creationId xmlns:a16="http://schemas.microsoft.com/office/drawing/2014/main" id="{3604F07F-189C-D651-015A-C23B50B61186}"/>
              </a:ext>
            </a:extLst>
          </p:cNvPr>
          <p:cNvSpPr txBox="1">
            <a:spLocks/>
          </p:cNvSpPr>
          <p:nvPr/>
        </p:nvSpPr>
        <p:spPr bwMode="auto">
          <a:xfrm>
            <a:off x="113619" y="1353552"/>
            <a:ext cx="10627380" cy="38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119000"/>
              </a:lnSpc>
              <a:spcBef>
                <a:spcPct val="20000"/>
              </a:spcBef>
              <a:spcAft>
                <a:spcPct val="0"/>
              </a:spcAft>
              <a:buClr>
                <a:srgbClr val="8197A6"/>
              </a:buClr>
              <a:buFont typeface="Verdana" pitchFamily="34" charset="0"/>
              <a:buNone/>
              <a:defRPr lang="en-GB" sz="1736">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kern="0" dirty="0"/>
              <a:t>An image, is represented as a matrix of numerical values</a:t>
            </a:r>
          </a:p>
        </p:txBody>
      </p:sp>
    </p:spTree>
    <p:extLst>
      <p:ext uri="{BB962C8B-B14F-4D97-AF65-F5344CB8AC3E}">
        <p14:creationId xmlns:p14="http://schemas.microsoft.com/office/powerpoint/2010/main" val="4077779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suit&#10;&#10;AI-generated content may be incorrect.">
            <a:extLst>
              <a:ext uri="{FF2B5EF4-FFF2-40B4-BE49-F238E27FC236}">
                <a16:creationId xmlns:a16="http://schemas.microsoft.com/office/drawing/2014/main" id="{B6232DA6-4DDA-FD4A-A686-659808F72112}"/>
              </a:ext>
            </a:extLst>
          </p:cNvPr>
          <p:cNvPicPr>
            <a:picLocks noChangeAspect="1"/>
          </p:cNvPicPr>
          <p:nvPr/>
        </p:nvPicPr>
        <p:blipFill>
          <a:blip r:embed="rId3"/>
          <a:srcRect l="25789" r="-263" b="-262"/>
          <a:stretch>
            <a:fillRect/>
          </a:stretch>
        </p:blipFill>
        <p:spPr>
          <a:xfrm>
            <a:off x="632400" y="1420503"/>
            <a:ext cx="1335459" cy="1730712"/>
          </a:xfrm>
          <a:prstGeom prst="rect">
            <a:avLst/>
          </a:prstGeom>
        </p:spPr>
      </p:pic>
      <p:sp>
        <p:nvSpPr>
          <p:cNvPr id="10" name="Text Placeholder 2">
            <a:extLst>
              <a:ext uri="{FF2B5EF4-FFF2-40B4-BE49-F238E27FC236}">
                <a16:creationId xmlns:a16="http://schemas.microsoft.com/office/drawing/2014/main" id="{7C6AD99D-B24A-2B4B-794D-C92DF7F2FBB8}"/>
              </a:ext>
            </a:extLst>
          </p:cNvPr>
          <p:cNvSpPr txBox="1">
            <a:spLocks/>
          </p:cNvSpPr>
          <p:nvPr/>
        </p:nvSpPr>
        <p:spPr>
          <a:xfrm>
            <a:off x="632400" y="3811022"/>
            <a:ext cx="9632732" cy="1994485"/>
          </a:xfrm>
          <a:prstGeom prst="rect">
            <a:avLst/>
          </a:prstGeom>
        </p:spPr>
        <p:txBody>
          <a:bodyPr vert="horz" lIns="121920" tIns="60960" rIns="121920" bIns="60960" rtlCol="0" anchor="t">
            <a:normAutofit/>
          </a:bodyPr>
          <a:lstStyle>
            <a:lvl1pPr marL="342900" indent="-342900" algn="l" defTabSz="457200" rtl="0" eaLnBrk="1" latinLnBrk="0" hangingPunct="1">
              <a:spcBef>
                <a:spcPct val="20000"/>
              </a:spcBef>
              <a:buClr>
                <a:srgbClr val="0098DB"/>
              </a:buClr>
              <a:buFont typeface="Arial"/>
              <a:buChar char="•"/>
              <a:defRPr sz="2000" kern="1200">
                <a:solidFill>
                  <a:srgbClr val="4D4F53"/>
                </a:solidFill>
                <a:latin typeface="+mn-lt"/>
                <a:ea typeface="+mn-ea"/>
                <a:cs typeface="+mn-cs"/>
              </a:defRPr>
            </a:lvl1pPr>
            <a:lvl2pPr marL="742950" indent="-285750" algn="l" defTabSz="457200" rtl="0" eaLnBrk="1" latinLnBrk="0" hangingPunct="1">
              <a:spcBef>
                <a:spcPct val="20000"/>
              </a:spcBef>
              <a:buClr>
                <a:srgbClr val="0098DB"/>
              </a:buClr>
              <a:buFont typeface="Wingdings" panose="05000000000000000000" pitchFamily="2" charset="2"/>
              <a:buChar char="Ø"/>
              <a:defRPr sz="1800" kern="1200">
                <a:solidFill>
                  <a:srgbClr val="4D4F53"/>
                </a:solidFill>
                <a:latin typeface="+mn-lt"/>
                <a:ea typeface="+mn-ea"/>
                <a:cs typeface="+mn-cs"/>
              </a:defRPr>
            </a:lvl2pPr>
            <a:lvl3pPr marL="1143000" indent="-228600" algn="l" defTabSz="457200" rtl="0" eaLnBrk="1" latinLnBrk="0" hangingPunct="1">
              <a:spcBef>
                <a:spcPct val="20000"/>
              </a:spcBef>
              <a:buClr>
                <a:srgbClr val="0098DB"/>
              </a:buClr>
              <a:buFont typeface="Courier New" panose="02070309020205020404" pitchFamily="49" charset="0"/>
              <a:buChar char="o"/>
              <a:defRPr sz="1600" kern="1200">
                <a:solidFill>
                  <a:srgbClr val="4D4F53"/>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4D4F53"/>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rgbClr val="4D4F5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tx1"/>
              </a:buClr>
            </a:pPr>
            <a:r>
              <a:rPr lang="en-GB" sz="1600" b="1" dirty="0">
                <a:solidFill>
                  <a:schemeClr val="tx1"/>
                </a:solidFill>
                <a:ea typeface="Verdana"/>
              </a:rPr>
              <a:t>Visiting Research</a:t>
            </a:r>
            <a:r>
              <a:rPr lang="en-GB" sz="1600" dirty="0">
                <a:solidFill>
                  <a:schemeClr val="tx1"/>
                </a:solidFill>
                <a:ea typeface="Verdana"/>
              </a:rPr>
              <a:t>, The University of Sydney, NSW, Australia</a:t>
            </a:r>
            <a:endParaRPr lang="en-US" sz="1600" dirty="0">
              <a:solidFill>
                <a:schemeClr val="tx1"/>
              </a:solidFill>
              <a:ea typeface="Verdana"/>
            </a:endParaRPr>
          </a:p>
          <a:p>
            <a:pPr>
              <a:buClr>
                <a:schemeClr val="tx1"/>
              </a:buClr>
            </a:pPr>
            <a:r>
              <a:rPr lang="en-GB" sz="1600" b="1" dirty="0">
                <a:solidFill>
                  <a:schemeClr val="tx1"/>
                </a:solidFill>
                <a:ea typeface="Verdana"/>
              </a:rPr>
              <a:t>Visiting Research, </a:t>
            </a:r>
            <a:r>
              <a:rPr lang="en-GB" sz="1600" dirty="0">
                <a:solidFill>
                  <a:schemeClr val="tx1"/>
                </a:solidFill>
                <a:ea typeface="Verdana"/>
              </a:rPr>
              <a:t>ESA </a:t>
            </a:r>
            <a:r>
              <a:rPr lang="en-US" sz="1600" dirty="0">
                <a:solidFill>
                  <a:schemeClr val="tx1"/>
                </a:solidFill>
                <a:ea typeface="Verdana"/>
              </a:rPr>
              <a:t>Φ-lab, ESRIN, IT</a:t>
            </a:r>
            <a:endParaRPr lang="en-GB" sz="1600" dirty="0">
              <a:solidFill>
                <a:schemeClr val="tx1"/>
              </a:solidFill>
              <a:ea typeface="Verdana"/>
            </a:endParaRPr>
          </a:p>
          <a:p>
            <a:endParaRPr lang="en-US" sz="1600" dirty="0">
              <a:solidFill>
                <a:schemeClr val="tx1"/>
              </a:solidFill>
              <a:ea typeface="Verdana"/>
            </a:endParaRPr>
          </a:p>
          <a:p>
            <a:pPr marL="0" indent="0">
              <a:buNone/>
            </a:pPr>
            <a:r>
              <a:rPr lang="en-US" sz="1600" dirty="0">
                <a:solidFill>
                  <a:schemeClr val="tx1"/>
                </a:solidFill>
                <a:ea typeface="Verdana"/>
              </a:rPr>
              <a:t>Links &amp; Contacts:</a:t>
            </a:r>
          </a:p>
          <a:p>
            <a:pPr lvl="1">
              <a:buClr>
                <a:schemeClr val="tx1"/>
              </a:buClr>
              <a:buFont typeface="Courier New"/>
              <a:buChar char="o"/>
            </a:pPr>
            <a:r>
              <a:rPr lang="en-US" sz="1333" dirty="0">
                <a:solidFill>
                  <a:schemeClr val="tx1"/>
                </a:solidFill>
                <a:ea typeface="Verdana"/>
              </a:rPr>
              <a:t>Email: </a:t>
            </a:r>
            <a:r>
              <a:rPr lang="en-US" sz="1333" dirty="0">
                <a:solidFill>
                  <a:schemeClr val="tx1"/>
                </a:solidFill>
                <a:ea typeface="Verdana"/>
                <a:hlinkClick r:id="rId4">
                  <a:extLst>
                    <a:ext uri="{A12FA001-AC4F-418D-AE19-62706E023703}">
                      <ahyp:hlinkClr xmlns:ahyp="http://schemas.microsoft.com/office/drawing/2018/hyperlinkcolor" val="tx"/>
                    </a:ext>
                  </a:extLst>
                </a:hlinkClick>
              </a:rPr>
              <a:t>Lorenzo.Papa@esa.int</a:t>
            </a:r>
            <a:endParaRPr lang="en-US" sz="1333" dirty="0">
              <a:solidFill>
                <a:schemeClr val="tx1"/>
              </a:solidFill>
              <a:ea typeface="Verdana"/>
            </a:endParaRPr>
          </a:p>
          <a:p>
            <a:pPr lvl="1">
              <a:buClr>
                <a:schemeClr val="tx1"/>
              </a:buClr>
              <a:buFont typeface="Courier New"/>
              <a:buChar char="o"/>
            </a:pPr>
            <a:r>
              <a:rPr lang="en-US" sz="1333" dirty="0">
                <a:solidFill>
                  <a:schemeClr val="tx1"/>
                </a:solidFill>
                <a:ea typeface="Verdana"/>
              </a:rPr>
              <a:t>Google Scholar: </a:t>
            </a:r>
            <a:r>
              <a:rPr lang="en-US" sz="1333" dirty="0">
                <a:solidFill>
                  <a:schemeClr val="tx1"/>
                </a:solidFill>
                <a:ea typeface="+mn-lt"/>
                <a:cs typeface="+mn-lt"/>
                <a:hlinkClick r:id="rId5">
                  <a:extLst>
                    <a:ext uri="{A12FA001-AC4F-418D-AE19-62706E023703}">
                      <ahyp:hlinkClr xmlns:ahyp="http://schemas.microsoft.com/office/drawing/2018/hyperlinkcolor" val="tx"/>
                    </a:ext>
                  </a:extLst>
                </a:hlinkClick>
              </a:rPr>
              <a:t>‪Lorenzo Papa‬ - ‪Google Scholar‬</a:t>
            </a:r>
            <a:endParaRPr lang="en-US" sz="1333" dirty="0">
              <a:solidFill>
                <a:schemeClr val="tx1"/>
              </a:solidFill>
              <a:ea typeface="Verdana"/>
              <a:hlinkClick r:id="rId5">
                <a:extLst>
                  <a:ext uri="{A12FA001-AC4F-418D-AE19-62706E023703}">
                    <ahyp:hlinkClr xmlns:ahyp="http://schemas.microsoft.com/office/drawing/2018/hyperlinkcolor" val="tx"/>
                  </a:ext>
                </a:extLst>
              </a:hlinkClick>
            </a:endParaRPr>
          </a:p>
          <a:p>
            <a:pPr lvl="1">
              <a:buClr>
                <a:schemeClr val="tx1"/>
              </a:buClr>
              <a:buFont typeface="Courier New"/>
              <a:buChar char="o"/>
            </a:pPr>
            <a:r>
              <a:rPr lang="en-US" sz="1333" dirty="0">
                <a:solidFill>
                  <a:schemeClr val="tx1"/>
                </a:solidFill>
                <a:ea typeface="Verdana"/>
              </a:rPr>
              <a:t>LinkedIn: </a:t>
            </a:r>
            <a:r>
              <a:rPr lang="en-US" sz="1333" dirty="0">
                <a:solidFill>
                  <a:schemeClr val="tx1"/>
                </a:solidFill>
                <a:ea typeface="+mn-lt"/>
                <a:cs typeface="+mn-lt"/>
                <a:hlinkClick r:id="rId6">
                  <a:extLst>
                    <a:ext uri="{A12FA001-AC4F-418D-AE19-62706E023703}">
                      <ahyp:hlinkClr xmlns:ahyp="http://schemas.microsoft.com/office/drawing/2018/hyperlinkcolor" val="tx"/>
                    </a:ext>
                  </a:extLst>
                </a:hlinkClick>
              </a:rPr>
              <a:t>Lorenzo Papa | LinkedIn</a:t>
            </a:r>
            <a:endParaRPr lang="en-US" sz="1333" dirty="0">
              <a:solidFill>
                <a:schemeClr val="tx1"/>
              </a:solidFill>
              <a:ea typeface="+mn-lt"/>
              <a:cs typeface="+mn-lt"/>
            </a:endParaRPr>
          </a:p>
        </p:txBody>
      </p:sp>
      <p:sp>
        <p:nvSpPr>
          <p:cNvPr id="8" name="Text Placeholder 2">
            <a:extLst>
              <a:ext uri="{FF2B5EF4-FFF2-40B4-BE49-F238E27FC236}">
                <a16:creationId xmlns:a16="http://schemas.microsoft.com/office/drawing/2014/main" id="{30CD4163-22C2-C47F-34C7-5219521C266A}"/>
              </a:ext>
            </a:extLst>
          </p:cNvPr>
          <p:cNvSpPr txBox="1">
            <a:spLocks/>
          </p:cNvSpPr>
          <p:nvPr/>
        </p:nvSpPr>
        <p:spPr>
          <a:xfrm>
            <a:off x="2399889" y="1354667"/>
            <a:ext cx="9475075" cy="1994485"/>
          </a:xfrm>
          <a:prstGeom prst="rect">
            <a:avLst/>
          </a:prstGeom>
          <a:ln>
            <a:noFill/>
          </a:ln>
        </p:spPr>
        <p:txBody>
          <a:bodyPr vert="horz" wrap="square" lIns="121920" tIns="60960" rIns="121920" bIns="60960" numCol="1" rtlCol="0" anchor="t" anchorCtr="0" compatLnSpc="1">
            <a:prstTxWarp prst="textNoShape">
              <a:avLst/>
            </a:prstTxWarp>
            <a:normAutofit fontScale="92500" lnSpcReduction="20000"/>
          </a:bodyPr>
          <a:lst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a:lstStyle>
          <a:p>
            <a:r>
              <a:rPr lang="en-GB" sz="2133" b="1" kern="0" dirty="0">
                <a:solidFill>
                  <a:schemeClr val="tx1"/>
                </a:solidFill>
                <a:ea typeface="Verdana"/>
              </a:rPr>
              <a:t>Internal Research Fellow</a:t>
            </a:r>
            <a:r>
              <a:rPr lang="en-GB" sz="2133" kern="0" dirty="0">
                <a:solidFill>
                  <a:schemeClr val="tx1"/>
                </a:solidFill>
                <a:ea typeface="Verdana"/>
              </a:rPr>
              <a:t>, ESA Φ-lab, ESRIN, IT</a:t>
            </a:r>
          </a:p>
          <a:p>
            <a:endParaRPr lang="en-GB" sz="2133" kern="0" dirty="0">
              <a:solidFill>
                <a:schemeClr val="tx1"/>
              </a:solidFill>
              <a:ea typeface="Verdana"/>
            </a:endParaRPr>
          </a:p>
          <a:p>
            <a:r>
              <a:rPr lang="en-GB" sz="2133" b="1" kern="0" dirty="0">
                <a:solidFill>
                  <a:schemeClr val="tx1"/>
                </a:solidFill>
                <a:ea typeface="Verdana"/>
              </a:rPr>
              <a:t>PhD </a:t>
            </a:r>
            <a:r>
              <a:rPr lang="en-GB" sz="2133" kern="0" dirty="0">
                <a:solidFill>
                  <a:schemeClr val="tx1"/>
                </a:solidFill>
                <a:ea typeface="Verdana"/>
              </a:rPr>
              <a:t>in Computer Science Engineering, Sapienza University, IT</a:t>
            </a:r>
          </a:p>
          <a:p>
            <a:endParaRPr lang="en-GB" sz="2133" kern="0" dirty="0">
              <a:solidFill>
                <a:schemeClr val="tx1"/>
              </a:solidFill>
              <a:ea typeface="Verdana"/>
            </a:endParaRPr>
          </a:p>
          <a:p>
            <a:r>
              <a:rPr lang="en-GB" sz="2133" b="1" kern="0" dirty="0">
                <a:solidFill>
                  <a:schemeClr val="tx1"/>
                </a:solidFill>
                <a:ea typeface="Verdana"/>
              </a:rPr>
              <a:t>Master </a:t>
            </a:r>
            <a:r>
              <a:rPr lang="en-GB" sz="2133" kern="0" dirty="0">
                <a:solidFill>
                  <a:schemeClr val="tx1"/>
                </a:solidFill>
                <a:ea typeface="Verdana"/>
              </a:rPr>
              <a:t>degree in AI and Robotics, Sapienza University, IT</a:t>
            </a:r>
          </a:p>
        </p:txBody>
      </p:sp>
      <p:sp>
        <p:nvSpPr>
          <p:cNvPr id="9" name="Title 1">
            <a:extLst>
              <a:ext uri="{FF2B5EF4-FFF2-40B4-BE49-F238E27FC236}">
                <a16:creationId xmlns:a16="http://schemas.microsoft.com/office/drawing/2014/main" id="{63117E8F-DC07-507F-47F1-AA91857A0753}"/>
              </a:ext>
            </a:extLst>
          </p:cNvPr>
          <p:cNvSpPr txBox="1">
            <a:spLocks/>
          </p:cNvSpPr>
          <p:nvPr/>
        </p:nvSpPr>
        <p:spPr bwMode="auto">
          <a:xfrm>
            <a:off x="216000" y="175921"/>
            <a:ext cx="10108800" cy="584775"/>
          </a:xfrm>
          <a:prstGeom prst="rect">
            <a:avLst/>
          </a:prstGeom>
          <a:noFill/>
          <a:ln>
            <a:noFill/>
          </a:ln>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3087" b="1">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a:lstStyle>
          <a:p>
            <a:r>
              <a:rPr lang="en-GB" sz="3200" b="0" kern="0" dirty="0">
                <a:ea typeface="Verdana"/>
              </a:rPr>
              <a:t>A brief introduction of me </a:t>
            </a:r>
            <a:endParaRPr lang="en-GB" sz="3200" b="0" kern="0" dirty="0"/>
          </a:p>
        </p:txBody>
      </p:sp>
    </p:spTree>
    <p:extLst>
      <p:ext uri="{BB962C8B-B14F-4D97-AF65-F5344CB8AC3E}">
        <p14:creationId xmlns:p14="http://schemas.microsoft.com/office/powerpoint/2010/main" val="906306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FB798-65A2-D4B1-2632-CBB9671426CD}"/>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0AA8DBA6-0CB7-D489-BF59-EED637FDBD5C}"/>
              </a:ext>
            </a:extLst>
          </p:cNvPr>
          <p:cNvGrpSpPr/>
          <p:nvPr/>
        </p:nvGrpSpPr>
        <p:grpSpPr>
          <a:xfrm>
            <a:off x="2063146" y="2096312"/>
            <a:ext cx="8099047" cy="2567411"/>
            <a:chOff x="613386" y="1714113"/>
            <a:chExt cx="7752551" cy="2491175"/>
          </a:xfrm>
        </p:grpSpPr>
        <p:pic>
          <p:nvPicPr>
            <p:cNvPr id="1028" name="Picture 4" descr="Aerial Photographs and Satellite Images">
              <a:extLst>
                <a:ext uri="{FF2B5EF4-FFF2-40B4-BE49-F238E27FC236}">
                  <a16:creationId xmlns:a16="http://schemas.microsoft.com/office/drawing/2014/main" id="{EBF51921-CF82-AC15-1B37-1A0594BF0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386" y="1714113"/>
              <a:ext cx="2288840" cy="241570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3CDB3ED-992F-0187-F578-8E5E720FA6AD}"/>
                </a:ext>
              </a:extLst>
            </p:cNvPr>
            <p:cNvSpPr/>
            <p:nvPr/>
          </p:nvSpPr>
          <p:spPr>
            <a:xfrm>
              <a:off x="2004865" y="2464904"/>
              <a:ext cx="147667" cy="187424"/>
            </a:xfrm>
            <a:prstGeom prst="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4C607ED0-EB3A-BFC8-8C44-9E2CF9324B3E}"/>
                </a:ext>
              </a:extLst>
            </p:cNvPr>
            <p:cNvCxnSpPr>
              <a:cxnSpLocks/>
            </p:cNvCxnSpPr>
            <p:nvPr/>
          </p:nvCxnSpPr>
          <p:spPr>
            <a:xfrm flipV="1">
              <a:off x="1998577" y="1748380"/>
              <a:ext cx="1468401" cy="716524"/>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1828FA8-AC16-F5C6-1B97-398F3AC48CEC}"/>
                </a:ext>
              </a:extLst>
            </p:cNvPr>
            <p:cNvCxnSpPr>
              <a:cxnSpLocks/>
            </p:cNvCxnSpPr>
            <p:nvPr/>
          </p:nvCxnSpPr>
          <p:spPr>
            <a:xfrm>
              <a:off x="1998577" y="2654300"/>
              <a:ext cx="1431454" cy="15509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709A7D1-11B7-6437-2D34-233CAB9E50CE}"/>
                </a:ext>
              </a:extLst>
            </p:cNvPr>
            <p:cNvCxnSpPr>
              <a:cxnSpLocks/>
            </p:cNvCxnSpPr>
            <p:nvPr/>
          </p:nvCxnSpPr>
          <p:spPr>
            <a:xfrm flipV="1">
              <a:off x="2152532" y="1748380"/>
              <a:ext cx="3740268" cy="714552"/>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8148F2F-BDB5-8F5F-FE85-750C7BF868CA}"/>
                </a:ext>
              </a:extLst>
            </p:cNvPr>
            <p:cNvCxnSpPr>
              <a:cxnSpLocks/>
            </p:cNvCxnSpPr>
            <p:nvPr/>
          </p:nvCxnSpPr>
          <p:spPr>
            <a:xfrm>
              <a:off x="2144689" y="2652328"/>
              <a:ext cx="3748111" cy="1511756"/>
            </a:xfrm>
            <a:prstGeom prst="line">
              <a:avLst/>
            </a:prstGeom>
          </p:spPr>
          <p:style>
            <a:lnRef idx="2">
              <a:schemeClr val="accent1"/>
            </a:lnRef>
            <a:fillRef idx="0">
              <a:schemeClr val="accent1"/>
            </a:fillRef>
            <a:effectRef idx="1">
              <a:schemeClr val="accent1"/>
            </a:effectRef>
            <a:fontRef idx="minor">
              <a:schemeClr val="tx1"/>
            </a:fontRef>
          </p:style>
        </p:cxnSp>
        <p:pic>
          <p:nvPicPr>
            <p:cNvPr id="17" name="Picture 6" descr="Each pixel in the gray scale image matrix can take any of the 256... |  Download Scientific Diagram">
              <a:extLst>
                <a:ext uri="{FF2B5EF4-FFF2-40B4-BE49-F238E27FC236}">
                  <a16:creationId xmlns:a16="http://schemas.microsoft.com/office/drawing/2014/main" id="{CB4FD436-9D73-1D57-3EC4-4AFBAFA8C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0031" y="1714113"/>
              <a:ext cx="2488011" cy="249117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8BC53B5E-4F44-B50B-5E9D-E1267413DD79}"/>
                </a:ext>
              </a:extLst>
            </p:cNvPr>
            <p:cNvSpPr/>
            <p:nvPr/>
          </p:nvSpPr>
          <p:spPr>
            <a:xfrm>
              <a:off x="3442613" y="1726155"/>
              <a:ext cx="2459712" cy="2469608"/>
            </a:xfrm>
            <a:prstGeom prst="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DD25B630-08FF-06DF-214D-EF729B956365}"/>
                </a:ext>
              </a:extLst>
            </p:cNvPr>
            <p:cNvSpPr/>
            <p:nvPr/>
          </p:nvSpPr>
          <p:spPr>
            <a:xfrm>
              <a:off x="4678486" y="1726155"/>
              <a:ext cx="626939" cy="632870"/>
            </a:xfrm>
            <a:prstGeom prst="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37" name="Group 36">
              <a:extLst>
                <a:ext uri="{FF2B5EF4-FFF2-40B4-BE49-F238E27FC236}">
                  <a16:creationId xmlns:a16="http://schemas.microsoft.com/office/drawing/2014/main" id="{64024E79-BFA8-22EB-11C2-913B13BFD7C4}"/>
                </a:ext>
              </a:extLst>
            </p:cNvPr>
            <p:cNvGrpSpPr/>
            <p:nvPr/>
          </p:nvGrpSpPr>
          <p:grpSpPr>
            <a:xfrm>
              <a:off x="6925937" y="2757631"/>
              <a:ext cx="1440000" cy="1440000"/>
              <a:chOff x="6925937" y="2349648"/>
              <a:chExt cx="720000" cy="729376"/>
            </a:xfrm>
          </p:grpSpPr>
          <p:sp>
            <p:nvSpPr>
              <p:cNvPr id="23" name="Rectangle 22">
                <a:extLst>
                  <a:ext uri="{FF2B5EF4-FFF2-40B4-BE49-F238E27FC236}">
                    <a16:creationId xmlns:a16="http://schemas.microsoft.com/office/drawing/2014/main" id="{562F5D71-D8B9-AC92-05FE-8761EC28D451}"/>
                  </a:ext>
                </a:extLst>
              </p:cNvPr>
              <p:cNvSpPr/>
              <p:nvPr/>
            </p:nvSpPr>
            <p:spPr>
              <a:xfrm>
                <a:off x="6925937" y="2359024"/>
                <a:ext cx="360000" cy="360000"/>
              </a:xfrm>
              <a:prstGeom prst="rect">
                <a:avLst/>
              </a:prstGeom>
              <a:solidFill>
                <a:schemeClr val="bg1"/>
              </a:solid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933" dirty="0">
                    <a:solidFill>
                      <a:schemeClr val="tx1">
                        <a:lumMod val="50000"/>
                      </a:schemeClr>
                    </a:solidFill>
                  </a:rPr>
                  <a:t>255</a:t>
                </a:r>
              </a:p>
            </p:txBody>
          </p:sp>
          <p:sp>
            <p:nvSpPr>
              <p:cNvPr id="24" name="Rectangle 23">
                <a:extLst>
                  <a:ext uri="{FF2B5EF4-FFF2-40B4-BE49-F238E27FC236}">
                    <a16:creationId xmlns:a16="http://schemas.microsoft.com/office/drawing/2014/main" id="{5BF3839F-0586-AFD0-E07F-110473B9D7BE}"/>
                  </a:ext>
                </a:extLst>
              </p:cNvPr>
              <p:cNvSpPr/>
              <p:nvPr/>
            </p:nvSpPr>
            <p:spPr>
              <a:xfrm>
                <a:off x="6925937" y="2719024"/>
                <a:ext cx="360000" cy="360000"/>
              </a:xfrm>
              <a:prstGeom prst="rect">
                <a:avLst/>
              </a:prstGeom>
              <a:solidFill>
                <a:schemeClr val="tx1">
                  <a:lumMod val="50000"/>
                </a:schemeClr>
              </a:solid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933" dirty="0">
                    <a:solidFill>
                      <a:schemeClr val="bg1"/>
                    </a:solidFill>
                  </a:rPr>
                  <a:t>0</a:t>
                </a:r>
              </a:p>
            </p:txBody>
          </p:sp>
          <p:sp>
            <p:nvSpPr>
              <p:cNvPr id="25" name="Rectangle 24">
                <a:extLst>
                  <a:ext uri="{FF2B5EF4-FFF2-40B4-BE49-F238E27FC236}">
                    <a16:creationId xmlns:a16="http://schemas.microsoft.com/office/drawing/2014/main" id="{AAEA9565-8C1C-1C53-967A-68CBE4889356}"/>
                  </a:ext>
                </a:extLst>
              </p:cNvPr>
              <p:cNvSpPr/>
              <p:nvPr/>
            </p:nvSpPr>
            <p:spPr>
              <a:xfrm>
                <a:off x="7285937" y="2359025"/>
                <a:ext cx="360000" cy="360000"/>
              </a:xfrm>
              <a:prstGeom prst="rect">
                <a:avLst/>
              </a:prstGeom>
              <a:solidFill>
                <a:schemeClr val="bg1">
                  <a:lumMod val="75000"/>
                </a:schemeClr>
              </a:solid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933" dirty="0">
                    <a:solidFill>
                      <a:schemeClr val="bg1"/>
                    </a:solidFill>
                  </a:rPr>
                  <a:t>135</a:t>
                </a:r>
              </a:p>
            </p:txBody>
          </p:sp>
          <p:sp>
            <p:nvSpPr>
              <p:cNvPr id="26" name="Rectangle 25">
                <a:extLst>
                  <a:ext uri="{FF2B5EF4-FFF2-40B4-BE49-F238E27FC236}">
                    <a16:creationId xmlns:a16="http://schemas.microsoft.com/office/drawing/2014/main" id="{E9BFB313-F7AC-55B7-59E6-273A2F63A079}"/>
                  </a:ext>
                </a:extLst>
              </p:cNvPr>
              <p:cNvSpPr/>
              <p:nvPr/>
            </p:nvSpPr>
            <p:spPr>
              <a:xfrm>
                <a:off x="7285937" y="2719024"/>
                <a:ext cx="360000" cy="360000"/>
              </a:xfrm>
              <a:prstGeom prst="rect">
                <a:avLst/>
              </a:prstGeom>
              <a:solidFill>
                <a:schemeClr val="bg1"/>
              </a:solid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933" dirty="0">
                    <a:solidFill>
                      <a:schemeClr val="tx1">
                        <a:lumMod val="50000"/>
                      </a:schemeClr>
                    </a:solidFill>
                  </a:rPr>
                  <a:t>255</a:t>
                </a:r>
              </a:p>
            </p:txBody>
          </p:sp>
          <p:sp>
            <p:nvSpPr>
              <p:cNvPr id="27" name="Rectangle 26">
                <a:extLst>
                  <a:ext uri="{FF2B5EF4-FFF2-40B4-BE49-F238E27FC236}">
                    <a16:creationId xmlns:a16="http://schemas.microsoft.com/office/drawing/2014/main" id="{134CDCE5-1E85-4B8C-A422-EF4266D65F3A}"/>
                  </a:ext>
                </a:extLst>
              </p:cNvPr>
              <p:cNvSpPr/>
              <p:nvPr/>
            </p:nvSpPr>
            <p:spPr>
              <a:xfrm>
                <a:off x="6926740" y="2349648"/>
                <a:ext cx="719197" cy="729376"/>
              </a:xfrm>
              <a:prstGeom prst="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32" name="Straight Arrow Connector 31">
              <a:extLst>
                <a:ext uri="{FF2B5EF4-FFF2-40B4-BE49-F238E27FC236}">
                  <a16:creationId xmlns:a16="http://schemas.microsoft.com/office/drawing/2014/main" id="{B7B46F11-A48E-5ABA-89BD-24C71DEB4AD5}"/>
                </a:ext>
              </a:extLst>
            </p:cNvPr>
            <p:cNvCxnSpPr>
              <a:cxnSpLocks/>
            </p:cNvCxnSpPr>
            <p:nvPr/>
          </p:nvCxnSpPr>
          <p:spPr>
            <a:xfrm>
              <a:off x="5627961" y="2370597"/>
              <a:ext cx="1059710" cy="66545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grpSp>
      <p:sp>
        <p:nvSpPr>
          <p:cNvPr id="5" name="Text Placeholder 4">
            <a:extLst>
              <a:ext uri="{FF2B5EF4-FFF2-40B4-BE49-F238E27FC236}">
                <a16:creationId xmlns:a16="http://schemas.microsoft.com/office/drawing/2014/main" id="{AE8DE593-CA28-4F46-D7FC-848AC449538C}"/>
              </a:ext>
            </a:extLst>
          </p:cNvPr>
          <p:cNvSpPr txBox="1">
            <a:spLocks/>
          </p:cNvSpPr>
          <p:nvPr/>
        </p:nvSpPr>
        <p:spPr>
          <a:xfrm>
            <a:off x="3924931" y="5340297"/>
            <a:ext cx="4375476" cy="626447"/>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Clr>
                <a:srgbClr val="0098DB"/>
              </a:buClr>
              <a:buFont typeface="Arial"/>
              <a:buChar char="•"/>
              <a:defRPr sz="2000" kern="1200">
                <a:solidFill>
                  <a:srgbClr val="4D4F53"/>
                </a:solidFill>
                <a:latin typeface="+mn-lt"/>
                <a:ea typeface="+mn-ea"/>
                <a:cs typeface="+mn-cs"/>
              </a:defRPr>
            </a:lvl1pPr>
            <a:lvl2pPr marL="742950" indent="-285750" algn="l" defTabSz="457200" rtl="0" eaLnBrk="1" latinLnBrk="0" hangingPunct="1">
              <a:spcBef>
                <a:spcPct val="20000"/>
              </a:spcBef>
              <a:buClr>
                <a:srgbClr val="0098DB"/>
              </a:buClr>
              <a:buFont typeface="Wingdings" panose="05000000000000000000" pitchFamily="2" charset="2"/>
              <a:buChar char="Ø"/>
              <a:defRPr sz="1800" kern="1200">
                <a:solidFill>
                  <a:srgbClr val="4D4F53"/>
                </a:solidFill>
                <a:latin typeface="+mn-lt"/>
                <a:ea typeface="+mn-ea"/>
                <a:cs typeface="+mn-cs"/>
              </a:defRPr>
            </a:lvl2pPr>
            <a:lvl3pPr marL="1143000" indent="-228600" algn="l" defTabSz="457200" rtl="0" eaLnBrk="1" latinLnBrk="0" hangingPunct="1">
              <a:spcBef>
                <a:spcPct val="20000"/>
              </a:spcBef>
              <a:buClr>
                <a:srgbClr val="0098DB"/>
              </a:buClr>
              <a:buFont typeface="Courier New" panose="02070309020205020404" pitchFamily="49" charset="0"/>
              <a:buChar char="o"/>
              <a:defRPr sz="1600" kern="1200">
                <a:solidFill>
                  <a:srgbClr val="4D4F53"/>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4D4F53"/>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rgbClr val="4D4F5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667" i="1" dirty="0"/>
              <a:t>… it seems easy, no? … </a:t>
            </a:r>
          </a:p>
        </p:txBody>
      </p:sp>
      <p:pic>
        <p:nvPicPr>
          <p:cNvPr id="2050" name="Picture 2" descr="Its A Trap GIF - Star Wars Admiral Ackbar Its A Trap - Discover &amp; Share GIFs">
            <a:extLst>
              <a:ext uri="{FF2B5EF4-FFF2-40B4-BE49-F238E27FC236}">
                <a16:creationId xmlns:a16="http://schemas.microsoft.com/office/drawing/2014/main" id="{5AC34A95-6E91-5626-E891-D0AA9004C6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2628" y="4909143"/>
            <a:ext cx="2406443" cy="1440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4">
            <a:extLst>
              <a:ext uri="{FF2B5EF4-FFF2-40B4-BE49-F238E27FC236}">
                <a16:creationId xmlns:a16="http://schemas.microsoft.com/office/drawing/2014/main" id="{BB208F41-B8CE-755F-EFAE-C4EB0766FF0B}"/>
              </a:ext>
            </a:extLst>
          </p:cNvPr>
          <p:cNvSpPr>
            <a:spLocks noGrp="1"/>
          </p:cNvSpPr>
          <p:nvPr>
            <p:ph type="subTitle" idx="1"/>
          </p:nvPr>
        </p:nvSpPr>
        <p:spPr>
          <a:xfrm>
            <a:off x="113619" y="1353552"/>
            <a:ext cx="10627380" cy="381451"/>
          </a:xfrm>
        </p:spPr>
        <p:txBody>
          <a:bodyPr>
            <a:noAutofit/>
          </a:bodyPr>
          <a:lstStyle/>
          <a:p>
            <a:r>
              <a:rPr lang="en-GB" dirty="0"/>
              <a:t>An image, is represented as a matrix of numerical values</a:t>
            </a:r>
          </a:p>
        </p:txBody>
      </p:sp>
      <p:sp>
        <p:nvSpPr>
          <p:cNvPr id="13" name="Title 1">
            <a:extLst>
              <a:ext uri="{FF2B5EF4-FFF2-40B4-BE49-F238E27FC236}">
                <a16:creationId xmlns:a16="http://schemas.microsoft.com/office/drawing/2014/main" id="{5904EA47-C8A6-D0B3-7AE1-64B01698710D}"/>
              </a:ext>
            </a:extLst>
          </p:cNvPr>
          <p:cNvSpPr>
            <a:spLocks noGrp="1"/>
          </p:cNvSpPr>
          <p:nvPr>
            <p:ph type="ctrTitle"/>
          </p:nvPr>
        </p:nvSpPr>
        <p:spPr>
          <a:xfrm>
            <a:off x="147704" y="224755"/>
            <a:ext cx="10625007" cy="567399"/>
          </a:xfrm>
        </p:spPr>
        <p:txBody>
          <a:bodyPr/>
          <a:lstStyle/>
          <a:p>
            <a:r>
              <a:rPr lang="en-GB" b="0" dirty="0"/>
              <a:t>Introduction</a:t>
            </a:r>
            <a:endParaRPr lang="en-US" b="0" dirty="0"/>
          </a:p>
        </p:txBody>
      </p:sp>
    </p:spTree>
    <p:extLst>
      <p:ext uri="{BB962C8B-B14F-4D97-AF65-F5344CB8AC3E}">
        <p14:creationId xmlns:p14="http://schemas.microsoft.com/office/powerpoint/2010/main" val="169155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16BFC-BB29-E491-34AC-733625D9CD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D0DDFA-71CA-C533-87A7-2269950F7323}"/>
              </a:ext>
            </a:extLst>
          </p:cNvPr>
          <p:cNvSpPr>
            <a:spLocks noGrp="1"/>
          </p:cNvSpPr>
          <p:nvPr>
            <p:ph type="ctrTitle"/>
          </p:nvPr>
        </p:nvSpPr>
        <p:spPr>
          <a:xfrm>
            <a:off x="147704" y="231429"/>
            <a:ext cx="10625007" cy="567399"/>
          </a:xfrm>
        </p:spPr>
        <p:txBody>
          <a:bodyPr/>
          <a:lstStyle/>
          <a:p>
            <a:r>
              <a:rPr lang="en-GB" b="0" dirty="0"/>
              <a:t>How to handle Images in Python</a:t>
            </a:r>
            <a:endParaRPr lang="en-US" b="0" dirty="0"/>
          </a:p>
        </p:txBody>
      </p:sp>
      <p:pic>
        <p:nvPicPr>
          <p:cNvPr id="8" name="Picture 7" descr="A screenshot of a computer program&#10;&#10;AI-generated content may be incorrect.">
            <a:extLst>
              <a:ext uri="{FF2B5EF4-FFF2-40B4-BE49-F238E27FC236}">
                <a16:creationId xmlns:a16="http://schemas.microsoft.com/office/drawing/2014/main" id="{FF27F22F-A39F-47B3-7C3C-9588B8CC6358}"/>
              </a:ext>
            </a:extLst>
          </p:cNvPr>
          <p:cNvPicPr>
            <a:picLocks noChangeAspect="1"/>
          </p:cNvPicPr>
          <p:nvPr/>
        </p:nvPicPr>
        <p:blipFill>
          <a:blip r:embed="rId3"/>
          <a:stretch>
            <a:fillRect/>
          </a:stretch>
        </p:blipFill>
        <p:spPr>
          <a:xfrm>
            <a:off x="630202" y="2302143"/>
            <a:ext cx="5040696" cy="3846608"/>
          </a:xfrm>
          <a:prstGeom prst="rect">
            <a:avLst/>
          </a:prstGeom>
        </p:spPr>
      </p:pic>
      <p:pic>
        <p:nvPicPr>
          <p:cNvPr id="10" name="Picture 9" descr="A logo with a circular chart&#10;&#10;AI-generated content may be incorrect.">
            <a:extLst>
              <a:ext uri="{FF2B5EF4-FFF2-40B4-BE49-F238E27FC236}">
                <a16:creationId xmlns:a16="http://schemas.microsoft.com/office/drawing/2014/main" id="{9B344486-7212-55CC-58DE-5D8E480CDF6A}"/>
              </a:ext>
            </a:extLst>
          </p:cNvPr>
          <p:cNvPicPr>
            <a:picLocks noChangeAspect="1"/>
          </p:cNvPicPr>
          <p:nvPr/>
        </p:nvPicPr>
        <p:blipFill>
          <a:blip r:embed="rId4"/>
          <a:srcRect t="11141" b="8209"/>
          <a:stretch>
            <a:fillRect/>
          </a:stretch>
        </p:blipFill>
        <p:spPr>
          <a:xfrm>
            <a:off x="6977548" y="1101284"/>
            <a:ext cx="2023037" cy="774237"/>
          </a:xfrm>
          <a:prstGeom prst="rect">
            <a:avLst/>
          </a:prstGeom>
        </p:spPr>
      </p:pic>
      <p:pic>
        <p:nvPicPr>
          <p:cNvPr id="12" name="Picture 11" descr="A colorful logo on a black background&#10;&#10;AI-generated content may be incorrect.">
            <a:extLst>
              <a:ext uri="{FF2B5EF4-FFF2-40B4-BE49-F238E27FC236}">
                <a16:creationId xmlns:a16="http://schemas.microsoft.com/office/drawing/2014/main" id="{AFFED0BE-A17D-5C5F-2A1B-0D104DEF2350}"/>
              </a:ext>
            </a:extLst>
          </p:cNvPr>
          <p:cNvPicPr>
            <a:picLocks noChangeAspect="1"/>
          </p:cNvPicPr>
          <p:nvPr/>
        </p:nvPicPr>
        <p:blipFill>
          <a:blip r:embed="rId5"/>
          <a:stretch>
            <a:fillRect/>
          </a:stretch>
        </p:blipFill>
        <p:spPr>
          <a:xfrm>
            <a:off x="2787830" y="1293654"/>
            <a:ext cx="725441" cy="960000"/>
          </a:xfrm>
          <a:prstGeom prst="rect">
            <a:avLst/>
          </a:prstGeom>
        </p:spPr>
      </p:pic>
      <p:pic>
        <p:nvPicPr>
          <p:cNvPr id="13" name="Picture 12" descr="A logo with a picture of a flower&#10;&#10;AI-generated content may be incorrect.">
            <a:extLst>
              <a:ext uri="{FF2B5EF4-FFF2-40B4-BE49-F238E27FC236}">
                <a16:creationId xmlns:a16="http://schemas.microsoft.com/office/drawing/2014/main" id="{87312DFF-6D65-133C-5606-6EA67E4045BA}"/>
              </a:ext>
            </a:extLst>
          </p:cNvPr>
          <p:cNvPicPr>
            <a:picLocks noChangeAspect="1"/>
          </p:cNvPicPr>
          <p:nvPr/>
        </p:nvPicPr>
        <p:blipFill>
          <a:blip r:embed="rId6"/>
          <a:srcRect l="1978" t="20762" r="5089" b="13618"/>
          <a:stretch/>
        </p:blipFill>
        <p:spPr>
          <a:xfrm>
            <a:off x="8274851" y="1595014"/>
            <a:ext cx="2250340" cy="960000"/>
          </a:xfrm>
          <a:prstGeom prst="rect">
            <a:avLst/>
          </a:prstGeom>
        </p:spPr>
      </p:pic>
      <p:pic>
        <p:nvPicPr>
          <p:cNvPr id="18" name="Picture 17" descr="A screenshot of a computer program&#10;&#10;AI-generated content may be incorrect.">
            <a:extLst>
              <a:ext uri="{FF2B5EF4-FFF2-40B4-BE49-F238E27FC236}">
                <a16:creationId xmlns:a16="http://schemas.microsoft.com/office/drawing/2014/main" id="{409B07DA-D699-89BD-342D-81A2F30441EE}"/>
              </a:ext>
            </a:extLst>
          </p:cNvPr>
          <p:cNvPicPr>
            <a:picLocks noChangeAspect="1"/>
          </p:cNvPicPr>
          <p:nvPr/>
        </p:nvPicPr>
        <p:blipFill>
          <a:blip r:embed="rId7"/>
          <a:stretch>
            <a:fillRect/>
          </a:stretch>
        </p:blipFill>
        <p:spPr>
          <a:xfrm>
            <a:off x="6554443" y="2302143"/>
            <a:ext cx="4556417" cy="3840000"/>
          </a:xfrm>
          <a:prstGeom prst="rect">
            <a:avLst/>
          </a:prstGeom>
        </p:spPr>
      </p:pic>
    </p:spTree>
    <p:extLst>
      <p:ext uri="{BB962C8B-B14F-4D97-AF65-F5344CB8AC3E}">
        <p14:creationId xmlns:p14="http://schemas.microsoft.com/office/powerpoint/2010/main" val="1557631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E1CBE-67DB-8032-01EC-7529772344D8}"/>
            </a:ext>
          </a:extLst>
        </p:cNvPr>
        <p:cNvGrpSpPr/>
        <p:nvPr/>
      </p:nvGrpSpPr>
      <p:grpSpPr>
        <a:xfrm>
          <a:off x="0" y="0"/>
          <a:ext cx="0" cy="0"/>
          <a:chOff x="0" y="0"/>
          <a:chExt cx="0" cy="0"/>
        </a:xfrm>
      </p:grpSpPr>
      <p:sp>
        <p:nvSpPr>
          <p:cNvPr id="6" name="Text Placeholder 4">
            <a:extLst>
              <a:ext uri="{FF2B5EF4-FFF2-40B4-BE49-F238E27FC236}">
                <a16:creationId xmlns:a16="http://schemas.microsoft.com/office/drawing/2014/main" id="{800CE51B-9B80-DAF4-BD99-C52344A223AA}"/>
              </a:ext>
            </a:extLst>
          </p:cNvPr>
          <p:cNvSpPr>
            <a:spLocks noGrp="1"/>
          </p:cNvSpPr>
          <p:nvPr>
            <p:ph type="subTitle" idx="1"/>
          </p:nvPr>
        </p:nvSpPr>
        <p:spPr>
          <a:xfrm>
            <a:off x="487389" y="5611867"/>
            <a:ext cx="10627380" cy="381451"/>
          </a:xfrm>
        </p:spPr>
        <p:txBody>
          <a:bodyPr>
            <a:noAutofit/>
          </a:bodyPr>
          <a:lstStyle/>
          <a:p>
            <a:pPr algn="ctr"/>
            <a:r>
              <a:rPr lang="en-GB" dirty="0"/>
              <a:t>… </a:t>
            </a:r>
            <a:r>
              <a:rPr lang="en-GB" dirty="0" err="1"/>
              <a:t>GoTo</a:t>
            </a:r>
            <a:r>
              <a:rPr lang="en-GB" dirty="0"/>
              <a:t> </a:t>
            </a:r>
            <a:r>
              <a:rPr lang="en-GB" dirty="0" err="1"/>
              <a:t>Image_Filtering.ipynb</a:t>
            </a:r>
            <a:endParaRPr lang="en-GB" dirty="0"/>
          </a:p>
        </p:txBody>
      </p:sp>
      <p:sp>
        <p:nvSpPr>
          <p:cNvPr id="2" name="Title 1">
            <a:extLst>
              <a:ext uri="{FF2B5EF4-FFF2-40B4-BE49-F238E27FC236}">
                <a16:creationId xmlns:a16="http://schemas.microsoft.com/office/drawing/2014/main" id="{5B30958E-7423-4731-0C39-46967832A504}"/>
              </a:ext>
            </a:extLst>
          </p:cNvPr>
          <p:cNvSpPr>
            <a:spLocks noGrp="1"/>
          </p:cNvSpPr>
          <p:nvPr>
            <p:ph type="ctrTitle"/>
          </p:nvPr>
        </p:nvSpPr>
        <p:spPr>
          <a:xfrm>
            <a:off x="147704" y="224759"/>
            <a:ext cx="10625007" cy="567399"/>
          </a:xfrm>
        </p:spPr>
        <p:txBody>
          <a:bodyPr/>
          <a:lstStyle/>
          <a:p>
            <a:r>
              <a:rPr lang="en-GB" b="0" dirty="0"/>
              <a:t>From Images to Feature Extraction with Filters</a:t>
            </a:r>
            <a:endParaRPr lang="en-US" b="0" dirty="0"/>
          </a:p>
        </p:txBody>
      </p:sp>
      <p:pic>
        <p:nvPicPr>
          <p:cNvPr id="4" name="Picture 3" descr="A person wearing headphones and sitting in front of two computers&#10;&#10;AI-generated content may be incorrect.">
            <a:extLst>
              <a:ext uri="{FF2B5EF4-FFF2-40B4-BE49-F238E27FC236}">
                <a16:creationId xmlns:a16="http://schemas.microsoft.com/office/drawing/2014/main" id="{B6CB4377-5920-A03F-BB9A-0AC823FCEFE7}"/>
              </a:ext>
            </a:extLst>
          </p:cNvPr>
          <p:cNvPicPr>
            <a:picLocks noChangeAspect="1"/>
          </p:cNvPicPr>
          <p:nvPr/>
        </p:nvPicPr>
        <p:blipFill>
          <a:blip r:embed="rId3"/>
          <a:stretch>
            <a:fillRect/>
          </a:stretch>
        </p:blipFill>
        <p:spPr>
          <a:xfrm>
            <a:off x="3214861" y="1036040"/>
            <a:ext cx="5795617" cy="4346713"/>
          </a:xfrm>
          <a:prstGeom prst="rect">
            <a:avLst/>
          </a:prstGeom>
        </p:spPr>
      </p:pic>
    </p:spTree>
    <p:extLst>
      <p:ext uri="{BB962C8B-B14F-4D97-AF65-F5344CB8AC3E}">
        <p14:creationId xmlns:p14="http://schemas.microsoft.com/office/powerpoint/2010/main" val="2494328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6221D-D863-0C29-B281-084A906AD6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5DD26D-0667-57A5-3CDF-9E7AB9E43FE3}"/>
              </a:ext>
            </a:extLst>
          </p:cNvPr>
          <p:cNvSpPr>
            <a:spLocks noGrp="1"/>
          </p:cNvSpPr>
          <p:nvPr>
            <p:ph type="ctrTitle"/>
          </p:nvPr>
        </p:nvSpPr>
        <p:spPr>
          <a:xfrm>
            <a:off x="147704" y="224759"/>
            <a:ext cx="10625007" cy="567399"/>
          </a:xfrm>
        </p:spPr>
        <p:txBody>
          <a:bodyPr/>
          <a:lstStyle/>
          <a:p>
            <a:r>
              <a:rPr lang="en-GB" b="0" dirty="0"/>
              <a:t>Machine Learning</a:t>
            </a:r>
            <a:endParaRPr lang="en-US" b="0" dirty="0"/>
          </a:p>
        </p:txBody>
      </p:sp>
      <p:sp>
        <p:nvSpPr>
          <p:cNvPr id="3" name="Arrow: Right 2">
            <a:extLst>
              <a:ext uri="{FF2B5EF4-FFF2-40B4-BE49-F238E27FC236}">
                <a16:creationId xmlns:a16="http://schemas.microsoft.com/office/drawing/2014/main" id="{78ABA897-4EF9-1518-0FE8-011538EA0E15}"/>
              </a:ext>
            </a:extLst>
          </p:cNvPr>
          <p:cNvSpPr/>
          <p:nvPr/>
        </p:nvSpPr>
        <p:spPr>
          <a:xfrm>
            <a:off x="834245" y="1869413"/>
            <a:ext cx="10800000" cy="3600000"/>
          </a:xfrm>
          <a:prstGeom prst="rightArrow">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5CA2BB33-A338-EE23-BA34-EB3D85D9BF15}"/>
              </a:ext>
            </a:extLst>
          </p:cNvPr>
          <p:cNvSpPr/>
          <p:nvPr/>
        </p:nvSpPr>
        <p:spPr>
          <a:xfrm>
            <a:off x="2566190" y="2841413"/>
            <a:ext cx="1584000" cy="1656000"/>
          </a:xfrm>
          <a:prstGeom prst="roundRect">
            <a:avLst/>
          </a:prstGeom>
          <a:solidFill>
            <a:schemeClr val="accent4">
              <a:lumMod val="20000"/>
              <a:lumOff val="8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Data Processing</a:t>
            </a:r>
          </a:p>
        </p:txBody>
      </p:sp>
      <p:sp>
        <p:nvSpPr>
          <p:cNvPr id="7" name="Rectangle: Rounded Corners 6">
            <a:extLst>
              <a:ext uri="{FF2B5EF4-FFF2-40B4-BE49-F238E27FC236}">
                <a16:creationId xmlns:a16="http://schemas.microsoft.com/office/drawing/2014/main" id="{00846541-3BFE-12D5-389A-7E7CF79F34DA}"/>
              </a:ext>
            </a:extLst>
          </p:cNvPr>
          <p:cNvSpPr/>
          <p:nvPr/>
        </p:nvSpPr>
        <p:spPr>
          <a:xfrm>
            <a:off x="4210822" y="2841413"/>
            <a:ext cx="1584000" cy="1656000"/>
          </a:xfrm>
          <a:prstGeom prst="roundRect">
            <a:avLst/>
          </a:prstGeom>
          <a:solidFill>
            <a:schemeClr val="tx1">
              <a:lumMod val="25000"/>
              <a:lumOff val="75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Strategy Selection</a:t>
            </a:r>
          </a:p>
        </p:txBody>
      </p:sp>
      <p:sp>
        <p:nvSpPr>
          <p:cNvPr id="8" name="Rectangle: Rounded Corners 7">
            <a:extLst>
              <a:ext uri="{FF2B5EF4-FFF2-40B4-BE49-F238E27FC236}">
                <a16:creationId xmlns:a16="http://schemas.microsoft.com/office/drawing/2014/main" id="{3ECE8A13-E744-0E25-0644-69660122847F}"/>
              </a:ext>
            </a:extLst>
          </p:cNvPr>
          <p:cNvSpPr/>
          <p:nvPr/>
        </p:nvSpPr>
        <p:spPr>
          <a:xfrm>
            <a:off x="5855454" y="2841413"/>
            <a:ext cx="1584000" cy="1656000"/>
          </a:xfrm>
          <a:prstGeom prst="roundRect">
            <a:avLst/>
          </a:prstGeom>
          <a:solidFill>
            <a:schemeClr val="accent4">
              <a:lumMod val="40000"/>
              <a:lumOff val="6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Training</a:t>
            </a:r>
          </a:p>
        </p:txBody>
      </p:sp>
      <p:sp>
        <p:nvSpPr>
          <p:cNvPr id="9" name="Rectangle: Rounded Corners 8">
            <a:extLst>
              <a:ext uri="{FF2B5EF4-FFF2-40B4-BE49-F238E27FC236}">
                <a16:creationId xmlns:a16="http://schemas.microsoft.com/office/drawing/2014/main" id="{40B112E2-95F0-D2B7-CC88-20007B9DEA6A}"/>
              </a:ext>
            </a:extLst>
          </p:cNvPr>
          <p:cNvSpPr/>
          <p:nvPr/>
        </p:nvSpPr>
        <p:spPr>
          <a:xfrm>
            <a:off x="7499577" y="2841413"/>
            <a:ext cx="1584000" cy="1656000"/>
          </a:xfrm>
          <a:prstGeom prst="roundRect">
            <a:avLst/>
          </a:prstGeom>
          <a:solidFill>
            <a:schemeClr val="accent4">
              <a:lumMod val="60000"/>
              <a:lumOff val="4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Evaluating</a:t>
            </a:r>
          </a:p>
        </p:txBody>
      </p:sp>
      <p:sp>
        <p:nvSpPr>
          <p:cNvPr id="10" name="Rectangle: Rounded Corners 9">
            <a:extLst>
              <a:ext uri="{FF2B5EF4-FFF2-40B4-BE49-F238E27FC236}">
                <a16:creationId xmlns:a16="http://schemas.microsoft.com/office/drawing/2014/main" id="{6D059C7A-A189-370B-3B01-6D2BCCBC7B8E}"/>
              </a:ext>
            </a:extLst>
          </p:cNvPr>
          <p:cNvSpPr/>
          <p:nvPr/>
        </p:nvSpPr>
        <p:spPr>
          <a:xfrm>
            <a:off x="9143700" y="2841413"/>
            <a:ext cx="1584000" cy="1656000"/>
          </a:xfrm>
          <a:prstGeom prst="roundRect">
            <a:avLst/>
          </a:prstGeom>
          <a:solidFill>
            <a:schemeClr val="tx1">
              <a:lumMod val="50000"/>
              <a:lumOff val="5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Deployment</a:t>
            </a:r>
          </a:p>
        </p:txBody>
      </p:sp>
      <p:sp>
        <p:nvSpPr>
          <p:cNvPr id="11" name="Rectangle: Rounded Corners 10">
            <a:extLst>
              <a:ext uri="{FF2B5EF4-FFF2-40B4-BE49-F238E27FC236}">
                <a16:creationId xmlns:a16="http://schemas.microsoft.com/office/drawing/2014/main" id="{ED8A7980-BB8E-99B0-03A2-6BA89D607453}"/>
              </a:ext>
            </a:extLst>
          </p:cNvPr>
          <p:cNvSpPr/>
          <p:nvPr/>
        </p:nvSpPr>
        <p:spPr>
          <a:xfrm>
            <a:off x="921558" y="2841413"/>
            <a:ext cx="1584000" cy="1656000"/>
          </a:xfrm>
          <a:prstGeom prst="roundRect">
            <a:avLst/>
          </a:prstGeom>
          <a:solidFill>
            <a:schemeClr val="tx1">
              <a:lumMod val="10000"/>
              <a:lumOff val="9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Data Building</a:t>
            </a:r>
          </a:p>
        </p:txBody>
      </p:sp>
    </p:spTree>
    <p:extLst>
      <p:ext uri="{BB962C8B-B14F-4D97-AF65-F5344CB8AC3E}">
        <p14:creationId xmlns:p14="http://schemas.microsoft.com/office/powerpoint/2010/main" val="60438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BFBE9-D914-D2A5-6208-22750BF27E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987CE4-E2A3-1883-B9E4-4F075446966A}"/>
              </a:ext>
            </a:extLst>
          </p:cNvPr>
          <p:cNvSpPr>
            <a:spLocks noGrp="1"/>
          </p:cNvSpPr>
          <p:nvPr>
            <p:ph type="ctrTitle"/>
          </p:nvPr>
        </p:nvSpPr>
        <p:spPr>
          <a:xfrm>
            <a:off x="147704" y="224759"/>
            <a:ext cx="10625007" cy="567399"/>
          </a:xfrm>
        </p:spPr>
        <p:txBody>
          <a:bodyPr/>
          <a:lstStyle/>
          <a:p>
            <a:r>
              <a:rPr lang="en-GB" b="0" dirty="0"/>
              <a:t>Machine Learning </a:t>
            </a:r>
            <a:endParaRPr lang="en-US" b="0" dirty="0"/>
          </a:p>
        </p:txBody>
      </p:sp>
      <p:pic>
        <p:nvPicPr>
          <p:cNvPr id="1028" name="Picture 4" descr="Types of Machine Learning">
            <a:extLst>
              <a:ext uri="{FF2B5EF4-FFF2-40B4-BE49-F238E27FC236}">
                <a16:creationId xmlns:a16="http://schemas.microsoft.com/office/drawing/2014/main" id="{DD25DEED-1CC9-CC67-9499-59435D606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08" y="1059114"/>
            <a:ext cx="11409521" cy="5158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664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6E6C0-291F-D085-F11B-9930DB82FC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9809A5-3CFB-7C44-7CF3-8AB1AFD31471}"/>
              </a:ext>
            </a:extLst>
          </p:cNvPr>
          <p:cNvSpPr>
            <a:spLocks noGrp="1"/>
          </p:cNvSpPr>
          <p:nvPr>
            <p:ph type="ctrTitle"/>
          </p:nvPr>
        </p:nvSpPr>
        <p:spPr>
          <a:xfrm>
            <a:off x="147704" y="224750"/>
            <a:ext cx="10625007" cy="567399"/>
          </a:xfrm>
        </p:spPr>
        <p:txBody>
          <a:bodyPr/>
          <a:lstStyle/>
          <a:p>
            <a:r>
              <a:rPr lang="en-GB" b="0" dirty="0"/>
              <a:t>From Filters to Deep Learning</a:t>
            </a:r>
            <a:endParaRPr lang="en-US" b="0" dirty="0"/>
          </a:p>
        </p:txBody>
      </p:sp>
      <p:pic>
        <p:nvPicPr>
          <p:cNvPr id="4" name="Picture 3" descr="A graph with dots and arrows&#10;&#10;AI-generated content may be incorrect.">
            <a:extLst>
              <a:ext uri="{FF2B5EF4-FFF2-40B4-BE49-F238E27FC236}">
                <a16:creationId xmlns:a16="http://schemas.microsoft.com/office/drawing/2014/main" id="{D2B8F9A7-F58F-C6F6-BAC2-D2161B2CEF55}"/>
              </a:ext>
            </a:extLst>
          </p:cNvPr>
          <p:cNvPicPr>
            <a:picLocks noChangeAspect="1"/>
          </p:cNvPicPr>
          <p:nvPr/>
        </p:nvPicPr>
        <p:blipFill>
          <a:blip r:embed="rId3"/>
          <a:stretch>
            <a:fillRect/>
          </a:stretch>
        </p:blipFill>
        <p:spPr>
          <a:xfrm>
            <a:off x="8855420" y="1953083"/>
            <a:ext cx="960000" cy="960000"/>
          </a:xfrm>
          <a:prstGeom prst="rect">
            <a:avLst/>
          </a:prstGeom>
        </p:spPr>
      </p:pic>
      <p:pic>
        <p:nvPicPr>
          <p:cNvPr id="7" name="Picture 6" descr="A magnifying glass and a sign&#10;&#10;AI-generated content may be incorrect.">
            <a:extLst>
              <a:ext uri="{FF2B5EF4-FFF2-40B4-BE49-F238E27FC236}">
                <a16:creationId xmlns:a16="http://schemas.microsoft.com/office/drawing/2014/main" id="{03B5830B-9CE1-E213-2ED2-758D5C138DDA}"/>
              </a:ext>
            </a:extLst>
          </p:cNvPr>
          <p:cNvPicPr>
            <a:picLocks noChangeAspect="1"/>
          </p:cNvPicPr>
          <p:nvPr/>
        </p:nvPicPr>
        <p:blipFill>
          <a:blip r:embed="rId4"/>
          <a:stretch>
            <a:fillRect/>
          </a:stretch>
        </p:blipFill>
        <p:spPr>
          <a:xfrm>
            <a:off x="7169813" y="1848481"/>
            <a:ext cx="720000" cy="720000"/>
          </a:xfrm>
          <a:prstGeom prst="rect">
            <a:avLst/>
          </a:prstGeom>
        </p:spPr>
      </p:pic>
      <p:pic>
        <p:nvPicPr>
          <p:cNvPr id="11" name="Picture 10" descr="A group of people with different colored faces&#10;&#10;AI-generated content may be incorrect.">
            <a:extLst>
              <a:ext uri="{FF2B5EF4-FFF2-40B4-BE49-F238E27FC236}">
                <a16:creationId xmlns:a16="http://schemas.microsoft.com/office/drawing/2014/main" id="{7B1D0480-12F3-E786-7107-D34D34575A25}"/>
              </a:ext>
            </a:extLst>
          </p:cNvPr>
          <p:cNvPicPr>
            <a:picLocks noChangeAspect="1"/>
          </p:cNvPicPr>
          <p:nvPr/>
        </p:nvPicPr>
        <p:blipFill>
          <a:blip r:embed="rId5"/>
          <a:stretch>
            <a:fillRect/>
          </a:stretch>
        </p:blipFill>
        <p:spPr>
          <a:xfrm>
            <a:off x="6831522" y="4265720"/>
            <a:ext cx="960000" cy="960000"/>
          </a:xfrm>
          <a:prstGeom prst="rect">
            <a:avLst/>
          </a:prstGeom>
        </p:spPr>
      </p:pic>
      <p:pic>
        <p:nvPicPr>
          <p:cNvPr id="13" name="Picture 12" descr="A group of images with a sun in the background&#10;&#10;AI-generated content may be incorrect.">
            <a:extLst>
              <a:ext uri="{FF2B5EF4-FFF2-40B4-BE49-F238E27FC236}">
                <a16:creationId xmlns:a16="http://schemas.microsoft.com/office/drawing/2014/main" id="{CF01CD7D-3C95-B3E7-E644-1CE75A3884DC}"/>
              </a:ext>
            </a:extLst>
          </p:cNvPr>
          <p:cNvPicPr>
            <a:picLocks noChangeAspect="1"/>
          </p:cNvPicPr>
          <p:nvPr/>
        </p:nvPicPr>
        <p:blipFill>
          <a:blip r:embed="rId6"/>
          <a:stretch>
            <a:fillRect/>
          </a:stretch>
        </p:blipFill>
        <p:spPr>
          <a:xfrm>
            <a:off x="4263696" y="1973464"/>
            <a:ext cx="960000" cy="960000"/>
          </a:xfrm>
          <a:prstGeom prst="rect">
            <a:avLst/>
          </a:prstGeom>
        </p:spPr>
      </p:pic>
      <p:sp>
        <p:nvSpPr>
          <p:cNvPr id="14" name="Text Placeholder 2">
            <a:extLst>
              <a:ext uri="{FF2B5EF4-FFF2-40B4-BE49-F238E27FC236}">
                <a16:creationId xmlns:a16="http://schemas.microsoft.com/office/drawing/2014/main" id="{4BD40E24-2D05-CA44-B690-163B451C80C7}"/>
              </a:ext>
            </a:extLst>
          </p:cNvPr>
          <p:cNvSpPr txBox="1">
            <a:spLocks/>
          </p:cNvSpPr>
          <p:nvPr/>
        </p:nvSpPr>
        <p:spPr>
          <a:xfrm>
            <a:off x="630204" y="2173976"/>
            <a:ext cx="1491669" cy="516465"/>
          </a:xfrm>
          <a:prstGeom prst="rect">
            <a:avLst/>
          </a:prstGeom>
        </p:spPr>
        <p:txBody>
          <a:bodyPr vert="horz" lIns="121920" tIns="60960" rIns="121920" bIns="60960" rtlCol="0" anchor="t">
            <a:noAutofit/>
          </a:bodyPr>
          <a:lstStyle>
            <a:lvl1pPr marL="342900" indent="-342900" algn="l" defTabSz="457200" rtl="0" eaLnBrk="1" latinLnBrk="0" hangingPunct="1">
              <a:spcBef>
                <a:spcPct val="20000"/>
              </a:spcBef>
              <a:buClr>
                <a:srgbClr val="0098DB"/>
              </a:buClr>
              <a:buFont typeface="Arial"/>
              <a:buChar char="•"/>
              <a:defRPr sz="1800" kern="1200">
                <a:solidFill>
                  <a:srgbClr val="4D4F53"/>
                </a:solidFill>
                <a:latin typeface="+mn-lt"/>
                <a:ea typeface="+mn-ea"/>
                <a:cs typeface="+mn-cs"/>
              </a:defRPr>
            </a:lvl1pPr>
            <a:lvl2pPr marL="742950" indent="-285750" algn="l" defTabSz="457200" rtl="0" eaLnBrk="1" latinLnBrk="0" hangingPunct="1">
              <a:spcBef>
                <a:spcPct val="20000"/>
              </a:spcBef>
              <a:buClr>
                <a:srgbClr val="0098DB"/>
              </a:buClr>
              <a:buFont typeface="Wingdings" panose="05000000000000000000" pitchFamily="2" charset="2"/>
              <a:buChar char="Ø"/>
              <a:defRPr sz="1600" kern="1200">
                <a:solidFill>
                  <a:srgbClr val="4D4F53"/>
                </a:solidFill>
                <a:latin typeface="+mn-lt"/>
                <a:ea typeface="+mn-ea"/>
                <a:cs typeface="+mn-cs"/>
              </a:defRPr>
            </a:lvl2pPr>
            <a:lvl3pPr marL="1143000" indent="-228600" algn="l" defTabSz="457200" rtl="0" eaLnBrk="1" latinLnBrk="0" hangingPunct="1">
              <a:spcBef>
                <a:spcPct val="20000"/>
              </a:spcBef>
              <a:buClr>
                <a:srgbClr val="0098DB"/>
              </a:buClr>
              <a:buFont typeface="Courier New" panose="02070309020205020404" pitchFamily="49" charset="0"/>
              <a:buChar char="o"/>
              <a:defRPr sz="1400" kern="1200">
                <a:solidFill>
                  <a:srgbClr val="4D4F53"/>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rgbClr val="4D4F53"/>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rgbClr val="4D4F5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667" dirty="0">
                <a:solidFill>
                  <a:schemeClr val="tx1"/>
                </a:solidFill>
                <a:ea typeface="Verdana"/>
              </a:rPr>
              <a:t>ML</a:t>
            </a:r>
          </a:p>
        </p:txBody>
      </p:sp>
      <p:cxnSp>
        <p:nvCxnSpPr>
          <p:cNvPr id="15" name="Straight Arrow Connector 14">
            <a:extLst>
              <a:ext uri="{FF2B5EF4-FFF2-40B4-BE49-F238E27FC236}">
                <a16:creationId xmlns:a16="http://schemas.microsoft.com/office/drawing/2014/main" id="{921B25EF-3C36-4DD3-6433-634FFC1E185B}"/>
              </a:ext>
            </a:extLst>
          </p:cNvPr>
          <p:cNvCxnSpPr>
            <a:cxnSpLocks/>
          </p:cNvCxnSpPr>
          <p:nvPr/>
        </p:nvCxnSpPr>
        <p:spPr>
          <a:xfrm>
            <a:off x="1916127" y="2433083"/>
            <a:ext cx="1347935"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6" name="Text Placeholder 2">
            <a:extLst>
              <a:ext uri="{FF2B5EF4-FFF2-40B4-BE49-F238E27FC236}">
                <a16:creationId xmlns:a16="http://schemas.microsoft.com/office/drawing/2014/main" id="{176B0BDE-E8DA-D88D-472B-C62BAC4371C9}"/>
              </a:ext>
            </a:extLst>
          </p:cNvPr>
          <p:cNvSpPr txBox="1">
            <a:spLocks/>
          </p:cNvSpPr>
          <p:nvPr/>
        </p:nvSpPr>
        <p:spPr>
          <a:xfrm>
            <a:off x="627657" y="4486613"/>
            <a:ext cx="1491669" cy="516465"/>
          </a:xfrm>
          <a:prstGeom prst="rect">
            <a:avLst/>
          </a:prstGeom>
        </p:spPr>
        <p:txBody>
          <a:bodyPr vert="horz" lIns="121920" tIns="60960" rIns="121920" bIns="60960" rtlCol="0" anchor="t">
            <a:noAutofit/>
          </a:bodyPr>
          <a:lstStyle>
            <a:lvl1pPr marL="342900" indent="-342900" algn="l" defTabSz="457200" rtl="0" eaLnBrk="1" latinLnBrk="0" hangingPunct="1">
              <a:spcBef>
                <a:spcPct val="20000"/>
              </a:spcBef>
              <a:buClr>
                <a:srgbClr val="0098DB"/>
              </a:buClr>
              <a:buFont typeface="Arial"/>
              <a:buChar char="•"/>
              <a:defRPr sz="1800" kern="1200">
                <a:solidFill>
                  <a:srgbClr val="4D4F53"/>
                </a:solidFill>
                <a:latin typeface="+mn-lt"/>
                <a:ea typeface="+mn-ea"/>
                <a:cs typeface="+mn-cs"/>
              </a:defRPr>
            </a:lvl1pPr>
            <a:lvl2pPr marL="742950" indent="-285750" algn="l" defTabSz="457200" rtl="0" eaLnBrk="1" latinLnBrk="0" hangingPunct="1">
              <a:spcBef>
                <a:spcPct val="20000"/>
              </a:spcBef>
              <a:buClr>
                <a:srgbClr val="0098DB"/>
              </a:buClr>
              <a:buFont typeface="Wingdings" panose="05000000000000000000" pitchFamily="2" charset="2"/>
              <a:buChar char="Ø"/>
              <a:defRPr sz="1600" kern="1200">
                <a:solidFill>
                  <a:srgbClr val="4D4F53"/>
                </a:solidFill>
                <a:latin typeface="+mn-lt"/>
                <a:ea typeface="+mn-ea"/>
                <a:cs typeface="+mn-cs"/>
              </a:defRPr>
            </a:lvl2pPr>
            <a:lvl3pPr marL="1143000" indent="-228600" algn="l" defTabSz="457200" rtl="0" eaLnBrk="1" latinLnBrk="0" hangingPunct="1">
              <a:spcBef>
                <a:spcPct val="20000"/>
              </a:spcBef>
              <a:buClr>
                <a:srgbClr val="0098DB"/>
              </a:buClr>
              <a:buFont typeface="Courier New" panose="02070309020205020404" pitchFamily="49" charset="0"/>
              <a:buChar char="o"/>
              <a:defRPr sz="1400" kern="1200">
                <a:solidFill>
                  <a:srgbClr val="4D4F53"/>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rgbClr val="4D4F53"/>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rgbClr val="4D4F5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667" dirty="0">
                <a:solidFill>
                  <a:schemeClr val="tx1"/>
                </a:solidFill>
                <a:ea typeface="Verdana"/>
              </a:rPr>
              <a:t>DL</a:t>
            </a:r>
          </a:p>
        </p:txBody>
      </p:sp>
      <p:cxnSp>
        <p:nvCxnSpPr>
          <p:cNvPr id="17" name="Straight Arrow Connector 16">
            <a:extLst>
              <a:ext uri="{FF2B5EF4-FFF2-40B4-BE49-F238E27FC236}">
                <a16:creationId xmlns:a16="http://schemas.microsoft.com/office/drawing/2014/main" id="{0FE93562-72B5-F300-1012-F0932CCBDB11}"/>
              </a:ext>
            </a:extLst>
          </p:cNvPr>
          <p:cNvCxnSpPr>
            <a:cxnSpLocks/>
          </p:cNvCxnSpPr>
          <p:nvPr/>
        </p:nvCxnSpPr>
        <p:spPr>
          <a:xfrm>
            <a:off x="1913580" y="4745720"/>
            <a:ext cx="1347935"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pic>
        <p:nvPicPr>
          <p:cNvPr id="18" name="Picture 17" descr="A group of images with a sun in the background&#10;&#10;AI-generated content may be incorrect.">
            <a:extLst>
              <a:ext uri="{FF2B5EF4-FFF2-40B4-BE49-F238E27FC236}">
                <a16:creationId xmlns:a16="http://schemas.microsoft.com/office/drawing/2014/main" id="{0D567007-E810-9137-1821-708CB8213AD9}"/>
              </a:ext>
            </a:extLst>
          </p:cNvPr>
          <p:cNvPicPr>
            <a:picLocks noChangeAspect="1"/>
          </p:cNvPicPr>
          <p:nvPr/>
        </p:nvPicPr>
        <p:blipFill>
          <a:blip r:embed="rId6"/>
          <a:stretch>
            <a:fillRect/>
          </a:stretch>
        </p:blipFill>
        <p:spPr>
          <a:xfrm>
            <a:off x="4263696" y="4276592"/>
            <a:ext cx="960000" cy="960000"/>
          </a:xfrm>
          <a:prstGeom prst="rect">
            <a:avLst/>
          </a:prstGeom>
        </p:spPr>
      </p:pic>
      <p:pic>
        <p:nvPicPr>
          <p:cNvPr id="20" name="Picture 19" descr="A hand pointing at a gear&#10;&#10;AI-generated content may be incorrect.">
            <a:extLst>
              <a:ext uri="{FF2B5EF4-FFF2-40B4-BE49-F238E27FC236}">
                <a16:creationId xmlns:a16="http://schemas.microsoft.com/office/drawing/2014/main" id="{3BC90D03-E6B2-AF4C-4BF3-295E7F9EECE4}"/>
              </a:ext>
            </a:extLst>
          </p:cNvPr>
          <p:cNvPicPr>
            <a:picLocks noChangeAspect="1"/>
          </p:cNvPicPr>
          <p:nvPr/>
        </p:nvPicPr>
        <p:blipFill>
          <a:blip r:embed="rId7"/>
          <a:stretch>
            <a:fillRect/>
          </a:stretch>
        </p:blipFill>
        <p:spPr>
          <a:xfrm>
            <a:off x="6407593" y="1889200"/>
            <a:ext cx="720000" cy="720000"/>
          </a:xfrm>
          <a:prstGeom prst="rect">
            <a:avLst/>
          </a:prstGeom>
        </p:spPr>
      </p:pic>
      <p:pic>
        <p:nvPicPr>
          <p:cNvPr id="21" name="Picture 20" descr="A group of people with a star&#10;&#10;AI-generated content may be incorrect.">
            <a:extLst>
              <a:ext uri="{FF2B5EF4-FFF2-40B4-BE49-F238E27FC236}">
                <a16:creationId xmlns:a16="http://schemas.microsoft.com/office/drawing/2014/main" id="{8F5E313E-676B-6A91-2C30-61E546DADC50}"/>
              </a:ext>
            </a:extLst>
          </p:cNvPr>
          <p:cNvPicPr>
            <a:picLocks noChangeAspect="1"/>
          </p:cNvPicPr>
          <p:nvPr/>
        </p:nvPicPr>
        <p:blipFill>
          <a:blip r:embed="rId8"/>
          <a:stretch>
            <a:fillRect/>
          </a:stretch>
        </p:blipFill>
        <p:spPr>
          <a:xfrm>
            <a:off x="6951522" y="2270447"/>
            <a:ext cx="720000" cy="720000"/>
          </a:xfrm>
          <a:prstGeom prst="rect">
            <a:avLst/>
          </a:prstGeom>
        </p:spPr>
      </p:pic>
      <p:pic>
        <p:nvPicPr>
          <p:cNvPr id="23" name="Picture 22" descr="A group of colorful circles and arrows&#10;&#10;AI-generated content may be incorrect.">
            <a:extLst>
              <a:ext uri="{FF2B5EF4-FFF2-40B4-BE49-F238E27FC236}">
                <a16:creationId xmlns:a16="http://schemas.microsoft.com/office/drawing/2014/main" id="{45A848BC-2A54-2743-6424-3103DEA6089A}"/>
              </a:ext>
            </a:extLst>
          </p:cNvPr>
          <p:cNvPicPr>
            <a:picLocks noChangeAspect="1"/>
          </p:cNvPicPr>
          <p:nvPr/>
        </p:nvPicPr>
        <p:blipFill>
          <a:blip r:embed="rId9"/>
          <a:stretch>
            <a:fillRect/>
          </a:stretch>
        </p:blipFill>
        <p:spPr>
          <a:xfrm>
            <a:off x="9031490" y="4312844"/>
            <a:ext cx="864000" cy="864000"/>
          </a:xfrm>
          <a:prstGeom prst="rect">
            <a:avLst/>
          </a:prstGeom>
        </p:spPr>
      </p:pic>
      <p:sp>
        <p:nvSpPr>
          <p:cNvPr id="24" name="Rectangle: Rounded Corners 23">
            <a:extLst>
              <a:ext uri="{FF2B5EF4-FFF2-40B4-BE49-F238E27FC236}">
                <a16:creationId xmlns:a16="http://schemas.microsoft.com/office/drawing/2014/main" id="{9E3D93E0-6498-3EDD-C767-4113B9414F23}"/>
              </a:ext>
            </a:extLst>
          </p:cNvPr>
          <p:cNvSpPr/>
          <p:nvPr/>
        </p:nvSpPr>
        <p:spPr>
          <a:xfrm>
            <a:off x="3886304" y="1522112"/>
            <a:ext cx="6361044" cy="1764429"/>
          </a:xfrm>
          <a:prstGeom prst="roundRect">
            <a:avLst/>
          </a:prstGeom>
          <a:noFill/>
          <a:ln w="19050">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D098E5CF-0B46-1812-D90D-733793FAD547}"/>
              </a:ext>
            </a:extLst>
          </p:cNvPr>
          <p:cNvSpPr/>
          <p:nvPr/>
        </p:nvSpPr>
        <p:spPr>
          <a:xfrm>
            <a:off x="3886303" y="3874378"/>
            <a:ext cx="6361044" cy="1764429"/>
          </a:xfrm>
          <a:prstGeom prst="roundRect">
            <a:avLst/>
          </a:prstGeom>
          <a:noFill/>
          <a:ln w="19050">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E90DB8E5-AC15-9563-EF6F-EB2E1017E27D}"/>
              </a:ext>
            </a:extLst>
          </p:cNvPr>
          <p:cNvCxnSpPr>
            <a:cxnSpLocks/>
          </p:cNvCxnSpPr>
          <p:nvPr/>
        </p:nvCxnSpPr>
        <p:spPr>
          <a:xfrm>
            <a:off x="5638072" y="4756592"/>
            <a:ext cx="716923"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A85423D5-AFD9-77DA-8D9A-CE2051505AD7}"/>
              </a:ext>
            </a:extLst>
          </p:cNvPr>
          <p:cNvCxnSpPr>
            <a:cxnSpLocks/>
          </p:cNvCxnSpPr>
          <p:nvPr/>
        </p:nvCxnSpPr>
        <p:spPr>
          <a:xfrm>
            <a:off x="5596400" y="2453464"/>
            <a:ext cx="716923"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2BF45F7D-F0C4-D455-E589-F3A89F44D7DA}"/>
              </a:ext>
            </a:extLst>
          </p:cNvPr>
          <p:cNvCxnSpPr>
            <a:cxnSpLocks/>
          </p:cNvCxnSpPr>
          <p:nvPr/>
        </p:nvCxnSpPr>
        <p:spPr>
          <a:xfrm>
            <a:off x="8077912" y="2433083"/>
            <a:ext cx="716923"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A832AE0F-5455-E460-F7EE-199D3AA92839}"/>
              </a:ext>
            </a:extLst>
          </p:cNvPr>
          <p:cNvCxnSpPr>
            <a:cxnSpLocks/>
          </p:cNvCxnSpPr>
          <p:nvPr/>
        </p:nvCxnSpPr>
        <p:spPr>
          <a:xfrm>
            <a:off x="8181565" y="4744844"/>
            <a:ext cx="716923"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33E7DA6D-6A90-4583-FE53-921E0A22D2BA}"/>
              </a:ext>
            </a:extLst>
          </p:cNvPr>
          <p:cNvSpPr/>
          <p:nvPr/>
        </p:nvSpPr>
        <p:spPr>
          <a:xfrm>
            <a:off x="147704" y="3464023"/>
            <a:ext cx="12077634" cy="2631976"/>
          </a:xfrm>
          <a:prstGeom prst="rect">
            <a:avLst/>
          </a:prstGeom>
          <a:solidFill>
            <a:schemeClr val="lt1">
              <a:alpha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Tree>
    <p:extLst>
      <p:ext uri="{BB962C8B-B14F-4D97-AF65-F5344CB8AC3E}">
        <p14:creationId xmlns:p14="http://schemas.microsoft.com/office/powerpoint/2010/main" val="3720163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1B732-34F5-1F3A-47A3-C9D307218D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FD09D5-4E5A-288A-025B-16864EFFBA9B}"/>
              </a:ext>
            </a:extLst>
          </p:cNvPr>
          <p:cNvSpPr>
            <a:spLocks noGrp="1"/>
          </p:cNvSpPr>
          <p:nvPr>
            <p:ph type="ctrTitle"/>
          </p:nvPr>
        </p:nvSpPr>
        <p:spPr>
          <a:xfrm>
            <a:off x="147704" y="218089"/>
            <a:ext cx="10625007" cy="567399"/>
          </a:xfrm>
        </p:spPr>
        <p:txBody>
          <a:bodyPr/>
          <a:lstStyle/>
          <a:p>
            <a:r>
              <a:rPr lang="en-GB" b="0" dirty="0"/>
              <a:t>From Filters to Deep Learning</a:t>
            </a:r>
            <a:endParaRPr lang="en-US" b="0" dirty="0"/>
          </a:p>
        </p:txBody>
      </p:sp>
      <p:pic>
        <p:nvPicPr>
          <p:cNvPr id="4" name="Picture 3" descr="A graph with dots and arrows&#10;&#10;AI-generated content may be incorrect.">
            <a:extLst>
              <a:ext uri="{FF2B5EF4-FFF2-40B4-BE49-F238E27FC236}">
                <a16:creationId xmlns:a16="http://schemas.microsoft.com/office/drawing/2014/main" id="{A04071B2-A3B1-0F22-250D-C15C1DE35000}"/>
              </a:ext>
            </a:extLst>
          </p:cNvPr>
          <p:cNvPicPr>
            <a:picLocks noChangeAspect="1"/>
          </p:cNvPicPr>
          <p:nvPr/>
        </p:nvPicPr>
        <p:blipFill>
          <a:blip r:embed="rId3"/>
          <a:stretch>
            <a:fillRect/>
          </a:stretch>
        </p:blipFill>
        <p:spPr>
          <a:xfrm>
            <a:off x="8855420" y="1953083"/>
            <a:ext cx="960000" cy="960000"/>
          </a:xfrm>
          <a:prstGeom prst="rect">
            <a:avLst/>
          </a:prstGeom>
        </p:spPr>
      </p:pic>
      <p:pic>
        <p:nvPicPr>
          <p:cNvPr id="7" name="Picture 6" descr="A magnifying glass and a sign&#10;&#10;AI-generated content may be incorrect.">
            <a:extLst>
              <a:ext uri="{FF2B5EF4-FFF2-40B4-BE49-F238E27FC236}">
                <a16:creationId xmlns:a16="http://schemas.microsoft.com/office/drawing/2014/main" id="{F14B1F12-DD4E-5414-D952-8B38FF5995FA}"/>
              </a:ext>
            </a:extLst>
          </p:cNvPr>
          <p:cNvPicPr>
            <a:picLocks noChangeAspect="1"/>
          </p:cNvPicPr>
          <p:nvPr/>
        </p:nvPicPr>
        <p:blipFill>
          <a:blip r:embed="rId4"/>
          <a:stretch>
            <a:fillRect/>
          </a:stretch>
        </p:blipFill>
        <p:spPr>
          <a:xfrm>
            <a:off x="7169813" y="1848481"/>
            <a:ext cx="720000" cy="720000"/>
          </a:xfrm>
          <a:prstGeom prst="rect">
            <a:avLst/>
          </a:prstGeom>
        </p:spPr>
      </p:pic>
      <p:pic>
        <p:nvPicPr>
          <p:cNvPr id="11" name="Picture 10" descr="A group of people with different colored faces&#10;&#10;AI-generated content may be incorrect.">
            <a:extLst>
              <a:ext uri="{FF2B5EF4-FFF2-40B4-BE49-F238E27FC236}">
                <a16:creationId xmlns:a16="http://schemas.microsoft.com/office/drawing/2014/main" id="{22E351CF-38BC-6F1C-A753-98049D214CCB}"/>
              </a:ext>
            </a:extLst>
          </p:cNvPr>
          <p:cNvPicPr>
            <a:picLocks noChangeAspect="1"/>
          </p:cNvPicPr>
          <p:nvPr/>
        </p:nvPicPr>
        <p:blipFill>
          <a:blip r:embed="rId5"/>
          <a:stretch>
            <a:fillRect/>
          </a:stretch>
        </p:blipFill>
        <p:spPr>
          <a:xfrm>
            <a:off x="6831522" y="4265720"/>
            <a:ext cx="960000" cy="960000"/>
          </a:xfrm>
          <a:prstGeom prst="rect">
            <a:avLst/>
          </a:prstGeom>
        </p:spPr>
      </p:pic>
      <p:pic>
        <p:nvPicPr>
          <p:cNvPr id="13" name="Picture 12" descr="A group of images with a sun in the background&#10;&#10;AI-generated content may be incorrect.">
            <a:extLst>
              <a:ext uri="{FF2B5EF4-FFF2-40B4-BE49-F238E27FC236}">
                <a16:creationId xmlns:a16="http://schemas.microsoft.com/office/drawing/2014/main" id="{1AD175CC-5115-91A5-DB77-E7212B64FE4A}"/>
              </a:ext>
            </a:extLst>
          </p:cNvPr>
          <p:cNvPicPr>
            <a:picLocks noChangeAspect="1"/>
          </p:cNvPicPr>
          <p:nvPr/>
        </p:nvPicPr>
        <p:blipFill>
          <a:blip r:embed="rId6"/>
          <a:stretch>
            <a:fillRect/>
          </a:stretch>
        </p:blipFill>
        <p:spPr>
          <a:xfrm>
            <a:off x="4263696" y="1973464"/>
            <a:ext cx="960000" cy="960000"/>
          </a:xfrm>
          <a:prstGeom prst="rect">
            <a:avLst/>
          </a:prstGeom>
        </p:spPr>
      </p:pic>
      <p:sp>
        <p:nvSpPr>
          <p:cNvPr id="14" name="Text Placeholder 2">
            <a:extLst>
              <a:ext uri="{FF2B5EF4-FFF2-40B4-BE49-F238E27FC236}">
                <a16:creationId xmlns:a16="http://schemas.microsoft.com/office/drawing/2014/main" id="{235B2F80-ACF2-51E9-80F1-F8665E9C30A3}"/>
              </a:ext>
            </a:extLst>
          </p:cNvPr>
          <p:cNvSpPr txBox="1">
            <a:spLocks/>
          </p:cNvSpPr>
          <p:nvPr/>
        </p:nvSpPr>
        <p:spPr>
          <a:xfrm>
            <a:off x="630204" y="2173976"/>
            <a:ext cx="1491669" cy="516465"/>
          </a:xfrm>
          <a:prstGeom prst="rect">
            <a:avLst/>
          </a:prstGeom>
        </p:spPr>
        <p:txBody>
          <a:bodyPr vert="horz" lIns="121920" tIns="60960" rIns="121920" bIns="60960" rtlCol="0" anchor="t">
            <a:noAutofit/>
          </a:bodyPr>
          <a:lstStyle>
            <a:lvl1pPr marL="342900" indent="-342900" algn="l" defTabSz="457200" rtl="0" eaLnBrk="1" latinLnBrk="0" hangingPunct="1">
              <a:spcBef>
                <a:spcPct val="20000"/>
              </a:spcBef>
              <a:buClr>
                <a:srgbClr val="0098DB"/>
              </a:buClr>
              <a:buFont typeface="Arial"/>
              <a:buChar char="•"/>
              <a:defRPr sz="1800" kern="1200">
                <a:solidFill>
                  <a:srgbClr val="4D4F53"/>
                </a:solidFill>
                <a:latin typeface="+mn-lt"/>
                <a:ea typeface="+mn-ea"/>
                <a:cs typeface="+mn-cs"/>
              </a:defRPr>
            </a:lvl1pPr>
            <a:lvl2pPr marL="742950" indent="-285750" algn="l" defTabSz="457200" rtl="0" eaLnBrk="1" latinLnBrk="0" hangingPunct="1">
              <a:spcBef>
                <a:spcPct val="20000"/>
              </a:spcBef>
              <a:buClr>
                <a:srgbClr val="0098DB"/>
              </a:buClr>
              <a:buFont typeface="Wingdings" panose="05000000000000000000" pitchFamily="2" charset="2"/>
              <a:buChar char="Ø"/>
              <a:defRPr sz="1600" kern="1200">
                <a:solidFill>
                  <a:srgbClr val="4D4F53"/>
                </a:solidFill>
                <a:latin typeface="+mn-lt"/>
                <a:ea typeface="+mn-ea"/>
                <a:cs typeface="+mn-cs"/>
              </a:defRPr>
            </a:lvl2pPr>
            <a:lvl3pPr marL="1143000" indent="-228600" algn="l" defTabSz="457200" rtl="0" eaLnBrk="1" latinLnBrk="0" hangingPunct="1">
              <a:spcBef>
                <a:spcPct val="20000"/>
              </a:spcBef>
              <a:buClr>
                <a:srgbClr val="0098DB"/>
              </a:buClr>
              <a:buFont typeface="Courier New" panose="02070309020205020404" pitchFamily="49" charset="0"/>
              <a:buChar char="o"/>
              <a:defRPr sz="1400" kern="1200">
                <a:solidFill>
                  <a:srgbClr val="4D4F53"/>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rgbClr val="4D4F53"/>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rgbClr val="4D4F5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667" dirty="0">
                <a:solidFill>
                  <a:schemeClr val="tx1"/>
                </a:solidFill>
                <a:ea typeface="Verdana"/>
              </a:rPr>
              <a:t>ML</a:t>
            </a:r>
          </a:p>
        </p:txBody>
      </p:sp>
      <p:cxnSp>
        <p:nvCxnSpPr>
          <p:cNvPr id="15" name="Straight Arrow Connector 14">
            <a:extLst>
              <a:ext uri="{FF2B5EF4-FFF2-40B4-BE49-F238E27FC236}">
                <a16:creationId xmlns:a16="http://schemas.microsoft.com/office/drawing/2014/main" id="{EA7C2199-B713-5D3E-66EF-CA5A9E43D498}"/>
              </a:ext>
            </a:extLst>
          </p:cNvPr>
          <p:cNvCxnSpPr>
            <a:cxnSpLocks/>
          </p:cNvCxnSpPr>
          <p:nvPr/>
        </p:nvCxnSpPr>
        <p:spPr>
          <a:xfrm>
            <a:off x="1916127" y="2433083"/>
            <a:ext cx="1347935"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6" name="Text Placeholder 2">
            <a:extLst>
              <a:ext uri="{FF2B5EF4-FFF2-40B4-BE49-F238E27FC236}">
                <a16:creationId xmlns:a16="http://schemas.microsoft.com/office/drawing/2014/main" id="{02A786FB-0A36-6180-D85F-463A03782F7E}"/>
              </a:ext>
            </a:extLst>
          </p:cNvPr>
          <p:cNvSpPr txBox="1">
            <a:spLocks/>
          </p:cNvSpPr>
          <p:nvPr/>
        </p:nvSpPr>
        <p:spPr>
          <a:xfrm>
            <a:off x="627657" y="4486613"/>
            <a:ext cx="1491669" cy="516465"/>
          </a:xfrm>
          <a:prstGeom prst="rect">
            <a:avLst/>
          </a:prstGeom>
        </p:spPr>
        <p:txBody>
          <a:bodyPr vert="horz" lIns="121920" tIns="60960" rIns="121920" bIns="60960" rtlCol="0" anchor="t">
            <a:noAutofit/>
          </a:bodyPr>
          <a:lstStyle>
            <a:lvl1pPr marL="342900" indent="-342900" algn="l" defTabSz="457200" rtl="0" eaLnBrk="1" latinLnBrk="0" hangingPunct="1">
              <a:spcBef>
                <a:spcPct val="20000"/>
              </a:spcBef>
              <a:buClr>
                <a:srgbClr val="0098DB"/>
              </a:buClr>
              <a:buFont typeface="Arial"/>
              <a:buChar char="•"/>
              <a:defRPr sz="1800" kern="1200">
                <a:solidFill>
                  <a:srgbClr val="4D4F53"/>
                </a:solidFill>
                <a:latin typeface="+mn-lt"/>
                <a:ea typeface="+mn-ea"/>
                <a:cs typeface="+mn-cs"/>
              </a:defRPr>
            </a:lvl1pPr>
            <a:lvl2pPr marL="742950" indent="-285750" algn="l" defTabSz="457200" rtl="0" eaLnBrk="1" latinLnBrk="0" hangingPunct="1">
              <a:spcBef>
                <a:spcPct val="20000"/>
              </a:spcBef>
              <a:buClr>
                <a:srgbClr val="0098DB"/>
              </a:buClr>
              <a:buFont typeface="Wingdings" panose="05000000000000000000" pitchFamily="2" charset="2"/>
              <a:buChar char="Ø"/>
              <a:defRPr sz="1600" kern="1200">
                <a:solidFill>
                  <a:srgbClr val="4D4F53"/>
                </a:solidFill>
                <a:latin typeface="+mn-lt"/>
                <a:ea typeface="+mn-ea"/>
                <a:cs typeface="+mn-cs"/>
              </a:defRPr>
            </a:lvl2pPr>
            <a:lvl3pPr marL="1143000" indent="-228600" algn="l" defTabSz="457200" rtl="0" eaLnBrk="1" latinLnBrk="0" hangingPunct="1">
              <a:spcBef>
                <a:spcPct val="20000"/>
              </a:spcBef>
              <a:buClr>
                <a:srgbClr val="0098DB"/>
              </a:buClr>
              <a:buFont typeface="Courier New" panose="02070309020205020404" pitchFamily="49" charset="0"/>
              <a:buChar char="o"/>
              <a:defRPr sz="1400" kern="1200">
                <a:solidFill>
                  <a:srgbClr val="4D4F53"/>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rgbClr val="4D4F53"/>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rgbClr val="4D4F5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667" dirty="0">
                <a:solidFill>
                  <a:schemeClr val="tx1"/>
                </a:solidFill>
                <a:ea typeface="Verdana"/>
              </a:rPr>
              <a:t>DL</a:t>
            </a:r>
          </a:p>
        </p:txBody>
      </p:sp>
      <p:cxnSp>
        <p:nvCxnSpPr>
          <p:cNvPr id="17" name="Straight Arrow Connector 16">
            <a:extLst>
              <a:ext uri="{FF2B5EF4-FFF2-40B4-BE49-F238E27FC236}">
                <a16:creationId xmlns:a16="http://schemas.microsoft.com/office/drawing/2014/main" id="{CA4FEE9D-8BD4-DDBE-90A6-748860567867}"/>
              </a:ext>
            </a:extLst>
          </p:cNvPr>
          <p:cNvCxnSpPr>
            <a:cxnSpLocks/>
          </p:cNvCxnSpPr>
          <p:nvPr/>
        </p:nvCxnSpPr>
        <p:spPr>
          <a:xfrm>
            <a:off x="1913580" y="4745720"/>
            <a:ext cx="1347935"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pic>
        <p:nvPicPr>
          <p:cNvPr id="18" name="Picture 17" descr="A group of images with a sun in the background&#10;&#10;AI-generated content may be incorrect.">
            <a:extLst>
              <a:ext uri="{FF2B5EF4-FFF2-40B4-BE49-F238E27FC236}">
                <a16:creationId xmlns:a16="http://schemas.microsoft.com/office/drawing/2014/main" id="{827B407B-35C5-545B-2F81-8037913D5963}"/>
              </a:ext>
            </a:extLst>
          </p:cNvPr>
          <p:cNvPicPr>
            <a:picLocks noChangeAspect="1"/>
          </p:cNvPicPr>
          <p:nvPr/>
        </p:nvPicPr>
        <p:blipFill>
          <a:blip r:embed="rId6"/>
          <a:stretch>
            <a:fillRect/>
          </a:stretch>
        </p:blipFill>
        <p:spPr>
          <a:xfrm>
            <a:off x="4263696" y="4276592"/>
            <a:ext cx="960000" cy="960000"/>
          </a:xfrm>
          <a:prstGeom prst="rect">
            <a:avLst/>
          </a:prstGeom>
        </p:spPr>
      </p:pic>
      <p:pic>
        <p:nvPicPr>
          <p:cNvPr id="20" name="Picture 19" descr="A hand pointing at a gear&#10;&#10;AI-generated content may be incorrect.">
            <a:extLst>
              <a:ext uri="{FF2B5EF4-FFF2-40B4-BE49-F238E27FC236}">
                <a16:creationId xmlns:a16="http://schemas.microsoft.com/office/drawing/2014/main" id="{74AE2A10-C69F-700D-6CBB-1AC45875253E}"/>
              </a:ext>
            </a:extLst>
          </p:cNvPr>
          <p:cNvPicPr>
            <a:picLocks noChangeAspect="1"/>
          </p:cNvPicPr>
          <p:nvPr/>
        </p:nvPicPr>
        <p:blipFill>
          <a:blip r:embed="rId7"/>
          <a:stretch>
            <a:fillRect/>
          </a:stretch>
        </p:blipFill>
        <p:spPr>
          <a:xfrm>
            <a:off x="6407593" y="1889200"/>
            <a:ext cx="720000" cy="720000"/>
          </a:xfrm>
          <a:prstGeom prst="rect">
            <a:avLst/>
          </a:prstGeom>
        </p:spPr>
      </p:pic>
      <p:pic>
        <p:nvPicPr>
          <p:cNvPr id="21" name="Picture 20" descr="A group of people with a star&#10;&#10;AI-generated content may be incorrect.">
            <a:extLst>
              <a:ext uri="{FF2B5EF4-FFF2-40B4-BE49-F238E27FC236}">
                <a16:creationId xmlns:a16="http://schemas.microsoft.com/office/drawing/2014/main" id="{288C1BF7-E32A-ACD1-CED0-5201F86F7BBD}"/>
              </a:ext>
            </a:extLst>
          </p:cNvPr>
          <p:cNvPicPr>
            <a:picLocks noChangeAspect="1"/>
          </p:cNvPicPr>
          <p:nvPr/>
        </p:nvPicPr>
        <p:blipFill>
          <a:blip r:embed="rId8"/>
          <a:stretch>
            <a:fillRect/>
          </a:stretch>
        </p:blipFill>
        <p:spPr>
          <a:xfrm>
            <a:off x="6951522" y="2270447"/>
            <a:ext cx="720000" cy="720000"/>
          </a:xfrm>
          <a:prstGeom prst="rect">
            <a:avLst/>
          </a:prstGeom>
        </p:spPr>
      </p:pic>
      <p:pic>
        <p:nvPicPr>
          <p:cNvPr id="23" name="Picture 22" descr="A group of colorful circles and arrows&#10;&#10;AI-generated content may be incorrect.">
            <a:extLst>
              <a:ext uri="{FF2B5EF4-FFF2-40B4-BE49-F238E27FC236}">
                <a16:creationId xmlns:a16="http://schemas.microsoft.com/office/drawing/2014/main" id="{6C046971-A32A-832B-6531-9271CE4DB9D8}"/>
              </a:ext>
            </a:extLst>
          </p:cNvPr>
          <p:cNvPicPr>
            <a:picLocks noChangeAspect="1"/>
          </p:cNvPicPr>
          <p:nvPr/>
        </p:nvPicPr>
        <p:blipFill>
          <a:blip r:embed="rId9"/>
          <a:stretch>
            <a:fillRect/>
          </a:stretch>
        </p:blipFill>
        <p:spPr>
          <a:xfrm>
            <a:off x="9031490" y="4312844"/>
            <a:ext cx="864000" cy="864000"/>
          </a:xfrm>
          <a:prstGeom prst="rect">
            <a:avLst/>
          </a:prstGeom>
        </p:spPr>
      </p:pic>
      <p:sp>
        <p:nvSpPr>
          <p:cNvPr id="24" name="Rectangle: Rounded Corners 23">
            <a:extLst>
              <a:ext uri="{FF2B5EF4-FFF2-40B4-BE49-F238E27FC236}">
                <a16:creationId xmlns:a16="http://schemas.microsoft.com/office/drawing/2014/main" id="{4F4C46AF-65A8-A28C-CBC2-BED15316EAF2}"/>
              </a:ext>
            </a:extLst>
          </p:cNvPr>
          <p:cNvSpPr/>
          <p:nvPr/>
        </p:nvSpPr>
        <p:spPr>
          <a:xfrm>
            <a:off x="3886304" y="1522112"/>
            <a:ext cx="6361044" cy="1764429"/>
          </a:xfrm>
          <a:prstGeom prst="roundRect">
            <a:avLst/>
          </a:prstGeom>
          <a:noFill/>
          <a:ln w="19050">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6C46246D-36FC-E9ED-CE07-4306361283D5}"/>
              </a:ext>
            </a:extLst>
          </p:cNvPr>
          <p:cNvSpPr/>
          <p:nvPr/>
        </p:nvSpPr>
        <p:spPr>
          <a:xfrm>
            <a:off x="3886303" y="3874378"/>
            <a:ext cx="6361044" cy="1764429"/>
          </a:xfrm>
          <a:prstGeom prst="roundRect">
            <a:avLst/>
          </a:prstGeom>
          <a:noFill/>
          <a:ln w="19050">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26" name="Straight Arrow Connector 25">
            <a:extLst>
              <a:ext uri="{FF2B5EF4-FFF2-40B4-BE49-F238E27FC236}">
                <a16:creationId xmlns:a16="http://schemas.microsoft.com/office/drawing/2014/main" id="{05E3F028-94F8-812E-897B-88A9BBA7DB6F}"/>
              </a:ext>
            </a:extLst>
          </p:cNvPr>
          <p:cNvCxnSpPr>
            <a:cxnSpLocks/>
          </p:cNvCxnSpPr>
          <p:nvPr/>
        </p:nvCxnSpPr>
        <p:spPr>
          <a:xfrm>
            <a:off x="5638072" y="4756592"/>
            <a:ext cx="716923"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00E593B9-48BE-9685-DD6D-527F5783CCCF}"/>
              </a:ext>
            </a:extLst>
          </p:cNvPr>
          <p:cNvCxnSpPr>
            <a:cxnSpLocks/>
          </p:cNvCxnSpPr>
          <p:nvPr/>
        </p:nvCxnSpPr>
        <p:spPr>
          <a:xfrm>
            <a:off x="5596400" y="2453464"/>
            <a:ext cx="716923"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0C98A28F-9332-E169-9D80-6B50B21D11F4}"/>
              </a:ext>
            </a:extLst>
          </p:cNvPr>
          <p:cNvCxnSpPr>
            <a:cxnSpLocks/>
          </p:cNvCxnSpPr>
          <p:nvPr/>
        </p:nvCxnSpPr>
        <p:spPr>
          <a:xfrm>
            <a:off x="8077912" y="2433083"/>
            <a:ext cx="716923"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8C8752A1-A91F-96C2-AF7E-DA3264922C95}"/>
              </a:ext>
            </a:extLst>
          </p:cNvPr>
          <p:cNvCxnSpPr>
            <a:cxnSpLocks/>
          </p:cNvCxnSpPr>
          <p:nvPr/>
        </p:nvCxnSpPr>
        <p:spPr>
          <a:xfrm>
            <a:off x="8181565" y="4744844"/>
            <a:ext cx="716923"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CAF85CAE-719E-6769-4A1D-A5C56998B900}"/>
              </a:ext>
            </a:extLst>
          </p:cNvPr>
          <p:cNvSpPr/>
          <p:nvPr/>
        </p:nvSpPr>
        <p:spPr>
          <a:xfrm flipV="1">
            <a:off x="46721" y="6095994"/>
            <a:ext cx="12178617" cy="45719"/>
          </a:xfrm>
          <a:prstGeom prst="rect">
            <a:avLst/>
          </a:prstGeom>
          <a:solidFill>
            <a:schemeClr val="lt1">
              <a:alpha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 name="Trapezoid 4">
            <a:extLst>
              <a:ext uri="{FF2B5EF4-FFF2-40B4-BE49-F238E27FC236}">
                <a16:creationId xmlns:a16="http://schemas.microsoft.com/office/drawing/2014/main" id="{D947402E-404C-5EBC-BD17-DB9D78EC2606}"/>
              </a:ext>
            </a:extLst>
          </p:cNvPr>
          <p:cNvSpPr/>
          <p:nvPr/>
        </p:nvSpPr>
        <p:spPr>
          <a:xfrm rot="10800000">
            <a:off x="6570413" y="3149182"/>
            <a:ext cx="1319400" cy="885692"/>
          </a:xfrm>
          <a:prstGeom prst="trapezoid">
            <a:avLst>
              <a:gd name="adj" fmla="val 5262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39266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ED318-447C-105D-B8CB-AE3933EB8E4B}"/>
            </a:ext>
          </a:extLst>
        </p:cNvPr>
        <p:cNvGrpSpPr/>
        <p:nvPr/>
      </p:nvGrpSpPr>
      <p:grpSpPr>
        <a:xfrm>
          <a:off x="0" y="0"/>
          <a:ext cx="0" cy="0"/>
          <a:chOff x="0" y="0"/>
          <a:chExt cx="0" cy="0"/>
        </a:xfrm>
      </p:grpSpPr>
      <p:sp>
        <p:nvSpPr>
          <p:cNvPr id="3" name="Text Placeholder 4">
            <a:extLst>
              <a:ext uri="{FF2B5EF4-FFF2-40B4-BE49-F238E27FC236}">
                <a16:creationId xmlns:a16="http://schemas.microsoft.com/office/drawing/2014/main" id="{FAE955B0-5157-A886-13A1-3138C8F7A23C}"/>
              </a:ext>
            </a:extLst>
          </p:cNvPr>
          <p:cNvSpPr>
            <a:spLocks noGrp="1"/>
          </p:cNvSpPr>
          <p:nvPr>
            <p:ph type="subTitle" idx="1"/>
          </p:nvPr>
        </p:nvSpPr>
        <p:spPr>
          <a:xfrm>
            <a:off x="113619" y="1373571"/>
            <a:ext cx="10627380" cy="381451"/>
          </a:xfrm>
        </p:spPr>
        <p:txBody>
          <a:bodyPr>
            <a:noAutofit/>
          </a:bodyPr>
          <a:lstStyle/>
          <a:p>
            <a:r>
              <a:rPr lang="en-GB" i="1" dirty="0"/>
              <a:t>However, image processing is still fundamental in DL … </a:t>
            </a:r>
          </a:p>
        </p:txBody>
      </p:sp>
      <p:sp>
        <p:nvSpPr>
          <p:cNvPr id="2" name="Title 1">
            <a:extLst>
              <a:ext uri="{FF2B5EF4-FFF2-40B4-BE49-F238E27FC236}">
                <a16:creationId xmlns:a16="http://schemas.microsoft.com/office/drawing/2014/main" id="{D73A3B10-FB57-552C-F7DD-A2D560A223E3}"/>
              </a:ext>
            </a:extLst>
          </p:cNvPr>
          <p:cNvSpPr>
            <a:spLocks noGrp="1"/>
          </p:cNvSpPr>
          <p:nvPr>
            <p:ph type="ctrTitle"/>
          </p:nvPr>
        </p:nvSpPr>
        <p:spPr>
          <a:xfrm>
            <a:off x="147704" y="224755"/>
            <a:ext cx="10625007" cy="567399"/>
          </a:xfrm>
        </p:spPr>
        <p:txBody>
          <a:bodyPr/>
          <a:lstStyle/>
          <a:p>
            <a:r>
              <a:rPr lang="en-GB" b="0" dirty="0"/>
              <a:t>Data Augmentation</a:t>
            </a:r>
            <a:endParaRPr lang="en-US" b="0" dirty="0"/>
          </a:p>
        </p:txBody>
      </p:sp>
      <p:pic>
        <p:nvPicPr>
          <p:cNvPr id="6" name="Picture 5" descr="A diagram of a butterfly&#10;&#10;AI-generated content may be incorrect.">
            <a:extLst>
              <a:ext uri="{FF2B5EF4-FFF2-40B4-BE49-F238E27FC236}">
                <a16:creationId xmlns:a16="http://schemas.microsoft.com/office/drawing/2014/main" id="{922F89CB-CA67-0AF1-4D1F-559CC98EA12C}"/>
              </a:ext>
            </a:extLst>
          </p:cNvPr>
          <p:cNvPicPr>
            <a:picLocks noChangeAspect="1"/>
          </p:cNvPicPr>
          <p:nvPr/>
        </p:nvPicPr>
        <p:blipFill>
          <a:blip r:embed="rId3"/>
          <a:stretch>
            <a:fillRect/>
          </a:stretch>
        </p:blipFill>
        <p:spPr>
          <a:xfrm>
            <a:off x="2817531" y="2031435"/>
            <a:ext cx="6590277" cy="4551168"/>
          </a:xfrm>
          <a:prstGeom prst="rect">
            <a:avLst/>
          </a:prstGeom>
        </p:spPr>
      </p:pic>
      <p:sp>
        <p:nvSpPr>
          <p:cNvPr id="20" name="Rectangle 19">
            <a:extLst>
              <a:ext uri="{FF2B5EF4-FFF2-40B4-BE49-F238E27FC236}">
                <a16:creationId xmlns:a16="http://schemas.microsoft.com/office/drawing/2014/main" id="{7D38A147-0DC6-6EB7-5224-F21E39B46CE3}"/>
              </a:ext>
            </a:extLst>
          </p:cNvPr>
          <p:cNvSpPr/>
          <p:nvPr/>
        </p:nvSpPr>
        <p:spPr>
          <a:xfrm>
            <a:off x="7423003" y="1887747"/>
            <a:ext cx="4301015" cy="299620"/>
          </a:xfrm>
          <a:prstGeom prst="rect">
            <a:avLst/>
          </a:prstGeom>
          <a:solidFill>
            <a:schemeClr val="lt1">
              <a:alpha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716363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B5138-0509-646A-A90D-F9708573895E}"/>
            </a:ext>
          </a:extLst>
        </p:cNvPr>
        <p:cNvGrpSpPr/>
        <p:nvPr/>
      </p:nvGrpSpPr>
      <p:grpSpPr>
        <a:xfrm>
          <a:off x="0" y="0"/>
          <a:ext cx="0" cy="0"/>
          <a:chOff x="0" y="0"/>
          <a:chExt cx="0" cy="0"/>
        </a:xfrm>
      </p:grpSpPr>
      <p:pic>
        <p:nvPicPr>
          <p:cNvPr id="6" name="Picture 5" descr="A diagram of a butterfly&#10;&#10;AI-generated content may be incorrect.">
            <a:extLst>
              <a:ext uri="{FF2B5EF4-FFF2-40B4-BE49-F238E27FC236}">
                <a16:creationId xmlns:a16="http://schemas.microsoft.com/office/drawing/2014/main" id="{E685BBA9-4A66-2B13-171B-F53BBF00FEEE}"/>
              </a:ext>
            </a:extLst>
          </p:cNvPr>
          <p:cNvPicPr>
            <a:picLocks noChangeAspect="1"/>
          </p:cNvPicPr>
          <p:nvPr/>
        </p:nvPicPr>
        <p:blipFill>
          <a:blip r:embed="rId3"/>
          <a:stretch>
            <a:fillRect/>
          </a:stretch>
        </p:blipFill>
        <p:spPr>
          <a:xfrm>
            <a:off x="1364752" y="2424233"/>
            <a:ext cx="4613655" cy="3186136"/>
          </a:xfrm>
          <a:prstGeom prst="rect">
            <a:avLst/>
          </a:prstGeom>
        </p:spPr>
      </p:pic>
      <p:pic>
        <p:nvPicPr>
          <p:cNvPr id="7" name="Picture 6" descr="A group of colorful circles and arrows&#10;&#10;AI-generated content may be incorrect.">
            <a:extLst>
              <a:ext uri="{FF2B5EF4-FFF2-40B4-BE49-F238E27FC236}">
                <a16:creationId xmlns:a16="http://schemas.microsoft.com/office/drawing/2014/main" id="{C2E22D1E-7742-AC31-B6EA-431D4F0DD0E8}"/>
              </a:ext>
            </a:extLst>
          </p:cNvPr>
          <p:cNvPicPr>
            <a:picLocks noChangeAspect="1"/>
          </p:cNvPicPr>
          <p:nvPr/>
        </p:nvPicPr>
        <p:blipFill>
          <a:blip r:embed="rId4"/>
          <a:stretch>
            <a:fillRect/>
          </a:stretch>
        </p:blipFill>
        <p:spPr>
          <a:xfrm>
            <a:off x="8546806" y="2371857"/>
            <a:ext cx="864000" cy="864000"/>
          </a:xfrm>
          <a:prstGeom prst="rect">
            <a:avLst/>
          </a:prstGeom>
        </p:spPr>
      </p:pic>
      <p:cxnSp>
        <p:nvCxnSpPr>
          <p:cNvPr id="9" name="Straight Connector 8">
            <a:extLst>
              <a:ext uri="{FF2B5EF4-FFF2-40B4-BE49-F238E27FC236}">
                <a16:creationId xmlns:a16="http://schemas.microsoft.com/office/drawing/2014/main" id="{C2D7017F-8C84-94CF-E08E-B306F64AD4D3}"/>
              </a:ext>
            </a:extLst>
          </p:cNvPr>
          <p:cNvCxnSpPr/>
          <p:nvPr/>
        </p:nvCxnSpPr>
        <p:spPr>
          <a:xfrm>
            <a:off x="7074398" y="2082485"/>
            <a:ext cx="0" cy="386963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Picture 9" descr="A white x in a red circle&#10;&#10;AI-generated content may be incorrect.">
            <a:extLst>
              <a:ext uri="{FF2B5EF4-FFF2-40B4-BE49-F238E27FC236}">
                <a16:creationId xmlns:a16="http://schemas.microsoft.com/office/drawing/2014/main" id="{53108EC2-609F-84BE-4690-1185F1046797}"/>
              </a:ext>
            </a:extLst>
          </p:cNvPr>
          <p:cNvPicPr>
            <a:picLocks noChangeAspect="1"/>
          </p:cNvPicPr>
          <p:nvPr/>
        </p:nvPicPr>
        <p:blipFill>
          <a:blip r:embed="rId5"/>
          <a:stretch>
            <a:fillRect/>
          </a:stretch>
        </p:blipFill>
        <p:spPr>
          <a:xfrm>
            <a:off x="7558934" y="2470532"/>
            <a:ext cx="666651" cy="666651"/>
          </a:xfrm>
          <a:prstGeom prst="rect">
            <a:avLst/>
          </a:prstGeom>
        </p:spPr>
      </p:pic>
      <p:pic>
        <p:nvPicPr>
          <p:cNvPr id="11" name="Picture 10" descr="A group of colorful circles and arrows&#10;&#10;AI-generated content may be incorrect.">
            <a:extLst>
              <a:ext uri="{FF2B5EF4-FFF2-40B4-BE49-F238E27FC236}">
                <a16:creationId xmlns:a16="http://schemas.microsoft.com/office/drawing/2014/main" id="{40CB81D9-5EB7-4257-6E4E-DF6175EB2C4E}"/>
              </a:ext>
            </a:extLst>
          </p:cNvPr>
          <p:cNvPicPr>
            <a:picLocks noChangeAspect="1"/>
          </p:cNvPicPr>
          <p:nvPr/>
        </p:nvPicPr>
        <p:blipFill>
          <a:blip r:embed="rId4"/>
          <a:stretch>
            <a:fillRect/>
          </a:stretch>
        </p:blipFill>
        <p:spPr>
          <a:xfrm>
            <a:off x="8546806" y="4324344"/>
            <a:ext cx="864000" cy="864000"/>
          </a:xfrm>
          <a:prstGeom prst="rect">
            <a:avLst/>
          </a:prstGeom>
        </p:spPr>
      </p:pic>
      <p:pic>
        <p:nvPicPr>
          <p:cNvPr id="13" name="Picture 12" descr="A white check mark in a green circle&#10;&#10;AI-generated content may be incorrect.">
            <a:extLst>
              <a:ext uri="{FF2B5EF4-FFF2-40B4-BE49-F238E27FC236}">
                <a16:creationId xmlns:a16="http://schemas.microsoft.com/office/drawing/2014/main" id="{D6838B9B-1D49-806B-1161-F773BBB502F5}"/>
              </a:ext>
            </a:extLst>
          </p:cNvPr>
          <p:cNvPicPr>
            <a:picLocks noChangeAspect="1"/>
          </p:cNvPicPr>
          <p:nvPr/>
        </p:nvPicPr>
        <p:blipFill>
          <a:blip r:embed="rId6"/>
          <a:stretch>
            <a:fillRect/>
          </a:stretch>
        </p:blipFill>
        <p:spPr>
          <a:xfrm>
            <a:off x="7553585" y="4420344"/>
            <a:ext cx="672000" cy="672000"/>
          </a:xfrm>
          <a:prstGeom prst="rect">
            <a:avLst/>
          </a:prstGeom>
        </p:spPr>
      </p:pic>
      <p:pic>
        <p:nvPicPr>
          <p:cNvPr id="15" name="Picture 14" descr="A person flexing his arm&#10;&#10;AI-generated content may be incorrect.">
            <a:extLst>
              <a:ext uri="{FF2B5EF4-FFF2-40B4-BE49-F238E27FC236}">
                <a16:creationId xmlns:a16="http://schemas.microsoft.com/office/drawing/2014/main" id="{BD694B19-183D-5BF0-B8C0-C27F0D71E39B}"/>
              </a:ext>
            </a:extLst>
          </p:cNvPr>
          <p:cNvPicPr>
            <a:picLocks noChangeAspect="1"/>
          </p:cNvPicPr>
          <p:nvPr/>
        </p:nvPicPr>
        <p:blipFill>
          <a:blip r:embed="rId7"/>
          <a:stretch>
            <a:fillRect/>
          </a:stretch>
        </p:blipFill>
        <p:spPr>
          <a:xfrm>
            <a:off x="10694205" y="4324344"/>
            <a:ext cx="864000" cy="864000"/>
          </a:xfrm>
          <a:prstGeom prst="rect">
            <a:avLst/>
          </a:prstGeom>
        </p:spPr>
      </p:pic>
      <p:pic>
        <p:nvPicPr>
          <p:cNvPr id="17" name="Picture 16" descr="A cartoon of a person flexing his arm&#10;&#10;AI-generated content may be incorrect.">
            <a:extLst>
              <a:ext uri="{FF2B5EF4-FFF2-40B4-BE49-F238E27FC236}">
                <a16:creationId xmlns:a16="http://schemas.microsoft.com/office/drawing/2014/main" id="{CC3364AA-AD7F-A9BE-82FE-8A8ABB08CAC0}"/>
              </a:ext>
            </a:extLst>
          </p:cNvPr>
          <p:cNvPicPr>
            <a:picLocks noChangeAspect="1"/>
          </p:cNvPicPr>
          <p:nvPr/>
        </p:nvPicPr>
        <p:blipFill>
          <a:blip r:embed="rId8"/>
          <a:stretch>
            <a:fillRect/>
          </a:stretch>
        </p:blipFill>
        <p:spPr>
          <a:xfrm>
            <a:off x="10701742" y="2371857"/>
            <a:ext cx="864000" cy="864000"/>
          </a:xfrm>
          <a:prstGeom prst="rect">
            <a:avLst/>
          </a:prstGeom>
        </p:spPr>
      </p:pic>
      <p:cxnSp>
        <p:nvCxnSpPr>
          <p:cNvPr id="18" name="Straight Arrow Connector 17">
            <a:extLst>
              <a:ext uri="{FF2B5EF4-FFF2-40B4-BE49-F238E27FC236}">
                <a16:creationId xmlns:a16="http://schemas.microsoft.com/office/drawing/2014/main" id="{14732472-731D-3845-086F-D020CB6DD34E}"/>
              </a:ext>
            </a:extLst>
          </p:cNvPr>
          <p:cNvCxnSpPr>
            <a:cxnSpLocks/>
          </p:cNvCxnSpPr>
          <p:nvPr/>
        </p:nvCxnSpPr>
        <p:spPr>
          <a:xfrm>
            <a:off x="9711238" y="2813813"/>
            <a:ext cx="716923"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C843439F-7808-427A-E52D-7352BD064D36}"/>
              </a:ext>
            </a:extLst>
          </p:cNvPr>
          <p:cNvCxnSpPr>
            <a:cxnSpLocks/>
          </p:cNvCxnSpPr>
          <p:nvPr/>
        </p:nvCxnSpPr>
        <p:spPr>
          <a:xfrm>
            <a:off x="9711238" y="4744844"/>
            <a:ext cx="716923"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1154DE2A-AFA1-A78F-FD7D-B8A29F354EDF}"/>
              </a:ext>
            </a:extLst>
          </p:cNvPr>
          <p:cNvSpPr/>
          <p:nvPr/>
        </p:nvSpPr>
        <p:spPr>
          <a:xfrm>
            <a:off x="7423003" y="1887747"/>
            <a:ext cx="4301015" cy="299620"/>
          </a:xfrm>
          <a:prstGeom prst="rect">
            <a:avLst/>
          </a:prstGeom>
          <a:solidFill>
            <a:schemeClr val="lt1">
              <a:alpha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 name="TextBox 3">
            <a:extLst>
              <a:ext uri="{FF2B5EF4-FFF2-40B4-BE49-F238E27FC236}">
                <a16:creationId xmlns:a16="http://schemas.microsoft.com/office/drawing/2014/main" id="{0EE9F1C2-26A9-6115-94B5-9F9306B72E06}"/>
              </a:ext>
            </a:extLst>
          </p:cNvPr>
          <p:cNvSpPr txBox="1"/>
          <p:nvPr/>
        </p:nvSpPr>
        <p:spPr>
          <a:xfrm>
            <a:off x="8294431" y="5241038"/>
            <a:ext cx="1303947" cy="338554"/>
          </a:xfrm>
          <a:prstGeom prst="rect">
            <a:avLst/>
          </a:prstGeom>
          <a:noFill/>
        </p:spPr>
        <p:txBody>
          <a:bodyPr wrap="none" rtlCol="0">
            <a:spAutoFit/>
          </a:bodyPr>
          <a:lstStyle/>
          <a:p>
            <a:r>
              <a:rPr lang="en-GB" sz="1600" dirty="0"/>
              <a:t>(Invariant)</a:t>
            </a:r>
          </a:p>
        </p:txBody>
      </p:sp>
      <p:sp>
        <p:nvSpPr>
          <p:cNvPr id="14" name="Text Placeholder 4">
            <a:extLst>
              <a:ext uri="{FF2B5EF4-FFF2-40B4-BE49-F238E27FC236}">
                <a16:creationId xmlns:a16="http://schemas.microsoft.com/office/drawing/2014/main" id="{1686A304-29E3-ED63-431D-C94C3E964D44}"/>
              </a:ext>
            </a:extLst>
          </p:cNvPr>
          <p:cNvSpPr>
            <a:spLocks noGrp="1"/>
          </p:cNvSpPr>
          <p:nvPr>
            <p:ph type="subTitle" idx="1"/>
          </p:nvPr>
        </p:nvSpPr>
        <p:spPr>
          <a:xfrm>
            <a:off x="113619" y="1373571"/>
            <a:ext cx="10627380" cy="381451"/>
          </a:xfrm>
        </p:spPr>
        <p:txBody>
          <a:bodyPr>
            <a:noAutofit/>
          </a:bodyPr>
          <a:lstStyle/>
          <a:p>
            <a:r>
              <a:rPr lang="en-GB" i="1" dirty="0"/>
              <a:t>However, image processing is still fundamental in DL … </a:t>
            </a:r>
          </a:p>
        </p:txBody>
      </p:sp>
      <p:sp>
        <p:nvSpPr>
          <p:cNvPr id="16" name="Title 1">
            <a:extLst>
              <a:ext uri="{FF2B5EF4-FFF2-40B4-BE49-F238E27FC236}">
                <a16:creationId xmlns:a16="http://schemas.microsoft.com/office/drawing/2014/main" id="{88387897-79F0-B51F-3998-95CA63378860}"/>
              </a:ext>
            </a:extLst>
          </p:cNvPr>
          <p:cNvSpPr>
            <a:spLocks noGrp="1"/>
          </p:cNvSpPr>
          <p:nvPr>
            <p:ph type="ctrTitle"/>
          </p:nvPr>
        </p:nvSpPr>
        <p:spPr>
          <a:xfrm>
            <a:off x="147704" y="224755"/>
            <a:ext cx="10625007" cy="567399"/>
          </a:xfrm>
        </p:spPr>
        <p:txBody>
          <a:bodyPr/>
          <a:lstStyle/>
          <a:p>
            <a:r>
              <a:rPr lang="en-GB" b="0" dirty="0"/>
              <a:t>Data Augmentation</a:t>
            </a:r>
            <a:endParaRPr lang="en-US" b="0" dirty="0"/>
          </a:p>
        </p:txBody>
      </p:sp>
    </p:spTree>
    <p:extLst>
      <p:ext uri="{BB962C8B-B14F-4D97-AF65-F5344CB8AC3E}">
        <p14:creationId xmlns:p14="http://schemas.microsoft.com/office/powerpoint/2010/main" val="1359004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19DA-C3C5-FF36-4E25-B5150EAFA579}"/>
            </a:ext>
          </a:extLst>
        </p:cNvPr>
        <p:cNvGrpSpPr/>
        <p:nvPr/>
      </p:nvGrpSpPr>
      <p:grpSpPr>
        <a:xfrm>
          <a:off x="0" y="0"/>
          <a:ext cx="0" cy="0"/>
          <a:chOff x="0" y="0"/>
          <a:chExt cx="0" cy="0"/>
        </a:xfrm>
      </p:grpSpPr>
      <p:pic>
        <p:nvPicPr>
          <p:cNvPr id="7" name="Picture 6" descr="A group of colorful circles and arrows&#10;&#10;AI-generated content may be incorrect.">
            <a:extLst>
              <a:ext uri="{FF2B5EF4-FFF2-40B4-BE49-F238E27FC236}">
                <a16:creationId xmlns:a16="http://schemas.microsoft.com/office/drawing/2014/main" id="{F960D2D5-B4A4-51D4-A438-A20B39AC5EFE}"/>
              </a:ext>
            </a:extLst>
          </p:cNvPr>
          <p:cNvPicPr>
            <a:picLocks noChangeAspect="1"/>
          </p:cNvPicPr>
          <p:nvPr/>
        </p:nvPicPr>
        <p:blipFill>
          <a:blip r:embed="rId3"/>
          <a:stretch>
            <a:fillRect/>
          </a:stretch>
        </p:blipFill>
        <p:spPr>
          <a:xfrm>
            <a:off x="8546806" y="2371857"/>
            <a:ext cx="864000" cy="864000"/>
          </a:xfrm>
          <a:prstGeom prst="rect">
            <a:avLst/>
          </a:prstGeom>
        </p:spPr>
      </p:pic>
      <p:pic>
        <p:nvPicPr>
          <p:cNvPr id="10" name="Picture 9" descr="A white x in a red circle&#10;&#10;AI-generated content may be incorrect.">
            <a:extLst>
              <a:ext uri="{FF2B5EF4-FFF2-40B4-BE49-F238E27FC236}">
                <a16:creationId xmlns:a16="http://schemas.microsoft.com/office/drawing/2014/main" id="{DE648CB2-A8EC-332E-4460-7025F50DA255}"/>
              </a:ext>
            </a:extLst>
          </p:cNvPr>
          <p:cNvPicPr>
            <a:picLocks noChangeAspect="1"/>
          </p:cNvPicPr>
          <p:nvPr/>
        </p:nvPicPr>
        <p:blipFill>
          <a:blip r:embed="rId4"/>
          <a:stretch>
            <a:fillRect/>
          </a:stretch>
        </p:blipFill>
        <p:spPr>
          <a:xfrm>
            <a:off x="7558934" y="2470532"/>
            <a:ext cx="666651" cy="666651"/>
          </a:xfrm>
          <a:prstGeom prst="rect">
            <a:avLst/>
          </a:prstGeom>
        </p:spPr>
      </p:pic>
      <p:pic>
        <p:nvPicPr>
          <p:cNvPr id="11" name="Picture 10" descr="A group of colorful circles and arrows&#10;&#10;AI-generated content may be incorrect.">
            <a:extLst>
              <a:ext uri="{FF2B5EF4-FFF2-40B4-BE49-F238E27FC236}">
                <a16:creationId xmlns:a16="http://schemas.microsoft.com/office/drawing/2014/main" id="{68030730-F1A1-C15D-DC39-E809473B7CC0}"/>
              </a:ext>
            </a:extLst>
          </p:cNvPr>
          <p:cNvPicPr>
            <a:picLocks noChangeAspect="1"/>
          </p:cNvPicPr>
          <p:nvPr/>
        </p:nvPicPr>
        <p:blipFill>
          <a:blip r:embed="rId3"/>
          <a:stretch>
            <a:fillRect/>
          </a:stretch>
        </p:blipFill>
        <p:spPr>
          <a:xfrm>
            <a:off x="8546806" y="4324344"/>
            <a:ext cx="864000" cy="864000"/>
          </a:xfrm>
          <a:prstGeom prst="rect">
            <a:avLst/>
          </a:prstGeom>
        </p:spPr>
      </p:pic>
      <p:pic>
        <p:nvPicPr>
          <p:cNvPr id="13" name="Picture 12" descr="A white check mark in a green circle&#10;&#10;AI-generated content may be incorrect.">
            <a:extLst>
              <a:ext uri="{FF2B5EF4-FFF2-40B4-BE49-F238E27FC236}">
                <a16:creationId xmlns:a16="http://schemas.microsoft.com/office/drawing/2014/main" id="{3AA06D4A-CE88-A2E4-639A-20948D748062}"/>
              </a:ext>
            </a:extLst>
          </p:cNvPr>
          <p:cNvPicPr>
            <a:picLocks noChangeAspect="1"/>
          </p:cNvPicPr>
          <p:nvPr/>
        </p:nvPicPr>
        <p:blipFill>
          <a:blip r:embed="rId5"/>
          <a:stretch>
            <a:fillRect/>
          </a:stretch>
        </p:blipFill>
        <p:spPr>
          <a:xfrm>
            <a:off x="7553585" y="4420344"/>
            <a:ext cx="672000" cy="672000"/>
          </a:xfrm>
          <a:prstGeom prst="rect">
            <a:avLst/>
          </a:prstGeom>
        </p:spPr>
      </p:pic>
      <p:pic>
        <p:nvPicPr>
          <p:cNvPr id="15" name="Picture 14" descr="A person flexing his arm&#10;&#10;AI-generated content may be incorrect.">
            <a:extLst>
              <a:ext uri="{FF2B5EF4-FFF2-40B4-BE49-F238E27FC236}">
                <a16:creationId xmlns:a16="http://schemas.microsoft.com/office/drawing/2014/main" id="{173E6666-2621-EEC7-D1CF-C97F52601036}"/>
              </a:ext>
            </a:extLst>
          </p:cNvPr>
          <p:cNvPicPr>
            <a:picLocks noChangeAspect="1"/>
          </p:cNvPicPr>
          <p:nvPr/>
        </p:nvPicPr>
        <p:blipFill>
          <a:blip r:embed="rId6"/>
          <a:stretch>
            <a:fillRect/>
          </a:stretch>
        </p:blipFill>
        <p:spPr>
          <a:xfrm>
            <a:off x="10694205" y="4324344"/>
            <a:ext cx="864000" cy="864000"/>
          </a:xfrm>
          <a:prstGeom prst="rect">
            <a:avLst/>
          </a:prstGeom>
        </p:spPr>
      </p:pic>
      <p:pic>
        <p:nvPicPr>
          <p:cNvPr id="17" name="Picture 16" descr="A cartoon of a person flexing his arm&#10;&#10;AI-generated content may be incorrect.">
            <a:extLst>
              <a:ext uri="{FF2B5EF4-FFF2-40B4-BE49-F238E27FC236}">
                <a16:creationId xmlns:a16="http://schemas.microsoft.com/office/drawing/2014/main" id="{3E1458D5-0836-156C-A145-C2FCF4F3D15C}"/>
              </a:ext>
            </a:extLst>
          </p:cNvPr>
          <p:cNvPicPr>
            <a:picLocks noChangeAspect="1"/>
          </p:cNvPicPr>
          <p:nvPr/>
        </p:nvPicPr>
        <p:blipFill>
          <a:blip r:embed="rId7"/>
          <a:stretch>
            <a:fillRect/>
          </a:stretch>
        </p:blipFill>
        <p:spPr>
          <a:xfrm>
            <a:off x="10701742" y="2371857"/>
            <a:ext cx="864000" cy="864000"/>
          </a:xfrm>
          <a:prstGeom prst="rect">
            <a:avLst/>
          </a:prstGeom>
        </p:spPr>
      </p:pic>
      <p:cxnSp>
        <p:nvCxnSpPr>
          <p:cNvPr id="18" name="Straight Arrow Connector 17">
            <a:extLst>
              <a:ext uri="{FF2B5EF4-FFF2-40B4-BE49-F238E27FC236}">
                <a16:creationId xmlns:a16="http://schemas.microsoft.com/office/drawing/2014/main" id="{43E63C67-DE2A-FB5F-9252-005F3E23227F}"/>
              </a:ext>
            </a:extLst>
          </p:cNvPr>
          <p:cNvCxnSpPr>
            <a:cxnSpLocks/>
          </p:cNvCxnSpPr>
          <p:nvPr/>
        </p:nvCxnSpPr>
        <p:spPr>
          <a:xfrm>
            <a:off x="9711238" y="2813813"/>
            <a:ext cx="716923"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B0D9AAA9-6F60-07C9-C18E-E228B34117DF}"/>
              </a:ext>
            </a:extLst>
          </p:cNvPr>
          <p:cNvCxnSpPr>
            <a:cxnSpLocks/>
          </p:cNvCxnSpPr>
          <p:nvPr/>
        </p:nvCxnSpPr>
        <p:spPr>
          <a:xfrm>
            <a:off x="9711238" y="4744844"/>
            <a:ext cx="716923"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424B4EBD-D962-D46B-6512-15ECFC5A3E65}"/>
              </a:ext>
            </a:extLst>
          </p:cNvPr>
          <p:cNvSpPr/>
          <p:nvPr/>
        </p:nvSpPr>
        <p:spPr>
          <a:xfrm>
            <a:off x="7423003" y="1887747"/>
            <a:ext cx="4301015" cy="1810151"/>
          </a:xfrm>
          <a:prstGeom prst="rect">
            <a:avLst/>
          </a:prstGeom>
          <a:solidFill>
            <a:schemeClr val="lt1">
              <a:alpha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12" name="Picture 11" descr="A screen shot of a computer code&#10;&#10;AI-generated content may be incorrect.">
            <a:extLst>
              <a:ext uri="{FF2B5EF4-FFF2-40B4-BE49-F238E27FC236}">
                <a16:creationId xmlns:a16="http://schemas.microsoft.com/office/drawing/2014/main" id="{F7EC44AD-626D-6AF3-38E6-C9BB991FF6DF}"/>
              </a:ext>
            </a:extLst>
          </p:cNvPr>
          <p:cNvPicPr>
            <a:picLocks noChangeAspect="1"/>
          </p:cNvPicPr>
          <p:nvPr/>
        </p:nvPicPr>
        <p:blipFill>
          <a:blip r:embed="rId8"/>
          <a:stretch>
            <a:fillRect/>
          </a:stretch>
        </p:blipFill>
        <p:spPr>
          <a:xfrm>
            <a:off x="536891" y="2009834"/>
            <a:ext cx="6618761" cy="4014935"/>
          </a:xfrm>
          <a:prstGeom prst="rect">
            <a:avLst/>
          </a:prstGeom>
        </p:spPr>
      </p:pic>
      <p:cxnSp>
        <p:nvCxnSpPr>
          <p:cNvPr id="14" name="Straight Connector 13">
            <a:extLst>
              <a:ext uri="{FF2B5EF4-FFF2-40B4-BE49-F238E27FC236}">
                <a16:creationId xmlns:a16="http://schemas.microsoft.com/office/drawing/2014/main" id="{E863BA48-8178-B36D-3C40-0BCFEAA4C0A3}"/>
              </a:ext>
            </a:extLst>
          </p:cNvPr>
          <p:cNvCxnSpPr/>
          <p:nvPr/>
        </p:nvCxnSpPr>
        <p:spPr>
          <a:xfrm>
            <a:off x="7074398" y="2082485"/>
            <a:ext cx="0" cy="386963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 Placeholder 4">
            <a:extLst>
              <a:ext uri="{FF2B5EF4-FFF2-40B4-BE49-F238E27FC236}">
                <a16:creationId xmlns:a16="http://schemas.microsoft.com/office/drawing/2014/main" id="{E5486503-5F80-C05F-5C69-FA1F60A63D5C}"/>
              </a:ext>
            </a:extLst>
          </p:cNvPr>
          <p:cNvSpPr>
            <a:spLocks noGrp="1"/>
          </p:cNvSpPr>
          <p:nvPr>
            <p:ph type="subTitle" idx="1"/>
          </p:nvPr>
        </p:nvSpPr>
        <p:spPr>
          <a:xfrm>
            <a:off x="113619" y="1373571"/>
            <a:ext cx="10627380" cy="381451"/>
          </a:xfrm>
        </p:spPr>
        <p:txBody>
          <a:bodyPr>
            <a:noAutofit/>
          </a:bodyPr>
          <a:lstStyle/>
          <a:p>
            <a:r>
              <a:rPr lang="en-GB" i="1" dirty="0"/>
              <a:t>However, image processing is still fundamental in DL … </a:t>
            </a:r>
          </a:p>
        </p:txBody>
      </p:sp>
      <p:sp>
        <p:nvSpPr>
          <p:cNvPr id="9" name="Title 1">
            <a:extLst>
              <a:ext uri="{FF2B5EF4-FFF2-40B4-BE49-F238E27FC236}">
                <a16:creationId xmlns:a16="http://schemas.microsoft.com/office/drawing/2014/main" id="{A7978B07-96DE-CF18-DFB0-32BC81BE121D}"/>
              </a:ext>
            </a:extLst>
          </p:cNvPr>
          <p:cNvSpPr>
            <a:spLocks noGrp="1"/>
          </p:cNvSpPr>
          <p:nvPr>
            <p:ph type="ctrTitle"/>
          </p:nvPr>
        </p:nvSpPr>
        <p:spPr>
          <a:xfrm>
            <a:off x="147704" y="224755"/>
            <a:ext cx="10625007" cy="567399"/>
          </a:xfrm>
        </p:spPr>
        <p:txBody>
          <a:bodyPr/>
          <a:lstStyle/>
          <a:p>
            <a:r>
              <a:rPr lang="en-GB" b="0" dirty="0"/>
              <a:t>Data Augmentation</a:t>
            </a:r>
            <a:endParaRPr lang="en-US" b="0" dirty="0"/>
          </a:p>
        </p:txBody>
      </p:sp>
    </p:spTree>
    <p:extLst>
      <p:ext uri="{BB962C8B-B14F-4D97-AF65-F5344CB8AC3E}">
        <p14:creationId xmlns:p14="http://schemas.microsoft.com/office/powerpoint/2010/main" val="3461209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3C8C8-E91D-8736-9919-E85F2CFBF482}"/>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367E62CC-782C-01EF-DE37-218C4D62DE5D}"/>
              </a:ext>
            </a:extLst>
          </p:cNvPr>
          <p:cNvSpPr/>
          <p:nvPr/>
        </p:nvSpPr>
        <p:spPr>
          <a:xfrm>
            <a:off x="231290" y="238982"/>
            <a:ext cx="8595360" cy="553212"/>
          </a:xfrm>
          <a:prstGeom prst="rect">
            <a:avLst/>
          </a:prstGeom>
          <a:noFill/>
          <a:ln/>
        </p:spPr>
        <p:txBody>
          <a:bodyPr wrap="square" rtlCol="0" anchor="ctr"/>
          <a:lstStyle/>
          <a:p>
            <a:pPr marL="0" indent="0">
              <a:buNone/>
            </a:pPr>
            <a:r>
              <a:rPr lang="en-US" sz="3200" dirty="0">
                <a:solidFill>
                  <a:schemeClr val="bg1"/>
                </a:solidFill>
                <a:latin typeface="Arial" pitchFamily="34" charset="0"/>
                <a:cs typeface="Arial" pitchFamily="34" charset="-120"/>
              </a:rPr>
              <a:t>Outline</a:t>
            </a:r>
            <a:endParaRPr lang="en-US" sz="3200" dirty="0">
              <a:solidFill>
                <a:schemeClr val="bg1"/>
              </a:solidFill>
            </a:endParaRPr>
          </a:p>
        </p:txBody>
      </p:sp>
      <p:sp>
        <p:nvSpPr>
          <p:cNvPr id="3" name="TextBox 2">
            <a:extLst>
              <a:ext uri="{FF2B5EF4-FFF2-40B4-BE49-F238E27FC236}">
                <a16:creationId xmlns:a16="http://schemas.microsoft.com/office/drawing/2014/main" id="{C5D264ED-E9E9-D775-F67D-12FE16CDFFEB}"/>
              </a:ext>
            </a:extLst>
          </p:cNvPr>
          <p:cNvSpPr txBox="1"/>
          <p:nvPr/>
        </p:nvSpPr>
        <p:spPr>
          <a:xfrm>
            <a:off x="231290" y="1349494"/>
            <a:ext cx="6211146" cy="2585323"/>
          </a:xfrm>
          <a:prstGeom prst="rect">
            <a:avLst/>
          </a:prstGeom>
          <a:noFill/>
        </p:spPr>
        <p:txBody>
          <a:bodyPr wrap="square">
            <a:spAutoFit/>
          </a:bodyPr>
          <a:lstStyle/>
          <a:p>
            <a:pPr marL="342900" indent="-342900">
              <a:buFont typeface="Arial" panose="020B0604020202020204" pitchFamily="34" charset="0"/>
              <a:buChar char="•"/>
            </a:pPr>
            <a:r>
              <a:rPr lang="en-GB" dirty="0"/>
              <a:t>Introduction to AI, ML and DL</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ESA’s Earth Observation Missions and ESA </a:t>
            </a:r>
            <a:r>
              <a:rPr lang="el-GR" dirty="0"/>
              <a:t>Φ-</a:t>
            </a:r>
            <a:r>
              <a:rPr lang="en-GB" dirty="0"/>
              <a:t>lab </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Data handling: from ML to DL</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A DL training pipeline</a:t>
            </a:r>
          </a:p>
          <a:p>
            <a:pPr marL="342900" indent="-342900">
              <a:buFont typeface="Arial" panose="020B0604020202020204" pitchFamily="34" charset="0"/>
              <a:buChar char="•"/>
            </a:pPr>
            <a:endParaRPr lang="en-GB" dirty="0"/>
          </a:p>
          <a:p>
            <a:pPr marL="342900" indent="-342900">
              <a:buFont typeface="+mj-lt"/>
              <a:buAutoNum type="arabicPeriod"/>
            </a:pPr>
            <a:endParaRPr lang="en-GB" dirty="0"/>
          </a:p>
        </p:txBody>
      </p:sp>
      <p:sp>
        <p:nvSpPr>
          <p:cNvPr id="4" name="TextBox 3">
            <a:extLst>
              <a:ext uri="{FF2B5EF4-FFF2-40B4-BE49-F238E27FC236}">
                <a16:creationId xmlns:a16="http://schemas.microsoft.com/office/drawing/2014/main" id="{5C0F9398-F1E8-F2A3-0C60-9C1E310BCF36}"/>
              </a:ext>
            </a:extLst>
          </p:cNvPr>
          <p:cNvSpPr txBox="1"/>
          <p:nvPr/>
        </p:nvSpPr>
        <p:spPr>
          <a:xfrm>
            <a:off x="231290" y="5391835"/>
            <a:ext cx="11541610" cy="400110"/>
          </a:xfrm>
          <a:prstGeom prst="rect">
            <a:avLst/>
          </a:prstGeom>
          <a:noFill/>
        </p:spPr>
        <p:txBody>
          <a:bodyPr wrap="square">
            <a:spAutoFit/>
          </a:bodyPr>
          <a:lstStyle/>
          <a:p>
            <a:r>
              <a:rPr lang="en-GB" sz="2000" dirty="0"/>
              <a:t>https://github.com/lorenzopapa5/BiDs_training_course_2025/tree/main</a:t>
            </a:r>
          </a:p>
        </p:txBody>
      </p:sp>
    </p:spTree>
    <p:extLst>
      <p:ext uri="{BB962C8B-B14F-4D97-AF65-F5344CB8AC3E}">
        <p14:creationId xmlns:p14="http://schemas.microsoft.com/office/powerpoint/2010/main" val="1396019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white rectangular object with blue text&#10;&#10;AI-generated content may be incorrect.">
            <a:extLst>
              <a:ext uri="{FF2B5EF4-FFF2-40B4-BE49-F238E27FC236}">
                <a16:creationId xmlns:a16="http://schemas.microsoft.com/office/drawing/2014/main" id="{993D88A2-24C5-A9B0-41FB-BD3E79A82E2F}"/>
              </a:ext>
            </a:extLst>
          </p:cNvPr>
          <p:cNvPicPr>
            <a:picLocks noChangeAspect="1"/>
          </p:cNvPicPr>
          <p:nvPr/>
        </p:nvPicPr>
        <p:blipFill>
          <a:blip r:embed="rId3"/>
          <a:stretch>
            <a:fillRect/>
          </a:stretch>
        </p:blipFill>
        <p:spPr>
          <a:xfrm>
            <a:off x="4994787" y="4210675"/>
            <a:ext cx="2552091" cy="749981"/>
          </a:xfrm>
          <a:prstGeom prst="rect">
            <a:avLst/>
          </a:prstGeom>
        </p:spPr>
      </p:pic>
      <p:sp>
        <p:nvSpPr>
          <p:cNvPr id="4" name="Title 1">
            <a:extLst>
              <a:ext uri="{FF2B5EF4-FFF2-40B4-BE49-F238E27FC236}">
                <a16:creationId xmlns:a16="http://schemas.microsoft.com/office/drawing/2014/main" id="{5FE5B9A7-3F3F-3DA2-72DF-CCB5C08D1F1E}"/>
              </a:ext>
            </a:extLst>
          </p:cNvPr>
          <p:cNvSpPr>
            <a:spLocks noGrp="1"/>
          </p:cNvSpPr>
          <p:nvPr>
            <p:ph type="ctrTitle"/>
          </p:nvPr>
        </p:nvSpPr>
        <p:spPr>
          <a:xfrm>
            <a:off x="147704" y="224755"/>
            <a:ext cx="10625007" cy="567399"/>
          </a:xfrm>
        </p:spPr>
        <p:txBody>
          <a:bodyPr/>
          <a:lstStyle/>
          <a:p>
            <a:r>
              <a:rPr lang="en-GB" b="0" dirty="0"/>
              <a:t>From ML to DL (pipeline)</a:t>
            </a:r>
            <a:endParaRPr lang="en-US" b="0" dirty="0"/>
          </a:p>
        </p:txBody>
      </p:sp>
      <p:grpSp>
        <p:nvGrpSpPr>
          <p:cNvPr id="36" name="Group 35">
            <a:extLst>
              <a:ext uri="{FF2B5EF4-FFF2-40B4-BE49-F238E27FC236}">
                <a16:creationId xmlns:a16="http://schemas.microsoft.com/office/drawing/2014/main" id="{B4A6B1CD-B379-504B-5B74-ACD00879848C}"/>
              </a:ext>
            </a:extLst>
          </p:cNvPr>
          <p:cNvGrpSpPr/>
          <p:nvPr/>
        </p:nvGrpSpPr>
        <p:grpSpPr>
          <a:xfrm>
            <a:off x="834245" y="1178529"/>
            <a:ext cx="10800000" cy="2520000"/>
            <a:chOff x="834245" y="1056614"/>
            <a:chExt cx="10800000" cy="3600000"/>
          </a:xfrm>
        </p:grpSpPr>
        <p:sp>
          <p:nvSpPr>
            <p:cNvPr id="5" name="Arrow: Right 4">
              <a:extLst>
                <a:ext uri="{FF2B5EF4-FFF2-40B4-BE49-F238E27FC236}">
                  <a16:creationId xmlns:a16="http://schemas.microsoft.com/office/drawing/2014/main" id="{F83CA54D-DDEC-B794-4464-39B6A1A49159}"/>
                </a:ext>
              </a:extLst>
            </p:cNvPr>
            <p:cNvSpPr/>
            <p:nvPr/>
          </p:nvSpPr>
          <p:spPr>
            <a:xfrm>
              <a:off x="834245" y="1056614"/>
              <a:ext cx="10800000" cy="3600000"/>
            </a:xfrm>
            <a:prstGeom prst="rightArrow">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C5B0432C-5B5C-BD70-F595-D9F7860F6759}"/>
                </a:ext>
              </a:extLst>
            </p:cNvPr>
            <p:cNvSpPr/>
            <p:nvPr/>
          </p:nvSpPr>
          <p:spPr>
            <a:xfrm>
              <a:off x="2566190" y="2028614"/>
              <a:ext cx="1584000" cy="1656000"/>
            </a:xfrm>
            <a:prstGeom prst="roundRect">
              <a:avLst/>
            </a:prstGeom>
            <a:solidFill>
              <a:schemeClr val="accent4">
                <a:lumMod val="20000"/>
                <a:lumOff val="8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Data Processing</a:t>
              </a:r>
            </a:p>
          </p:txBody>
        </p:sp>
        <p:sp>
          <p:nvSpPr>
            <p:cNvPr id="7" name="Rectangle: Rounded Corners 6">
              <a:extLst>
                <a:ext uri="{FF2B5EF4-FFF2-40B4-BE49-F238E27FC236}">
                  <a16:creationId xmlns:a16="http://schemas.microsoft.com/office/drawing/2014/main" id="{21890E46-83BC-2C43-59DA-DC14E2424A0B}"/>
                </a:ext>
              </a:extLst>
            </p:cNvPr>
            <p:cNvSpPr/>
            <p:nvPr/>
          </p:nvSpPr>
          <p:spPr>
            <a:xfrm>
              <a:off x="4210822" y="2028614"/>
              <a:ext cx="1584000" cy="1656000"/>
            </a:xfrm>
            <a:prstGeom prst="roundRect">
              <a:avLst/>
            </a:prstGeom>
            <a:solidFill>
              <a:schemeClr val="tx1">
                <a:lumMod val="25000"/>
                <a:lumOff val="75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Strategy Selection</a:t>
              </a:r>
            </a:p>
          </p:txBody>
        </p:sp>
        <p:sp>
          <p:nvSpPr>
            <p:cNvPr id="8" name="Rectangle: Rounded Corners 7">
              <a:extLst>
                <a:ext uri="{FF2B5EF4-FFF2-40B4-BE49-F238E27FC236}">
                  <a16:creationId xmlns:a16="http://schemas.microsoft.com/office/drawing/2014/main" id="{005C5759-DA92-C4DB-615E-0761A5237DF9}"/>
                </a:ext>
              </a:extLst>
            </p:cNvPr>
            <p:cNvSpPr/>
            <p:nvPr/>
          </p:nvSpPr>
          <p:spPr>
            <a:xfrm>
              <a:off x="5855454" y="2028614"/>
              <a:ext cx="1584000" cy="1656000"/>
            </a:xfrm>
            <a:prstGeom prst="roundRect">
              <a:avLst/>
            </a:prstGeom>
            <a:solidFill>
              <a:schemeClr val="accent4">
                <a:lumMod val="40000"/>
                <a:lumOff val="6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Training</a:t>
              </a:r>
            </a:p>
          </p:txBody>
        </p:sp>
        <p:sp>
          <p:nvSpPr>
            <p:cNvPr id="9" name="Rectangle: Rounded Corners 8">
              <a:extLst>
                <a:ext uri="{FF2B5EF4-FFF2-40B4-BE49-F238E27FC236}">
                  <a16:creationId xmlns:a16="http://schemas.microsoft.com/office/drawing/2014/main" id="{0662B988-78A6-5408-6309-4F9BA79B09B0}"/>
                </a:ext>
              </a:extLst>
            </p:cNvPr>
            <p:cNvSpPr/>
            <p:nvPr/>
          </p:nvSpPr>
          <p:spPr>
            <a:xfrm>
              <a:off x="7499577" y="2028614"/>
              <a:ext cx="1584000" cy="1656000"/>
            </a:xfrm>
            <a:prstGeom prst="roundRect">
              <a:avLst/>
            </a:prstGeom>
            <a:solidFill>
              <a:schemeClr val="accent4">
                <a:lumMod val="60000"/>
                <a:lumOff val="4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Evaluating</a:t>
              </a:r>
            </a:p>
          </p:txBody>
        </p:sp>
        <p:sp>
          <p:nvSpPr>
            <p:cNvPr id="10" name="Rectangle: Rounded Corners 9">
              <a:extLst>
                <a:ext uri="{FF2B5EF4-FFF2-40B4-BE49-F238E27FC236}">
                  <a16:creationId xmlns:a16="http://schemas.microsoft.com/office/drawing/2014/main" id="{1351C9A1-70CC-F589-323A-7D5D3B6DC67D}"/>
                </a:ext>
              </a:extLst>
            </p:cNvPr>
            <p:cNvSpPr/>
            <p:nvPr/>
          </p:nvSpPr>
          <p:spPr>
            <a:xfrm>
              <a:off x="9143700" y="2028614"/>
              <a:ext cx="1584000" cy="1656000"/>
            </a:xfrm>
            <a:prstGeom prst="roundRect">
              <a:avLst/>
            </a:prstGeom>
            <a:solidFill>
              <a:schemeClr val="tx1">
                <a:lumMod val="50000"/>
                <a:lumOff val="5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Deployment</a:t>
              </a:r>
            </a:p>
          </p:txBody>
        </p:sp>
        <p:sp>
          <p:nvSpPr>
            <p:cNvPr id="11" name="Rectangle: Rounded Corners 10">
              <a:extLst>
                <a:ext uri="{FF2B5EF4-FFF2-40B4-BE49-F238E27FC236}">
                  <a16:creationId xmlns:a16="http://schemas.microsoft.com/office/drawing/2014/main" id="{CC77A124-91A6-AAF8-E526-38CF1C692B42}"/>
                </a:ext>
              </a:extLst>
            </p:cNvPr>
            <p:cNvSpPr/>
            <p:nvPr/>
          </p:nvSpPr>
          <p:spPr>
            <a:xfrm>
              <a:off x="921558" y="2028614"/>
              <a:ext cx="1584000" cy="1656000"/>
            </a:xfrm>
            <a:prstGeom prst="roundRect">
              <a:avLst/>
            </a:prstGeom>
            <a:solidFill>
              <a:schemeClr val="tx1">
                <a:lumMod val="10000"/>
                <a:lumOff val="9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Data Building</a:t>
              </a:r>
            </a:p>
          </p:txBody>
        </p:sp>
      </p:grpSp>
      <p:sp>
        <p:nvSpPr>
          <p:cNvPr id="12" name="Right Brace 11">
            <a:extLst>
              <a:ext uri="{FF2B5EF4-FFF2-40B4-BE49-F238E27FC236}">
                <a16:creationId xmlns:a16="http://schemas.microsoft.com/office/drawing/2014/main" id="{5652D6F6-C306-6525-B4F8-660CFF354E5C}"/>
              </a:ext>
            </a:extLst>
          </p:cNvPr>
          <p:cNvSpPr/>
          <p:nvPr/>
        </p:nvSpPr>
        <p:spPr>
          <a:xfrm rot="16200000">
            <a:off x="4870741" y="835305"/>
            <a:ext cx="264160" cy="4994019"/>
          </a:xfrm>
          <a:prstGeom prst="rightBrace">
            <a:avLst>
              <a:gd name="adj1" fmla="val 36538"/>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94824B3C-A058-37A8-A555-952DFDDD5305}"/>
              </a:ext>
            </a:extLst>
          </p:cNvPr>
          <p:cNvCxnSpPr>
            <a:cxnSpLocks/>
          </p:cNvCxnSpPr>
          <p:nvPr/>
        </p:nvCxnSpPr>
        <p:spPr>
          <a:xfrm>
            <a:off x="2678619" y="4582280"/>
            <a:ext cx="2357301" cy="3385"/>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Rounded Corners 13">
            <a:extLst>
              <a:ext uri="{FF2B5EF4-FFF2-40B4-BE49-F238E27FC236}">
                <a16:creationId xmlns:a16="http://schemas.microsoft.com/office/drawing/2014/main" id="{04CD9BF2-04AD-F94B-C886-FB7079E578F2}"/>
              </a:ext>
            </a:extLst>
          </p:cNvPr>
          <p:cNvSpPr>
            <a:spLocks/>
          </p:cNvSpPr>
          <p:nvPr/>
        </p:nvSpPr>
        <p:spPr>
          <a:xfrm>
            <a:off x="2734158" y="3510823"/>
            <a:ext cx="636309" cy="2218298"/>
          </a:xfrm>
          <a:prstGeom prst="roundRect">
            <a:avLst/>
          </a:prstGeom>
          <a:solidFill>
            <a:schemeClr val="bg2">
              <a:lumMod val="95000"/>
            </a:schemeClr>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5" name="Picture 14" descr="A colorful object with dots&#10;&#10;AI-generated content may be incorrect.">
            <a:extLst>
              <a:ext uri="{FF2B5EF4-FFF2-40B4-BE49-F238E27FC236}">
                <a16:creationId xmlns:a16="http://schemas.microsoft.com/office/drawing/2014/main" id="{5D77516B-C14A-E0D1-42B0-AAA51EFE047F}"/>
              </a:ext>
            </a:extLst>
          </p:cNvPr>
          <p:cNvPicPr>
            <a:picLocks noChangeAspect="1"/>
          </p:cNvPicPr>
          <p:nvPr/>
        </p:nvPicPr>
        <p:blipFill>
          <a:blip r:embed="rId4"/>
          <a:stretch>
            <a:fillRect/>
          </a:stretch>
        </p:blipFill>
        <p:spPr>
          <a:xfrm>
            <a:off x="2728675" y="3576641"/>
            <a:ext cx="608849" cy="624984"/>
          </a:xfrm>
          <a:prstGeom prst="rect">
            <a:avLst/>
          </a:prstGeom>
        </p:spPr>
      </p:pic>
      <p:pic>
        <p:nvPicPr>
          <p:cNvPr id="16" name="Picture 15" descr="A colorful object with dots&#10;&#10;AI-generated content may be incorrect.">
            <a:extLst>
              <a:ext uri="{FF2B5EF4-FFF2-40B4-BE49-F238E27FC236}">
                <a16:creationId xmlns:a16="http://schemas.microsoft.com/office/drawing/2014/main" id="{9B5041B4-B46F-B37A-CB71-C6F372964C8A}"/>
              </a:ext>
            </a:extLst>
          </p:cNvPr>
          <p:cNvPicPr>
            <a:picLocks noChangeAspect="1"/>
          </p:cNvPicPr>
          <p:nvPr/>
        </p:nvPicPr>
        <p:blipFill>
          <a:blip r:embed="rId4"/>
          <a:stretch>
            <a:fillRect/>
          </a:stretch>
        </p:blipFill>
        <p:spPr>
          <a:xfrm>
            <a:off x="2747209" y="5008990"/>
            <a:ext cx="608849" cy="624984"/>
          </a:xfrm>
          <a:prstGeom prst="rect">
            <a:avLst/>
          </a:prstGeom>
        </p:spPr>
      </p:pic>
      <p:sp>
        <p:nvSpPr>
          <p:cNvPr id="17" name="Oval 16">
            <a:extLst>
              <a:ext uri="{FF2B5EF4-FFF2-40B4-BE49-F238E27FC236}">
                <a16:creationId xmlns:a16="http://schemas.microsoft.com/office/drawing/2014/main" id="{E0B57C4B-0B6C-6514-E60D-C26593CEAFE9}"/>
              </a:ext>
            </a:extLst>
          </p:cNvPr>
          <p:cNvSpPr>
            <a:spLocks/>
          </p:cNvSpPr>
          <p:nvPr/>
        </p:nvSpPr>
        <p:spPr>
          <a:xfrm>
            <a:off x="2987436" y="4401425"/>
            <a:ext cx="91327" cy="93748"/>
          </a:xfrm>
          <a:prstGeom prst="ellipse">
            <a:avLst/>
          </a:prstGeom>
          <a:solidFill>
            <a:srgbClr val="FFC000"/>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84F03F97-0666-D59B-D991-E89C94F1D91C}"/>
              </a:ext>
            </a:extLst>
          </p:cNvPr>
          <p:cNvSpPr>
            <a:spLocks/>
          </p:cNvSpPr>
          <p:nvPr/>
        </p:nvSpPr>
        <p:spPr>
          <a:xfrm>
            <a:off x="2989299" y="4533714"/>
            <a:ext cx="91327" cy="93748"/>
          </a:xfrm>
          <a:prstGeom prst="ellipse">
            <a:avLst/>
          </a:prstGeom>
          <a:solidFill>
            <a:srgbClr val="FFC000"/>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81212741-7D29-B1F3-1F9F-B52C1F9DD3F8}"/>
              </a:ext>
            </a:extLst>
          </p:cNvPr>
          <p:cNvSpPr>
            <a:spLocks/>
          </p:cNvSpPr>
          <p:nvPr/>
        </p:nvSpPr>
        <p:spPr>
          <a:xfrm>
            <a:off x="2989299" y="4666002"/>
            <a:ext cx="91327" cy="93748"/>
          </a:xfrm>
          <a:prstGeom prst="ellipse">
            <a:avLst/>
          </a:prstGeom>
          <a:solidFill>
            <a:srgbClr val="FFC000"/>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3C6CD68F-ED46-58D2-BC83-13FF702F35DF}"/>
              </a:ext>
            </a:extLst>
          </p:cNvPr>
          <p:cNvSpPr>
            <a:spLocks/>
          </p:cNvSpPr>
          <p:nvPr/>
        </p:nvSpPr>
        <p:spPr>
          <a:xfrm>
            <a:off x="3484931" y="3698231"/>
            <a:ext cx="636309" cy="1785893"/>
          </a:xfrm>
          <a:prstGeom prst="roundRect">
            <a:avLst/>
          </a:prstGeom>
          <a:solidFill>
            <a:schemeClr val="bg2">
              <a:lumMod val="95000"/>
            </a:schemeClr>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1" name="Picture 20" descr="A colorful object with dots&#10;&#10;AI-generated content may be incorrect.">
            <a:extLst>
              <a:ext uri="{FF2B5EF4-FFF2-40B4-BE49-F238E27FC236}">
                <a16:creationId xmlns:a16="http://schemas.microsoft.com/office/drawing/2014/main" id="{984D3CCA-EBF8-8F1B-41E1-253E1257A74F}"/>
              </a:ext>
            </a:extLst>
          </p:cNvPr>
          <p:cNvPicPr>
            <a:picLocks noChangeAspect="1"/>
          </p:cNvPicPr>
          <p:nvPr/>
        </p:nvPicPr>
        <p:blipFill>
          <a:blip r:embed="rId4"/>
          <a:stretch>
            <a:fillRect/>
          </a:stretch>
        </p:blipFill>
        <p:spPr>
          <a:xfrm>
            <a:off x="3479448" y="3744671"/>
            <a:ext cx="608849" cy="624984"/>
          </a:xfrm>
          <a:prstGeom prst="rect">
            <a:avLst/>
          </a:prstGeom>
        </p:spPr>
      </p:pic>
      <p:pic>
        <p:nvPicPr>
          <p:cNvPr id="22" name="Picture 21" descr="A colorful object with dots&#10;&#10;AI-generated content may be incorrect.">
            <a:extLst>
              <a:ext uri="{FF2B5EF4-FFF2-40B4-BE49-F238E27FC236}">
                <a16:creationId xmlns:a16="http://schemas.microsoft.com/office/drawing/2014/main" id="{43E2B529-5876-D80E-20D9-52505275C407}"/>
              </a:ext>
            </a:extLst>
          </p:cNvPr>
          <p:cNvPicPr>
            <a:picLocks noChangeAspect="1"/>
          </p:cNvPicPr>
          <p:nvPr/>
        </p:nvPicPr>
        <p:blipFill>
          <a:blip r:embed="rId4"/>
          <a:stretch>
            <a:fillRect/>
          </a:stretch>
        </p:blipFill>
        <p:spPr>
          <a:xfrm>
            <a:off x="3501267" y="4791520"/>
            <a:ext cx="608849" cy="624984"/>
          </a:xfrm>
          <a:prstGeom prst="rect">
            <a:avLst/>
          </a:prstGeom>
        </p:spPr>
      </p:pic>
      <p:sp>
        <p:nvSpPr>
          <p:cNvPr id="23" name="Oval 22">
            <a:extLst>
              <a:ext uri="{FF2B5EF4-FFF2-40B4-BE49-F238E27FC236}">
                <a16:creationId xmlns:a16="http://schemas.microsoft.com/office/drawing/2014/main" id="{2C2F6BCD-C5F6-CBE5-AFB9-074123BBD4B5}"/>
              </a:ext>
            </a:extLst>
          </p:cNvPr>
          <p:cNvSpPr>
            <a:spLocks/>
          </p:cNvSpPr>
          <p:nvPr/>
        </p:nvSpPr>
        <p:spPr>
          <a:xfrm>
            <a:off x="3740072" y="4533714"/>
            <a:ext cx="91327" cy="93748"/>
          </a:xfrm>
          <a:prstGeom prst="ellipse">
            <a:avLst/>
          </a:prstGeom>
          <a:solidFill>
            <a:srgbClr val="FFC000"/>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6744E312-F9A5-5481-7C22-A4611A35FD18}"/>
              </a:ext>
            </a:extLst>
          </p:cNvPr>
          <p:cNvSpPr>
            <a:spLocks/>
          </p:cNvSpPr>
          <p:nvPr/>
        </p:nvSpPr>
        <p:spPr>
          <a:xfrm>
            <a:off x="4197278" y="4225978"/>
            <a:ext cx="636309" cy="744122"/>
          </a:xfrm>
          <a:prstGeom prst="roundRect">
            <a:avLst/>
          </a:prstGeom>
          <a:solidFill>
            <a:schemeClr val="bg2">
              <a:lumMod val="95000"/>
            </a:schemeClr>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5" name="Picture 24" descr="A colorful object with dots&#10;&#10;AI-generated content may be incorrect.">
            <a:extLst>
              <a:ext uri="{FF2B5EF4-FFF2-40B4-BE49-F238E27FC236}">
                <a16:creationId xmlns:a16="http://schemas.microsoft.com/office/drawing/2014/main" id="{36AA9D58-6238-1EB3-E6D2-D88D88FB09E5}"/>
              </a:ext>
            </a:extLst>
          </p:cNvPr>
          <p:cNvPicPr>
            <a:picLocks noChangeAspect="1"/>
          </p:cNvPicPr>
          <p:nvPr/>
        </p:nvPicPr>
        <p:blipFill>
          <a:blip r:embed="rId4"/>
          <a:stretch>
            <a:fillRect/>
          </a:stretch>
        </p:blipFill>
        <p:spPr>
          <a:xfrm>
            <a:off x="4210330" y="4268095"/>
            <a:ext cx="608849" cy="624984"/>
          </a:xfrm>
          <a:prstGeom prst="rect">
            <a:avLst/>
          </a:prstGeom>
        </p:spPr>
      </p:pic>
      <p:pic>
        <p:nvPicPr>
          <p:cNvPr id="26" name="Picture 25">
            <a:extLst>
              <a:ext uri="{FF2B5EF4-FFF2-40B4-BE49-F238E27FC236}">
                <a16:creationId xmlns:a16="http://schemas.microsoft.com/office/drawing/2014/main" id="{D3FD6CFE-D23C-9DE5-5E7D-93066E1C0B03}"/>
              </a:ext>
            </a:extLst>
          </p:cNvPr>
          <p:cNvPicPr>
            <a:picLocks noChangeAspect="1"/>
          </p:cNvPicPr>
          <p:nvPr/>
        </p:nvPicPr>
        <p:blipFill>
          <a:blip r:embed="rId5"/>
          <a:srcRect b="11528"/>
          <a:stretch/>
        </p:blipFill>
        <p:spPr>
          <a:xfrm>
            <a:off x="1782735" y="4093539"/>
            <a:ext cx="865846" cy="1017993"/>
          </a:xfrm>
          <a:prstGeom prst="rect">
            <a:avLst/>
          </a:prstGeom>
        </p:spPr>
      </p:pic>
      <p:cxnSp>
        <p:nvCxnSpPr>
          <p:cNvPr id="28" name="Connector: Elbow 27">
            <a:extLst>
              <a:ext uri="{FF2B5EF4-FFF2-40B4-BE49-F238E27FC236}">
                <a16:creationId xmlns:a16="http://schemas.microsoft.com/office/drawing/2014/main" id="{2D3ED807-8E4A-754E-DD2C-B448F561F41C}"/>
              </a:ext>
            </a:extLst>
          </p:cNvPr>
          <p:cNvCxnSpPr>
            <a:cxnSpLocks/>
            <a:stCxn id="27" idx="3"/>
          </p:cNvCxnSpPr>
          <p:nvPr/>
        </p:nvCxnSpPr>
        <p:spPr>
          <a:xfrm flipH="1">
            <a:off x="2457368" y="4585666"/>
            <a:ext cx="5089510" cy="1351331"/>
          </a:xfrm>
          <a:prstGeom prst="bentConnector3">
            <a:avLst>
              <a:gd name="adj1" fmla="val -3798"/>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B4184813-8AA8-C7DC-4D45-ACD46477A718}"/>
              </a:ext>
            </a:extLst>
          </p:cNvPr>
          <p:cNvSpPr txBox="1">
            <a:spLocks/>
          </p:cNvSpPr>
          <p:nvPr/>
        </p:nvSpPr>
        <p:spPr>
          <a:xfrm>
            <a:off x="3178072" y="3470354"/>
            <a:ext cx="395752" cy="307777"/>
          </a:xfrm>
          <a:prstGeom prst="rect">
            <a:avLst/>
          </a:prstGeom>
          <a:noFill/>
        </p:spPr>
        <p:txBody>
          <a:bodyPr wrap="square">
            <a:spAutoFit/>
          </a:bodyPr>
          <a:lstStyle/>
          <a:p>
            <a:r>
              <a:rPr lang="en-GB" sz="1400" dirty="0"/>
              <a:t>w</a:t>
            </a:r>
            <a:r>
              <a:rPr lang="en-GB" sz="600" dirty="0"/>
              <a:t>1</a:t>
            </a:r>
            <a:endParaRPr lang="en-GB" sz="1400" dirty="0"/>
          </a:p>
        </p:txBody>
      </p:sp>
      <p:sp>
        <p:nvSpPr>
          <p:cNvPr id="31" name="TextBox 30">
            <a:extLst>
              <a:ext uri="{FF2B5EF4-FFF2-40B4-BE49-F238E27FC236}">
                <a16:creationId xmlns:a16="http://schemas.microsoft.com/office/drawing/2014/main" id="{D87A5A13-9DED-7088-CDEB-57FF56ABF9A5}"/>
              </a:ext>
            </a:extLst>
          </p:cNvPr>
          <p:cNvSpPr txBox="1">
            <a:spLocks/>
          </p:cNvSpPr>
          <p:nvPr/>
        </p:nvSpPr>
        <p:spPr>
          <a:xfrm>
            <a:off x="3155242" y="4875409"/>
            <a:ext cx="395752" cy="307777"/>
          </a:xfrm>
          <a:prstGeom prst="rect">
            <a:avLst/>
          </a:prstGeom>
          <a:noFill/>
        </p:spPr>
        <p:txBody>
          <a:bodyPr wrap="square">
            <a:spAutoFit/>
          </a:bodyPr>
          <a:lstStyle/>
          <a:p>
            <a:r>
              <a:rPr lang="en-GB" sz="1400" dirty="0"/>
              <a:t>w</a:t>
            </a:r>
            <a:r>
              <a:rPr lang="en-GB" sz="600" dirty="0"/>
              <a:t>2</a:t>
            </a:r>
            <a:endParaRPr lang="en-GB" sz="1400" dirty="0"/>
          </a:p>
        </p:txBody>
      </p:sp>
      <p:sp>
        <p:nvSpPr>
          <p:cNvPr id="32" name="TextBox 31">
            <a:extLst>
              <a:ext uri="{FF2B5EF4-FFF2-40B4-BE49-F238E27FC236}">
                <a16:creationId xmlns:a16="http://schemas.microsoft.com/office/drawing/2014/main" id="{F4135A92-4DA0-023F-01C1-1B6C105661A6}"/>
              </a:ext>
            </a:extLst>
          </p:cNvPr>
          <p:cNvSpPr txBox="1">
            <a:spLocks/>
          </p:cNvSpPr>
          <p:nvPr/>
        </p:nvSpPr>
        <p:spPr>
          <a:xfrm>
            <a:off x="3937018" y="3630321"/>
            <a:ext cx="395752" cy="307777"/>
          </a:xfrm>
          <a:prstGeom prst="rect">
            <a:avLst/>
          </a:prstGeom>
          <a:noFill/>
        </p:spPr>
        <p:txBody>
          <a:bodyPr wrap="square">
            <a:spAutoFit/>
          </a:bodyPr>
          <a:lstStyle/>
          <a:p>
            <a:r>
              <a:rPr lang="en-GB" sz="1400" dirty="0"/>
              <a:t>w</a:t>
            </a:r>
            <a:r>
              <a:rPr lang="en-GB" sz="600" dirty="0"/>
              <a:t>3</a:t>
            </a:r>
            <a:endParaRPr lang="en-GB" sz="1400" dirty="0"/>
          </a:p>
        </p:txBody>
      </p:sp>
    </p:spTree>
    <p:extLst>
      <p:ext uri="{BB962C8B-B14F-4D97-AF65-F5344CB8AC3E}">
        <p14:creationId xmlns:p14="http://schemas.microsoft.com/office/powerpoint/2010/main" val="15535293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DA679-80EF-8A7E-BA47-7E2E46248852}"/>
            </a:ext>
          </a:extLst>
        </p:cNvPr>
        <p:cNvGrpSpPr/>
        <p:nvPr/>
      </p:nvGrpSpPr>
      <p:grpSpPr>
        <a:xfrm>
          <a:off x="0" y="0"/>
          <a:ext cx="0" cy="0"/>
          <a:chOff x="0" y="0"/>
          <a:chExt cx="0" cy="0"/>
        </a:xfrm>
      </p:grpSpPr>
      <p:pic>
        <p:nvPicPr>
          <p:cNvPr id="27" name="Picture 26" descr="A white rectangular object with blue text&#10;&#10;AI-generated content may be incorrect.">
            <a:extLst>
              <a:ext uri="{FF2B5EF4-FFF2-40B4-BE49-F238E27FC236}">
                <a16:creationId xmlns:a16="http://schemas.microsoft.com/office/drawing/2014/main" id="{3A992049-C8E5-C5F9-B2D4-6E3A6BD17BE1}"/>
              </a:ext>
            </a:extLst>
          </p:cNvPr>
          <p:cNvPicPr>
            <a:picLocks noChangeAspect="1"/>
          </p:cNvPicPr>
          <p:nvPr/>
        </p:nvPicPr>
        <p:blipFill>
          <a:blip r:embed="rId3"/>
          <a:stretch>
            <a:fillRect/>
          </a:stretch>
        </p:blipFill>
        <p:spPr>
          <a:xfrm>
            <a:off x="4994787" y="4210675"/>
            <a:ext cx="2552091" cy="749981"/>
          </a:xfrm>
          <a:prstGeom prst="rect">
            <a:avLst/>
          </a:prstGeom>
        </p:spPr>
      </p:pic>
      <p:sp>
        <p:nvSpPr>
          <p:cNvPr id="4" name="Title 1">
            <a:extLst>
              <a:ext uri="{FF2B5EF4-FFF2-40B4-BE49-F238E27FC236}">
                <a16:creationId xmlns:a16="http://schemas.microsoft.com/office/drawing/2014/main" id="{3D45EBEC-509A-B33E-26D1-B0BACD0BFDD7}"/>
              </a:ext>
            </a:extLst>
          </p:cNvPr>
          <p:cNvSpPr>
            <a:spLocks noGrp="1"/>
          </p:cNvSpPr>
          <p:nvPr>
            <p:ph type="ctrTitle"/>
          </p:nvPr>
        </p:nvSpPr>
        <p:spPr>
          <a:xfrm>
            <a:off x="147704" y="224755"/>
            <a:ext cx="10625007" cy="567399"/>
          </a:xfrm>
        </p:spPr>
        <p:txBody>
          <a:bodyPr/>
          <a:lstStyle/>
          <a:p>
            <a:r>
              <a:rPr lang="en-GB" b="0" dirty="0"/>
              <a:t>From ML to DL (pipeline)</a:t>
            </a:r>
            <a:endParaRPr lang="en-US" b="0" dirty="0"/>
          </a:p>
        </p:txBody>
      </p:sp>
      <p:grpSp>
        <p:nvGrpSpPr>
          <p:cNvPr id="36" name="Group 35">
            <a:extLst>
              <a:ext uri="{FF2B5EF4-FFF2-40B4-BE49-F238E27FC236}">
                <a16:creationId xmlns:a16="http://schemas.microsoft.com/office/drawing/2014/main" id="{BE394255-1431-B9A8-DB5E-C52C0CEFDD5A}"/>
              </a:ext>
            </a:extLst>
          </p:cNvPr>
          <p:cNvGrpSpPr/>
          <p:nvPr/>
        </p:nvGrpSpPr>
        <p:grpSpPr>
          <a:xfrm>
            <a:off x="834245" y="1178529"/>
            <a:ext cx="10800000" cy="2520000"/>
            <a:chOff x="834245" y="1056614"/>
            <a:chExt cx="10800000" cy="3600000"/>
          </a:xfrm>
        </p:grpSpPr>
        <p:sp>
          <p:nvSpPr>
            <p:cNvPr id="5" name="Arrow: Right 4">
              <a:extLst>
                <a:ext uri="{FF2B5EF4-FFF2-40B4-BE49-F238E27FC236}">
                  <a16:creationId xmlns:a16="http://schemas.microsoft.com/office/drawing/2014/main" id="{D41FF937-C0BC-632D-DC65-C4D25B4D3527}"/>
                </a:ext>
              </a:extLst>
            </p:cNvPr>
            <p:cNvSpPr/>
            <p:nvPr/>
          </p:nvSpPr>
          <p:spPr>
            <a:xfrm>
              <a:off x="834245" y="1056614"/>
              <a:ext cx="10800000" cy="3600000"/>
            </a:xfrm>
            <a:prstGeom prst="rightArrow">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BBDD8E5B-F15A-CA1E-4A1C-74CE74346076}"/>
                </a:ext>
              </a:extLst>
            </p:cNvPr>
            <p:cNvSpPr/>
            <p:nvPr/>
          </p:nvSpPr>
          <p:spPr>
            <a:xfrm>
              <a:off x="2566190" y="2028614"/>
              <a:ext cx="1584000" cy="1656000"/>
            </a:xfrm>
            <a:prstGeom prst="roundRect">
              <a:avLst/>
            </a:prstGeom>
            <a:solidFill>
              <a:schemeClr val="accent4">
                <a:lumMod val="20000"/>
                <a:lumOff val="8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Data Processing</a:t>
              </a:r>
            </a:p>
          </p:txBody>
        </p:sp>
        <p:sp>
          <p:nvSpPr>
            <p:cNvPr id="7" name="Rectangle: Rounded Corners 6">
              <a:extLst>
                <a:ext uri="{FF2B5EF4-FFF2-40B4-BE49-F238E27FC236}">
                  <a16:creationId xmlns:a16="http://schemas.microsoft.com/office/drawing/2014/main" id="{7646C73A-DDF3-24B6-8A41-16ACC125AD01}"/>
                </a:ext>
              </a:extLst>
            </p:cNvPr>
            <p:cNvSpPr/>
            <p:nvPr/>
          </p:nvSpPr>
          <p:spPr>
            <a:xfrm>
              <a:off x="4210822" y="2028614"/>
              <a:ext cx="1584000" cy="1656000"/>
            </a:xfrm>
            <a:prstGeom prst="roundRect">
              <a:avLst/>
            </a:prstGeom>
            <a:solidFill>
              <a:schemeClr val="tx1">
                <a:lumMod val="25000"/>
                <a:lumOff val="75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Strategy Selection</a:t>
              </a:r>
            </a:p>
          </p:txBody>
        </p:sp>
        <p:sp>
          <p:nvSpPr>
            <p:cNvPr id="8" name="Rectangle: Rounded Corners 7">
              <a:extLst>
                <a:ext uri="{FF2B5EF4-FFF2-40B4-BE49-F238E27FC236}">
                  <a16:creationId xmlns:a16="http://schemas.microsoft.com/office/drawing/2014/main" id="{4380DA7A-CB35-55FD-D897-85013A8C6286}"/>
                </a:ext>
              </a:extLst>
            </p:cNvPr>
            <p:cNvSpPr/>
            <p:nvPr/>
          </p:nvSpPr>
          <p:spPr>
            <a:xfrm>
              <a:off x="5855454" y="2028614"/>
              <a:ext cx="1584000" cy="1656000"/>
            </a:xfrm>
            <a:prstGeom prst="roundRect">
              <a:avLst/>
            </a:prstGeom>
            <a:solidFill>
              <a:schemeClr val="accent4">
                <a:lumMod val="40000"/>
                <a:lumOff val="6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Training</a:t>
              </a:r>
            </a:p>
          </p:txBody>
        </p:sp>
        <p:sp>
          <p:nvSpPr>
            <p:cNvPr id="9" name="Rectangle: Rounded Corners 8">
              <a:extLst>
                <a:ext uri="{FF2B5EF4-FFF2-40B4-BE49-F238E27FC236}">
                  <a16:creationId xmlns:a16="http://schemas.microsoft.com/office/drawing/2014/main" id="{1CCD6EF1-09A7-73EF-0C82-8B01C5D7FE7B}"/>
                </a:ext>
              </a:extLst>
            </p:cNvPr>
            <p:cNvSpPr/>
            <p:nvPr/>
          </p:nvSpPr>
          <p:spPr>
            <a:xfrm>
              <a:off x="7499577" y="2028614"/>
              <a:ext cx="1584000" cy="1656000"/>
            </a:xfrm>
            <a:prstGeom prst="roundRect">
              <a:avLst/>
            </a:prstGeom>
            <a:solidFill>
              <a:schemeClr val="accent4">
                <a:lumMod val="60000"/>
                <a:lumOff val="4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Evaluating</a:t>
              </a:r>
            </a:p>
          </p:txBody>
        </p:sp>
        <p:sp>
          <p:nvSpPr>
            <p:cNvPr id="10" name="Rectangle: Rounded Corners 9">
              <a:extLst>
                <a:ext uri="{FF2B5EF4-FFF2-40B4-BE49-F238E27FC236}">
                  <a16:creationId xmlns:a16="http://schemas.microsoft.com/office/drawing/2014/main" id="{5922069E-54F4-85B6-85B1-7FD740DED76F}"/>
                </a:ext>
              </a:extLst>
            </p:cNvPr>
            <p:cNvSpPr/>
            <p:nvPr/>
          </p:nvSpPr>
          <p:spPr>
            <a:xfrm>
              <a:off x="9143700" y="2028614"/>
              <a:ext cx="1584000" cy="1656000"/>
            </a:xfrm>
            <a:prstGeom prst="roundRect">
              <a:avLst/>
            </a:prstGeom>
            <a:solidFill>
              <a:schemeClr val="tx1">
                <a:lumMod val="50000"/>
                <a:lumOff val="5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Deployment</a:t>
              </a:r>
            </a:p>
          </p:txBody>
        </p:sp>
        <p:sp>
          <p:nvSpPr>
            <p:cNvPr id="11" name="Rectangle: Rounded Corners 10">
              <a:extLst>
                <a:ext uri="{FF2B5EF4-FFF2-40B4-BE49-F238E27FC236}">
                  <a16:creationId xmlns:a16="http://schemas.microsoft.com/office/drawing/2014/main" id="{A3AE2627-507E-E0A6-858D-8F02B5953FEF}"/>
                </a:ext>
              </a:extLst>
            </p:cNvPr>
            <p:cNvSpPr/>
            <p:nvPr/>
          </p:nvSpPr>
          <p:spPr>
            <a:xfrm>
              <a:off x="921558" y="2028614"/>
              <a:ext cx="1584000" cy="1656000"/>
            </a:xfrm>
            <a:prstGeom prst="roundRect">
              <a:avLst/>
            </a:prstGeom>
            <a:solidFill>
              <a:schemeClr val="tx1">
                <a:lumMod val="10000"/>
                <a:lumOff val="9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Data Building</a:t>
              </a:r>
            </a:p>
          </p:txBody>
        </p:sp>
      </p:grpSp>
      <p:sp>
        <p:nvSpPr>
          <p:cNvPr id="12" name="Right Brace 11">
            <a:extLst>
              <a:ext uri="{FF2B5EF4-FFF2-40B4-BE49-F238E27FC236}">
                <a16:creationId xmlns:a16="http://schemas.microsoft.com/office/drawing/2014/main" id="{E752870D-0817-3248-A15A-A3DBEC935EAB}"/>
              </a:ext>
            </a:extLst>
          </p:cNvPr>
          <p:cNvSpPr/>
          <p:nvPr/>
        </p:nvSpPr>
        <p:spPr>
          <a:xfrm rot="16200000">
            <a:off x="4870741" y="835305"/>
            <a:ext cx="264160" cy="4994019"/>
          </a:xfrm>
          <a:prstGeom prst="rightBrace">
            <a:avLst>
              <a:gd name="adj1" fmla="val 36538"/>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854204D7-EB2A-622C-E49A-03DA3F1519A6}"/>
              </a:ext>
            </a:extLst>
          </p:cNvPr>
          <p:cNvCxnSpPr>
            <a:cxnSpLocks/>
          </p:cNvCxnSpPr>
          <p:nvPr/>
        </p:nvCxnSpPr>
        <p:spPr>
          <a:xfrm>
            <a:off x="2678619" y="4582280"/>
            <a:ext cx="2357301" cy="3385"/>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Rounded Corners 13">
            <a:extLst>
              <a:ext uri="{FF2B5EF4-FFF2-40B4-BE49-F238E27FC236}">
                <a16:creationId xmlns:a16="http://schemas.microsoft.com/office/drawing/2014/main" id="{5DAE9AD4-6F0C-3FA5-A94C-C949A3614A50}"/>
              </a:ext>
            </a:extLst>
          </p:cNvPr>
          <p:cNvSpPr>
            <a:spLocks/>
          </p:cNvSpPr>
          <p:nvPr/>
        </p:nvSpPr>
        <p:spPr>
          <a:xfrm>
            <a:off x="2734158" y="3510823"/>
            <a:ext cx="636309" cy="2218298"/>
          </a:xfrm>
          <a:prstGeom prst="roundRect">
            <a:avLst/>
          </a:prstGeom>
          <a:solidFill>
            <a:schemeClr val="bg2">
              <a:lumMod val="95000"/>
            </a:schemeClr>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5" name="Picture 14" descr="A colorful object with dots&#10;&#10;AI-generated content may be incorrect.">
            <a:extLst>
              <a:ext uri="{FF2B5EF4-FFF2-40B4-BE49-F238E27FC236}">
                <a16:creationId xmlns:a16="http://schemas.microsoft.com/office/drawing/2014/main" id="{250218DE-5265-1442-E667-0DBE38764B58}"/>
              </a:ext>
            </a:extLst>
          </p:cNvPr>
          <p:cNvPicPr>
            <a:picLocks noChangeAspect="1"/>
          </p:cNvPicPr>
          <p:nvPr/>
        </p:nvPicPr>
        <p:blipFill>
          <a:blip r:embed="rId4"/>
          <a:stretch>
            <a:fillRect/>
          </a:stretch>
        </p:blipFill>
        <p:spPr>
          <a:xfrm>
            <a:off x="2728675" y="3576641"/>
            <a:ext cx="608849" cy="624984"/>
          </a:xfrm>
          <a:prstGeom prst="rect">
            <a:avLst/>
          </a:prstGeom>
        </p:spPr>
      </p:pic>
      <p:pic>
        <p:nvPicPr>
          <p:cNvPr id="16" name="Picture 15" descr="A colorful object with dots&#10;&#10;AI-generated content may be incorrect.">
            <a:extLst>
              <a:ext uri="{FF2B5EF4-FFF2-40B4-BE49-F238E27FC236}">
                <a16:creationId xmlns:a16="http://schemas.microsoft.com/office/drawing/2014/main" id="{1D67EC5B-C21D-D0EC-1153-01AD5E28B7A8}"/>
              </a:ext>
            </a:extLst>
          </p:cNvPr>
          <p:cNvPicPr>
            <a:picLocks noChangeAspect="1"/>
          </p:cNvPicPr>
          <p:nvPr/>
        </p:nvPicPr>
        <p:blipFill>
          <a:blip r:embed="rId4"/>
          <a:stretch>
            <a:fillRect/>
          </a:stretch>
        </p:blipFill>
        <p:spPr>
          <a:xfrm>
            <a:off x="2747209" y="5008990"/>
            <a:ext cx="608849" cy="624984"/>
          </a:xfrm>
          <a:prstGeom prst="rect">
            <a:avLst/>
          </a:prstGeom>
        </p:spPr>
      </p:pic>
      <p:sp>
        <p:nvSpPr>
          <p:cNvPr id="17" name="Oval 16">
            <a:extLst>
              <a:ext uri="{FF2B5EF4-FFF2-40B4-BE49-F238E27FC236}">
                <a16:creationId xmlns:a16="http://schemas.microsoft.com/office/drawing/2014/main" id="{A03DC57B-8F94-2BE4-7BB5-C080FCB40D00}"/>
              </a:ext>
            </a:extLst>
          </p:cNvPr>
          <p:cNvSpPr>
            <a:spLocks/>
          </p:cNvSpPr>
          <p:nvPr/>
        </p:nvSpPr>
        <p:spPr>
          <a:xfrm>
            <a:off x="2987436" y="4401425"/>
            <a:ext cx="91327" cy="93748"/>
          </a:xfrm>
          <a:prstGeom prst="ellipse">
            <a:avLst/>
          </a:prstGeom>
          <a:solidFill>
            <a:srgbClr val="FFC000"/>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4E66E3FF-E942-54C1-1076-2843722454DC}"/>
              </a:ext>
            </a:extLst>
          </p:cNvPr>
          <p:cNvSpPr>
            <a:spLocks/>
          </p:cNvSpPr>
          <p:nvPr/>
        </p:nvSpPr>
        <p:spPr>
          <a:xfrm>
            <a:off x="2989299" y="4533714"/>
            <a:ext cx="91327" cy="93748"/>
          </a:xfrm>
          <a:prstGeom prst="ellipse">
            <a:avLst/>
          </a:prstGeom>
          <a:solidFill>
            <a:srgbClr val="FFC000"/>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C7668B8F-576E-4F6F-ACA6-41D24D9DF730}"/>
              </a:ext>
            </a:extLst>
          </p:cNvPr>
          <p:cNvSpPr>
            <a:spLocks/>
          </p:cNvSpPr>
          <p:nvPr/>
        </p:nvSpPr>
        <p:spPr>
          <a:xfrm>
            <a:off x="2989299" y="4666002"/>
            <a:ext cx="91327" cy="93748"/>
          </a:xfrm>
          <a:prstGeom prst="ellipse">
            <a:avLst/>
          </a:prstGeom>
          <a:solidFill>
            <a:srgbClr val="FFC000"/>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90ECC757-A56D-E9B6-6D28-1F8506567B2D}"/>
              </a:ext>
            </a:extLst>
          </p:cNvPr>
          <p:cNvSpPr>
            <a:spLocks/>
          </p:cNvSpPr>
          <p:nvPr/>
        </p:nvSpPr>
        <p:spPr>
          <a:xfrm>
            <a:off x="3484931" y="3698231"/>
            <a:ext cx="636309" cy="1785893"/>
          </a:xfrm>
          <a:prstGeom prst="roundRect">
            <a:avLst/>
          </a:prstGeom>
          <a:solidFill>
            <a:schemeClr val="bg2">
              <a:lumMod val="95000"/>
            </a:schemeClr>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1" name="Picture 20" descr="A colorful object with dots&#10;&#10;AI-generated content may be incorrect.">
            <a:extLst>
              <a:ext uri="{FF2B5EF4-FFF2-40B4-BE49-F238E27FC236}">
                <a16:creationId xmlns:a16="http://schemas.microsoft.com/office/drawing/2014/main" id="{DAB636E6-93F1-5C65-18A1-1652DCB1BA19}"/>
              </a:ext>
            </a:extLst>
          </p:cNvPr>
          <p:cNvPicPr>
            <a:picLocks noChangeAspect="1"/>
          </p:cNvPicPr>
          <p:nvPr/>
        </p:nvPicPr>
        <p:blipFill>
          <a:blip r:embed="rId4"/>
          <a:stretch>
            <a:fillRect/>
          </a:stretch>
        </p:blipFill>
        <p:spPr>
          <a:xfrm>
            <a:off x="3479448" y="3744671"/>
            <a:ext cx="608849" cy="624984"/>
          </a:xfrm>
          <a:prstGeom prst="rect">
            <a:avLst/>
          </a:prstGeom>
        </p:spPr>
      </p:pic>
      <p:pic>
        <p:nvPicPr>
          <p:cNvPr id="22" name="Picture 21" descr="A colorful object with dots&#10;&#10;AI-generated content may be incorrect.">
            <a:extLst>
              <a:ext uri="{FF2B5EF4-FFF2-40B4-BE49-F238E27FC236}">
                <a16:creationId xmlns:a16="http://schemas.microsoft.com/office/drawing/2014/main" id="{E0E05364-09CD-01F2-F6EB-5C131ED8D1E3}"/>
              </a:ext>
            </a:extLst>
          </p:cNvPr>
          <p:cNvPicPr>
            <a:picLocks noChangeAspect="1"/>
          </p:cNvPicPr>
          <p:nvPr/>
        </p:nvPicPr>
        <p:blipFill>
          <a:blip r:embed="rId4"/>
          <a:stretch>
            <a:fillRect/>
          </a:stretch>
        </p:blipFill>
        <p:spPr>
          <a:xfrm>
            <a:off x="3501267" y="4791520"/>
            <a:ext cx="608849" cy="624984"/>
          </a:xfrm>
          <a:prstGeom prst="rect">
            <a:avLst/>
          </a:prstGeom>
        </p:spPr>
      </p:pic>
      <p:sp>
        <p:nvSpPr>
          <p:cNvPr id="23" name="Oval 22">
            <a:extLst>
              <a:ext uri="{FF2B5EF4-FFF2-40B4-BE49-F238E27FC236}">
                <a16:creationId xmlns:a16="http://schemas.microsoft.com/office/drawing/2014/main" id="{FB553C42-959A-8951-81A8-E5B2F39D2E05}"/>
              </a:ext>
            </a:extLst>
          </p:cNvPr>
          <p:cNvSpPr>
            <a:spLocks/>
          </p:cNvSpPr>
          <p:nvPr/>
        </p:nvSpPr>
        <p:spPr>
          <a:xfrm>
            <a:off x="3740072" y="4533714"/>
            <a:ext cx="91327" cy="93748"/>
          </a:xfrm>
          <a:prstGeom prst="ellipse">
            <a:avLst/>
          </a:prstGeom>
          <a:solidFill>
            <a:srgbClr val="FFC000"/>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49C56CFF-A3A4-1772-5A3C-BF358AAFF2BC}"/>
              </a:ext>
            </a:extLst>
          </p:cNvPr>
          <p:cNvSpPr>
            <a:spLocks/>
          </p:cNvSpPr>
          <p:nvPr/>
        </p:nvSpPr>
        <p:spPr>
          <a:xfrm>
            <a:off x="4197278" y="4225978"/>
            <a:ext cx="636309" cy="744122"/>
          </a:xfrm>
          <a:prstGeom prst="roundRect">
            <a:avLst/>
          </a:prstGeom>
          <a:solidFill>
            <a:schemeClr val="bg2">
              <a:lumMod val="95000"/>
            </a:schemeClr>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5" name="Picture 24" descr="A colorful object with dots&#10;&#10;AI-generated content may be incorrect.">
            <a:extLst>
              <a:ext uri="{FF2B5EF4-FFF2-40B4-BE49-F238E27FC236}">
                <a16:creationId xmlns:a16="http://schemas.microsoft.com/office/drawing/2014/main" id="{316C93DF-D6C8-679A-75B7-B782E897766F}"/>
              </a:ext>
            </a:extLst>
          </p:cNvPr>
          <p:cNvPicPr>
            <a:picLocks noChangeAspect="1"/>
          </p:cNvPicPr>
          <p:nvPr/>
        </p:nvPicPr>
        <p:blipFill>
          <a:blip r:embed="rId4"/>
          <a:stretch>
            <a:fillRect/>
          </a:stretch>
        </p:blipFill>
        <p:spPr>
          <a:xfrm>
            <a:off x="4210330" y="4268095"/>
            <a:ext cx="608849" cy="624984"/>
          </a:xfrm>
          <a:prstGeom prst="rect">
            <a:avLst/>
          </a:prstGeom>
        </p:spPr>
      </p:pic>
      <p:pic>
        <p:nvPicPr>
          <p:cNvPr id="26" name="Picture 25">
            <a:extLst>
              <a:ext uri="{FF2B5EF4-FFF2-40B4-BE49-F238E27FC236}">
                <a16:creationId xmlns:a16="http://schemas.microsoft.com/office/drawing/2014/main" id="{4F1D3BAE-7C1B-95A5-CC64-0B8EE0DC80CC}"/>
              </a:ext>
            </a:extLst>
          </p:cNvPr>
          <p:cNvPicPr>
            <a:picLocks noChangeAspect="1"/>
          </p:cNvPicPr>
          <p:nvPr/>
        </p:nvPicPr>
        <p:blipFill>
          <a:blip r:embed="rId5"/>
          <a:srcRect b="11528"/>
          <a:stretch/>
        </p:blipFill>
        <p:spPr>
          <a:xfrm>
            <a:off x="1782735" y="4093539"/>
            <a:ext cx="865846" cy="1017993"/>
          </a:xfrm>
          <a:prstGeom prst="rect">
            <a:avLst/>
          </a:prstGeom>
        </p:spPr>
      </p:pic>
      <p:cxnSp>
        <p:nvCxnSpPr>
          <p:cNvPr id="28" name="Connector: Elbow 27">
            <a:extLst>
              <a:ext uri="{FF2B5EF4-FFF2-40B4-BE49-F238E27FC236}">
                <a16:creationId xmlns:a16="http://schemas.microsoft.com/office/drawing/2014/main" id="{32650726-1C35-C81E-19B4-93466AC506AA}"/>
              </a:ext>
            </a:extLst>
          </p:cNvPr>
          <p:cNvCxnSpPr>
            <a:cxnSpLocks/>
            <a:stCxn id="27" idx="3"/>
          </p:cNvCxnSpPr>
          <p:nvPr/>
        </p:nvCxnSpPr>
        <p:spPr>
          <a:xfrm flipH="1">
            <a:off x="2457368" y="4585666"/>
            <a:ext cx="5089510" cy="1351331"/>
          </a:xfrm>
          <a:prstGeom prst="bentConnector3">
            <a:avLst>
              <a:gd name="adj1" fmla="val -3798"/>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1E81F5C1-F7B5-F013-6725-6A35F83EDC0F}"/>
              </a:ext>
            </a:extLst>
          </p:cNvPr>
          <p:cNvSpPr txBox="1">
            <a:spLocks/>
          </p:cNvSpPr>
          <p:nvPr/>
        </p:nvSpPr>
        <p:spPr>
          <a:xfrm>
            <a:off x="3178072" y="3470354"/>
            <a:ext cx="395752" cy="307777"/>
          </a:xfrm>
          <a:prstGeom prst="rect">
            <a:avLst/>
          </a:prstGeom>
          <a:noFill/>
        </p:spPr>
        <p:txBody>
          <a:bodyPr wrap="square">
            <a:spAutoFit/>
          </a:bodyPr>
          <a:lstStyle/>
          <a:p>
            <a:r>
              <a:rPr lang="en-GB" sz="1400" dirty="0"/>
              <a:t>w</a:t>
            </a:r>
            <a:r>
              <a:rPr lang="en-GB" sz="600" dirty="0"/>
              <a:t>1</a:t>
            </a:r>
            <a:endParaRPr lang="en-GB" sz="1400" dirty="0"/>
          </a:p>
        </p:txBody>
      </p:sp>
      <p:sp>
        <p:nvSpPr>
          <p:cNvPr id="31" name="TextBox 30">
            <a:extLst>
              <a:ext uri="{FF2B5EF4-FFF2-40B4-BE49-F238E27FC236}">
                <a16:creationId xmlns:a16="http://schemas.microsoft.com/office/drawing/2014/main" id="{3CEBCFE2-6D04-5860-4F3F-583A207E6B83}"/>
              </a:ext>
            </a:extLst>
          </p:cNvPr>
          <p:cNvSpPr txBox="1">
            <a:spLocks/>
          </p:cNvSpPr>
          <p:nvPr/>
        </p:nvSpPr>
        <p:spPr>
          <a:xfrm>
            <a:off x="3155242" y="4875409"/>
            <a:ext cx="395752" cy="307777"/>
          </a:xfrm>
          <a:prstGeom prst="rect">
            <a:avLst/>
          </a:prstGeom>
          <a:noFill/>
        </p:spPr>
        <p:txBody>
          <a:bodyPr wrap="square">
            <a:spAutoFit/>
          </a:bodyPr>
          <a:lstStyle/>
          <a:p>
            <a:r>
              <a:rPr lang="en-GB" sz="1400" dirty="0"/>
              <a:t>w</a:t>
            </a:r>
            <a:r>
              <a:rPr lang="en-GB" sz="600" dirty="0"/>
              <a:t>2</a:t>
            </a:r>
            <a:endParaRPr lang="en-GB" sz="1400" dirty="0"/>
          </a:p>
        </p:txBody>
      </p:sp>
      <p:sp>
        <p:nvSpPr>
          <p:cNvPr id="32" name="TextBox 31">
            <a:extLst>
              <a:ext uri="{FF2B5EF4-FFF2-40B4-BE49-F238E27FC236}">
                <a16:creationId xmlns:a16="http://schemas.microsoft.com/office/drawing/2014/main" id="{5744249C-25CE-1A11-D529-8EB8555E0FB3}"/>
              </a:ext>
            </a:extLst>
          </p:cNvPr>
          <p:cNvSpPr txBox="1">
            <a:spLocks/>
          </p:cNvSpPr>
          <p:nvPr/>
        </p:nvSpPr>
        <p:spPr>
          <a:xfrm>
            <a:off x="3937018" y="3630321"/>
            <a:ext cx="395752" cy="307777"/>
          </a:xfrm>
          <a:prstGeom prst="rect">
            <a:avLst/>
          </a:prstGeom>
          <a:noFill/>
        </p:spPr>
        <p:txBody>
          <a:bodyPr wrap="square">
            <a:spAutoFit/>
          </a:bodyPr>
          <a:lstStyle/>
          <a:p>
            <a:r>
              <a:rPr lang="en-GB" sz="1400" dirty="0"/>
              <a:t>w</a:t>
            </a:r>
            <a:r>
              <a:rPr lang="en-GB" sz="600" dirty="0"/>
              <a:t>3</a:t>
            </a:r>
            <a:endParaRPr lang="en-GB" sz="1400" dirty="0"/>
          </a:p>
        </p:txBody>
      </p:sp>
      <p:sp>
        <p:nvSpPr>
          <p:cNvPr id="2" name="Oval 1">
            <a:extLst>
              <a:ext uri="{FF2B5EF4-FFF2-40B4-BE49-F238E27FC236}">
                <a16:creationId xmlns:a16="http://schemas.microsoft.com/office/drawing/2014/main" id="{C3256A99-D0A5-402B-5B0E-5C8EA17E64D5}"/>
              </a:ext>
            </a:extLst>
          </p:cNvPr>
          <p:cNvSpPr/>
          <p:nvPr/>
        </p:nvSpPr>
        <p:spPr>
          <a:xfrm>
            <a:off x="2412029" y="3509986"/>
            <a:ext cx="360000" cy="36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a:t>
            </a:r>
          </a:p>
        </p:txBody>
      </p:sp>
      <p:sp>
        <p:nvSpPr>
          <p:cNvPr id="3" name="Oval 2">
            <a:extLst>
              <a:ext uri="{FF2B5EF4-FFF2-40B4-BE49-F238E27FC236}">
                <a16:creationId xmlns:a16="http://schemas.microsoft.com/office/drawing/2014/main" id="{22CAF2D6-E3CC-0463-2327-AA1DD3D49690}"/>
              </a:ext>
            </a:extLst>
          </p:cNvPr>
          <p:cNvSpPr/>
          <p:nvPr/>
        </p:nvSpPr>
        <p:spPr>
          <a:xfrm>
            <a:off x="7008061" y="4093539"/>
            <a:ext cx="360000" cy="36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2</a:t>
            </a:r>
          </a:p>
        </p:txBody>
      </p:sp>
      <p:sp>
        <p:nvSpPr>
          <p:cNvPr id="29" name="Oval 28">
            <a:extLst>
              <a:ext uri="{FF2B5EF4-FFF2-40B4-BE49-F238E27FC236}">
                <a16:creationId xmlns:a16="http://schemas.microsoft.com/office/drawing/2014/main" id="{0549BF2D-ACF4-0ED1-3F6E-7CDA2F567BE7}"/>
              </a:ext>
            </a:extLst>
          </p:cNvPr>
          <p:cNvSpPr/>
          <p:nvPr/>
        </p:nvSpPr>
        <p:spPr>
          <a:xfrm>
            <a:off x="7815652" y="5810579"/>
            <a:ext cx="360000" cy="36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3</a:t>
            </a:r>
          </a:p>
        </p:txBody>
      </p:sp>
      <p:sp>
        <p:nvSpPr>
          <p:cNvPr id="33" name="Oval 32">
            <a:extLst>
              <a:ext uri="{FF2B5EF4-FFF2-40B4-BE49-F238E27FC236}">
                <a16:creationId xmlns:a16="http://schemas.microsoft.com/office/drawing/2014/main" id="{B93D25EC-6BB8-B787-EFD7-716A0E48A252}"/>
              </a:ext>
            </a:extLst>
          </p:cNvPr>
          <p:cNvSpPr/>
          <p:nvPr/>
        </p:nvSpPr>
        <p:spPr>
          <a:xfrm>
            <a:off x="1940052" y="5729121"/>
            <a:ext cx="360000" cy="36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4</a:t>
            </a:r>
          </a:p>
        </p:txBody>
      </p:sp>
      <p:sp>
        <p:nvSpPr>
          <p:cNvPr id="34" name="Oval 33">
            <a:extLst>
              <a:ext uri="{FF2B5EF4-FFF2-40B4-BE49-F238E27FC236}">
                <a16:creationId xmlns:a16="http://schemas.microsoft.com/office/drawing/2014/main" id="{177F934A-96F3-0AA6-BA36-3C005C480669}"/>
              </a:ext>
            </a:extLst>
          </p:cNvPr>
          <p:cNvSpPr/>
          <p:nvPr/>
        </p:nvSpPr>
        <p:spPr>
          <a:xfrm>
            <a:off x="4360384" y="3497020"/>
            <a:ext cx="360000" cy="36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5</a:t>
            </a:r>
          </a:p>
        </p:txBody>
      </p:sp>
    </p:spTree>
    <p:extLst>
      <p:ext uri="{BB962C8B-B14F-4D97-AF65-F5344CB8AC3E}">
        <p14:creationId xmlns:p14="http://schemas.microsoft.com/office/powerpoint/2010/main" val="4282940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ACD12-174B-F8BE-ADAC-CAF14D1AAE38}"/>
            </a:ext>
          </a:extLst>
        </p:cNvPr>
        <p:cNvGrpSpPr/>
        <p:nvPr/>
      </p:nvGrpSpPr>
      <p:grpSpPr>
        <a:xfrm>
          <a:off x="0" y="0"/>
          <a:ext cx="0" cy="0"/>
          <a:chOff x="0" y="0"/>
          <a:chExt cx="0" cy="0"/>
        </a:xfrm>
      </p:grpSpPr>
      <p:pic>
        <p:nvPicPr>
          <p:cNvPr id="27" name="Picture 26" descr="A white rectangular object with blue text&#10;&#10;AI-generated content may be incorrect.">
            <a:extLst>
              <a:ext uri="{FF2B5EF4-FFF2-40B4-BE49-F238E27FC236}">
                <a16:creationId xmlns:a16="http://schemas.microsoft.com/office/drawing/2014/main" id="{42AAFC33-4212-8D9D-C5DA-12AC70AEEE7A}"/>
              </a:ext>
            </a:extLst>
          </p:cNvPr>
          <p:cNvPicPr>
            <a:picLocks noChangeAspect="1"/>
          </p:cNvPicPr>
          <p:nvPr/>
        </p:nvPicPr>
        <p:blipFill>
          <a:blip r:embed="rId3"/>
          <a:stretch>
            <a:fillRect/>
          </a:stretch>
        </p:blipFill>
        <p:spPr>
          <a:xfrm>
            <a:off x="4994787" y="4210675"/>
            <a:ext cx="2552091" cy="749981"/>
          </a:xfrm>
          <a:prstGeom prst="rect">
            <a:avLst/>
          </a:prstGeom>
        </p:spPr>
      </p:pic>
      <p:sp>
        <p:nvSpPr>
          <p:cNvPr id="4" name="Title 1">
            <a:extLst>
              <a:ext uri="{FF2B5EF4-FFF2-40B4-BE49-F238E27FC236}">
                <a16:creationId xmlns:a16="http://schemas.microsoft.com/office/drawing/2014/main" id="{641110A5-F13A-728E-3B1F-1241FF6AE2A4}"/>
              </a:ext>
            </a:extLst>
          </p:cNvPr>
          <p:cNvSpPr>
            <a:spLocks noGrp="1"/>
          </p:cNvSpPr>
          <p:nvPr>
            <p:ph type="ctrTitle"/>
          </p:nvPr>
        </p:nvSpPr>
        <p:spPr>
          <a:xfrm>
            <a:off x="147704" y="224755"/>
            <a:ext cx="10625007" cy="567399"/>
          </a:xfrm>
        </p:spPr>
        <p:txBody>
          <a:bodyPr/>
          <a:lstStyle/>
          <a:p>
            <a:r>
              <a:rPr lang="en-GB" b="0" dirty="0"/>
              <a:t>From ML to DL (pipeline)</a:t>
            </a:r>
            <a:endParaRPr lang="en-US" b="0" dirty="0"/>
          </a:p>
        </p:txBody>
      </p:sp>
      <p:grpSp>
        <p:nvGrpSpPr>
          <p:cNvPr id="36" name="Group 35">
            <a:extLst>
              <a:ext uri="{FF2B5EF4-FFF2-40B4-BE49-F238E27FC236}">
                <a16:creationId xmlns:a16="http://schemas.microsoft.com/office/drawing/2014/main" id="{D31E7175-B0AA-F337-C435-6EA70C098F17}"/>
              </a:ext>
            </a:extLst>
          </p:cNvPr>
          <p:cNvGrpSpPr/>
          <p:nvPr/>
        </p:nvGrpSpPr>
        <p:grpSpPr>
          <a:xfrm>
            <a:off x="834245" y="1178529"/>
            <a:ext cx="10800000" cy="2520000"/>
            <a:chOff x="834245" y="1056614"/>
            <a:chExt cx="10800000" cy="3600000"/>
          </a:xfrm>
        </p:grpSpPr>
        <p:sp>
          <p:nvSpPr>
            <p:cNvPr id="5" name="Arrow: Right 4">
              <a:extLst>
                <a:ext uri="{FF2B5EF4-FFF2-40B4-BE49-F238E27FC236}">
                  <a16:creationId xmlns:a16="http://schemas.microsoft.com/office/drawing/2014/main" id="{73A684B1-FAC6-9F24-B67C-4B333847B415}"/>
                </a:ext>
              </a:extLst>
            </p:cNvPr>
            <p:cNvSpPr/>
            <p:nvPr/>
          </p:nvSpPr>
          <p:spPr>
            <a:xfrm>
              <a:off x="834245" y="1056614"/>
              <a:ext cx="10800000" cy="3600000"/>
            </a:xfrm>
            <a:prstGeom prst="rightArrow">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C8986EB8-6789-A7D8-0DC3-AE1C8FF6D77B}"/>
                </a:ext>
              </a:extLst>
            </p:cNvPr>
            <p:cNvSpPr/>
            <p:nvPr/>
          </p:nvSpPr>
          <p:spPr>
            <a:xfrm>
              <a:off x="2566190" y="2028614"/>
              <a:ext cx="1584000" cy="1656000"/>
            </a:xfrm>
            <a:prstGeom prst="roundRect">
              <a:avLst/>
            </a:prstGeom>
            <a:solidFill>
              <a:schemeClr val="accent4">
                <a:lumMod val="20000"/>
                <a:lumOff val="8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Data Processing</a:t>
              </a:r>
            </a:p>
          </p:txBody>
        </p:sp>
        <p:sp>
          <p:nvSpPr>
            <p:cNvPr id="7" name="Rectangle: Rounded Corners 6">
              <a:extLst>
                <a:ext uri="{FF2B5EF4-FFF2-40B4-BE49-F238E27FC236}">
                  <a16:creationId xmlns:a16="http://schemas.microsoft.com/office/drawing/2014/main" id="{D817164D-89C2-10ED-53F2-1C171C4054E5}"/>
                </a:ext>
              </a:extLst>
            </p:cNvPr>
            <p:cNvSpPr/>
            <p:nvPr/>
          </p:nvSpPr>
          <p:spPr>
            <a:xfrm>
              <a:off x="4210822" y="2028614"/>
              <a:ext cx="1584000" cy="1656000"/>
            </a:xfrm>
            <a:prstGeom prst="roundRect">
              <a:avLst/>
            </a:prstGeom>
            <a:solidFill>
              <a:schemeClr val="tx1">
                <a:lumMod val="25000"/>
                <a:lumOff val="75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Strategy Selection</a:t>
              </a:r>
            </a:p>
          </p:txBody>
        </p:sp>
        <p:sp>
          <p:nvSpPr>
            <p:cNvPr id="8" name="Rectangle: Rounded Corners 7">
              <a:extLst>
                <a:ext uri="{FF2B5EF4-FFF2-40B4-BE49-F238E27FC236}">
                  <a16:creationId xmlns:a16="http://schemas.microsoft.com/office/drawing/2014/main" id="{5C4C7F80-5D01-C013-3C8E-ECA9FF4A3C67}"/>
                </a:ext>
              </a:extLst>
            </p:cNvPr>
            <p:cNvSpPr/>
            <p:nvPr/>
          </p:nvSpPr>
          <p:spPr>
            <a:xfrm>
              <a:off x="5855454" y="2028614"/>
              <a:ext cx="1584000" cy="1656000"/>
            </a:xfrm>
            <a:prstGeom prst="roundRect">
              <a:avLst/>
            </a:prstGeom>
            <a:solidFill>
              <a:schemeClr val="accent4">
                <a:lumMod val="40000"/>
                <a:lumOff val="6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Training</a:t>
              </a:r>
            </a:p>
          </p:txBody>
        </p:sp>
        <p:sp>
          <p:nvSpPr>
            <p:cNvPr id="9" name="Rectangle: Rounded Corners 8">
              <a:extLst>
                <a:ext uri="{FF2B5EF4-FFF2-40B4-BE49-F238E27FC236}">
                  <a16:creationId xmlns:a16="http://schemas.microsoft.com/office/drawing/2014/main" id="{33ABC946-BAE9-BC70-330E-4B51028798BD}"/>
                </a:ext>
              </a:extLst>
            </p:cNvPr>
            <p:cNvSpPr/>
            <p:nvPr/>
          </p:nvSpPr>
          <p:spPr>
            <a:xfrm>
              <a:off x="7499577" y="2028614"/>
              <a:ext cx="1584000" cy="1656000"/>
            </a:xfrm>
            <a:prstGeom prst="roundRect">
              <a:avLst/>
            </a:prstGeom>
            <a:solidFill>
              <a:schemeClr val="accent4">
                <a:lumMod val="60000"/>
                <a:lumOff val="4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Evaluating</a:t>
              </a:r>
            </a:p>
          </p:txBody>
        </p:sp>
        <p:sp>
          <p:nvSpPr>
            <p:cNvPr id="10" name="Rectangle: Rounded Corners 9">
              <a:extLst>
                <a:ext uri="{FF2B5EF4-FFF2-40B4-BE49-F238E27FC236}">
                  <a16:creationId xmlns:a16="http://schemas.microsoft.com/office/drawing/2014/main" id="{77F1E7E3-F0D4-03C4-DCD8-723CA2098B77}"/>
                </a:ext>
              </a:extLst>
            </p:cNvPr>
            <p:cNvSpPr/>
            <p:nvPr/>
          </p:nvSpPr>
          <p:spPr>
            <a:xfrm>
              <a:off x="9143700" y="2028614"/>
              <a:ext cx="1584000" cy="1656000"/>
            </a:xfrm>
            <a:prstGeom prst="roundRect">
              <a:avLst/>
            </a:prstGeom>
            <a:solidFill>
              <a:schemeClr val="tx1">
                <a:lumMod val="50000"/>
                <a:lumOff val="5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Deployment</a:t>
              </a:r>
            </a:p>
          </p:txBody>
        </p:sp>
        <p:sp>
          <p:nvSpPr>
            <p:cNvPr id="11" name="Rectangle: Rounded Corners 10">
              <a:extLst>
                <a:ext uri="{FF2B5EF4-FFF2-40B4-BE49-F238E27FC236}">
                  <a16:creationId xmlns:a16="http://schemas.microsoft.com/office/drawing/2014/main" id="{7AF6D224-3B1A-F528-A2B1-88ACDC32C825}"/>
                </a:ext>
              </a:extLst>
            </p:cNvPr>
            <p:cNvSpPr/>
            <p:nvPr/>
          </p:nvSpPr>
          <p:spPr>
            <a:xfrm>
              <a:off x="921558" y="2028614"/>
              <a:ext cx="1584000" cy="1656000"/>
            </a:xfrm>
            <a:prstGeom prst="roundRect">
              <a:avLst/>
            </a:prstGeom>
            <a:solidFill>
              <a:schemeClr val="tx1">
                <a:lumMod val="10000"/>
                <a:lumOff val="9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Data Building</a:t>
              </a:r>
            </a:p>
          </p:txBody>
        </p:sp>
      </p:grpSp>
      <p:sp>
        <p:nvSpPr>
          <p:cNvPr id="12" name="Right Brace 11">
            <a:extLst>
              <a:ext uri="{FF2B5EF4-FFF2-40B4-BE49-F238E27FC236}">
                <a16:creationId xmlns:a16="http://schemas.microsoft.com/office/drawing/2014/main" id="{541681F7-1916-823E-A59E-F45B1809BA91}"/>
              </a:ext>
            </a:extLst>
          </p:cNvPr>
          <p:cNvSpPr/>
          <p:nvPr/>
        </p:nvSpPr>
        <p:spPr>
          <a:xfrm rot="16200000">
            <a:off x="4870741" y="835305"/>
            <a:ext cx="264160" cy="4994019"/>
          </a:xfrm>
          <a:prstGeom prst="rightBrace">
            <a:avLst>
              <a:gd name="adj1" fmla="val 36538"/>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59C38DFB-E748-613E-10D3-13222DC9DA9A}"/>
              </a:ext>
            </a:extLst>
          </p:cNvPr>
          <p:cNvCxnSpPr>
            <a:cxnSpLocks/>
          </p:cNvCxnSpPr>
          <p:nvPr/>
        </p:nvCxnSpPr>
        <p:spPr>
          <a:xfrm>
            <a:off x="2678619" y="4582280"/>
            <a:ext cx="2357301" cy="3385"/>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Rounded Corners 13">
            <a:extLst>
              <a:ext uri="{FF2B5EF4-FFF2-40B4-BE49-F238E27FC236}">
                <a16:creationId xmlns:a16="http://schemas.microsoft.com/office/drawing/2014/main" id="{FF245F1B-D829-5A5A-7A10-87028C3756FA}"/>
              </a:ext>
            </a:extLst>
          </p:cNvPr>
          <p:cNvSpPr>
            <a:spLocks/>
          </p:cNvSpPr>
          <p:nvPr/>
        </p:nvSpPr>
        <p:spPr>
          <a:xfrm>
            <a:off x="2734158" y="3510823"/>
            <a:ext cx="636309" cy="2218298"/>
          </a:xfrm>
          <a:prstGeom prst="roundRect">
            <a:avLst/>
          </a:prstGeom>
          <a:solidFill>
            <a:schemeClr val="bg2">
              <a:lumMod val="95000"/>
            </a:schemeClr>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5" name="Picture 14" descr="A colorful object with dots&#10;&#10;AI-generated content may be incorrect.">
            <a:extLst>
              <a:ext uri="{FF2B5EF4-FFF2-40B4-BE49-F238E27FC236}">
                <a16:creationId xmlns:a16="http://schemas.microsoft.com/office/drawing/2014/main" id="{5A7D278C-52DC-B89F-1357-EBB27D26E313}"/>
              </a:ext>
            </a:extLst>
          </p:cNvPr>
          <p:cNvPicPr>
            <a:picLocks noChangeAspect="1"/>
          </p:cNvPicPr>
          <p:nvPr/>
        </p:nvPicPr>
        <p:blipFill>
          <a:blip r:embed="rId4"/>
          <a:stretch>
            <a:fillRect/>
          </a:stretch>
        </p:blipFill>
        <p:spPr>
          <a:xfrm>
            <a:off x="2728675" y="3576641"/>
            <a:ext cx="608849" cy="624984"/>
          </a:xfrm>
          <a:prstGeom prst="rect">
            <a:avLst/>
          </a:prstGeom>
        </p:spPr>
      </p:pic>
      <p:pic>
        <p:nvPicPr>
          <p:cNvPr id="16" name="Picture 15" descr="A colorful object with dots&#10;&#10;AI-generated content may be incorrect.">
            <a:extLst>
              <a:ext uri="{FF2B5EF4-FFF2-40B4-BE49-F238E27FC236}">
                <a16:creationId xmlns:a16="http://schemas.microsoft.com/office/drawing/2014/main" id="{8743D7EE-8FD8-5878-70E8-D955CB457968}"/>
              </a:ext>
            </a:extLst>
          </p:cNvPr>
          <p:cNvPicPr>
            <a:picLocks noChangeAspect="1"/>
          </p:cNvPicPr>
          <p:nvPr/>
        </p:nvPicPr>
        <p:blipFill>
          <a:blip r:embed="rId4"/>
          <a:stretch>
            <a:fillRect/>
          </a:stretch>
        </p:blipFill>
        <p:spPr>
          <a:xfrm>
            <a:off x="2747209" y="5008990"/>
            <a:ext cx="608849" cy="624984"/>
          </a:xfrm>
          <a:prstGeom prst="rect">
            <a:avLst/>
          </a:prstGeom>
        </p:spPr>
      </p:pic>
      <p:sp>
        <p:nvSpPr>
          <p:cNvPr id="17" name="Oval 16">
            <a:extLst>
              <a:ext uri="{FF2B5EF4-FFF2-40B4-BE49-F238E27FC236}">
                <a16:creationId xmlns:a16="http://schemas.microsoft.com/office/drawing/2014/main" id="{41731FD9-1AD4-05FE-E800-933E7BB08BDB}"/>
              </a:ext>
            </a:extLst>
          </p:cNvPr>
          <p:cNvSpPr>
            <a:spLocks/>
          </p:cNvSpPr>
          <p:nvPr/>
        </p:nvSpPr>
        <p:spPr>
          <a:xfrm>
            <a:off x="2987436" y="4401425"/>
            <a:ext cx="91327" cy="93748"/>
          </a:xfrm>
          <a:prstGeom prst="ellipse">
            <a:avLst/>
          </a:prstGeom>
          <a:solidFill>
            <a:srgbClr val="FFC000"/>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7B00DF31-EA0A-AAA7-EF92-D6AB02F88D05}"/>
              </a:ext>
            </a:extLst>
          </p:cNvPr>
          <p:cNvSpPr>
            <a:spLocks/>
          </p:cNvSpPr>
          <p:nvPr/>
        </p:nvSpPr>
        <p:spPr>
          <a:xfrm>
            <a:off x="2989299" y="4533714"/>
            <a:ext cx="91327" cy="93748"/>
          </a:xfrm>
          <a:prstGeom prst="ellipse">
            <a:avLst/>
          </a:prstGeom>
          <a:solidFill>
            <a:srgbClr val="FFC000"/>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DA2A99FE-78A1-E37A-BEF3-37456CE7F685}"/>
              </a:ext>
            </a:extLst>
          </p:cNvPr>
          <p:cNvSpPr>
            <a:spLocks/>
          </p:cNvSpPr>
          <p:nvPr/>
        </p:nvSpPr>
        <p:spPr>
          <a:xfrm>
            <a:off x="2989299" y="4666002"/>
            <a:ext cx="91327" cy="93748"/>
          </a:xfrm>
          <a:prstGeom prst="ellipse">
            <a:avLst/>
          </a:prstGeom>
          <a:solidFill>
            <a:srgbClr val="FFC000"/>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A1E363B7-EB1C-07C4-7474-D178748910DF}"/>
              </a:ext>
            </a:extLst>
          </p:cNvPr>
          <p:cNvSpPr>
            <a:spLocks/>
          </p:cNvSpPr>
          <p:nvPr/>
        </p:nvSpPr>
        <p:spPr>
          <a:xfrm>
            <a:off x="3484931" y="3698231"/>
            <a:ext cx="636309" cy="1785893"/>
          </a:xfrm>
          <a:prstGeom prst="roundRect">
            <a:avLst/>
          </a:prstGeom>
          <a:solidFill>
            <a:schemeClr val="bg2">
              <a:lumMod val="95000"/>
            </a:schemeClr>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1" name="Picture 20" descr="A colorful object with dots&#10;&#10;AI-generated content may be incorrect.">
            <a:extLst>
              <a:ext uri="{FF2B5EF4-FFF2-40B4-BE49-F238E27FC236}">
                <a16:creationId xmlns:a16="http://schemas.microsoft.com/office/drawing/2014/main" id="{9E446461-6513-1107-3FFC-C980C666F38E}"/>
              </a:ext>
            </a:extLst>
          </p:cNvPr>
          <p:cNvPicPr>
            <a:picLocks noChangeAspect="1"/>
          </p:cNvPicPr>
          <p:nvPr/>
        </p:nvPicPr>
        <p:blipFill>
          <a:blip r:embed="rId4"/>
          <a:stretch>
            <a:fillRect/>
          </a:stretch>
        </p:blipFill>
        <p:spPr>
          <a:xfrm>
            <a:off x="3479448" y="3744671"/>
            <a:ext cx="608849" cy="624984"/>
          </a:xfrm>
          <a:prstGeom prst="rect">
            <a:avLst/>
          </a:prstGeom>
        </p:spPr>
      </p:pic>
      <p:pic>
        <p:nvPicPr>
          <p:cNvPr id="22" name="Picture 21" descr="A colorful object with dots&#10;&#10;AI-generated content may be incorrect.">
            <a:extLst>
              <a:ext uri="{FF2B5EF4-FFF2-40B4-BE49-F238E27FC236}">
                <a16:creationId xmlns:a16="http://schemas.microsoft.com/office/drawing/2014/main" id="{EFDDCB5D-B657-E2D3-0DE2-FF54CEABA23A}"/>
              </a:ext>
            </a:extLst>
          </p:cNvPr>
          <p:cNvPicPr>
            <a:picLocks noChangeAspect="1"/>
          </p:cNvPicPr>
          <p:nvPr/>
        </p:nvPicPr>
        <p:blipFill>
          <a:blip r:embed="rId4"/>
          <a:stretch>
            <a:fillRect/>
          </a:stretch>
        </p:blipFill>
        <p:spPr>
          <a:xfrm>
            <a:off x="3501267" y="4791520"/>
            <a:ext cx="608849" cy="624984"/>
          </a:xfrm>
          <a:prstGeom prst="rect">
            <a:avLst/>
          </a:prstGeom>
        </p:spPr>
      </p:pic>
      <p:sp>
        <p:nvSpPr>
          <p:cNvPr id="23" name="Oval 22">
            <a:extLst>
              <a:ext uri="{FF2B5EF4-FFF2-40B4-BE49-F238E27FC236}">
                <a16:creationId xmlns:a16="http://schemas.microsoft.com/office/drawing/2014/main" id="{EAE489AC-D355-D615-4CF2-DDCD85714958}"/>
              </a:ext>
            </a:extLst>
          </p:cNvPr>
          <p:cNvSpPr>
            <a:spLocks/>
          </p:cNvSpPr>
          <p:nvPr/>
        </p:nvSpPr>
        <p:spPr>
          <a:xfrm>
            <a:off x="3740072" y="4533714"/>
            <a:ext cx="91327" cy="93748"/>
          </a:xfrm>
          <a:prstGeom prst="ellipse">
            <a:avLst/>
          </a:prstGeom>
          <a:solidFill>
            <a:srgbClr val="FFC000"/>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EA1000A1-EB5A-8EB2-F2E3-46705E49319F}"/>
              </a:ext>
            </a:extLst>
          </p:cNvPr>
          <p:cNvSpPr>
            <a:spLocks/>
          </p:cNvSpPr>
          <p:nvPr/>
        </p:nvSpPr>
        <p:spPr>
          <a:xfrm>
            <a:off x="4197278" y="4225978"/>
            <a:ext cx="636309" cy="744122"/>
          </a:xfrm>
          <a:prstGeom prst="roundRect">
            <a:avLst/>
          </a:prstGeom>
          <a:solidFill>
            <a:schemeClr val="bg2">
              <a:lumMod val="95000"/>
            </a:schemeClr>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5" name="Picture 24" descr="A colorful object with dots&#10;&#10;AI-generated content may be incorrect.">
            <a:extLst>
              <a:ext uri="{FF2B5EF4-FFF2-40B4-BE49-F238E27FC236}">
                <a16:creationId xmlns:a16="http://schemas.microsoft.com/office/drawing/2014/main" id="{4F36A545-4D24-C664-144E-5655ED8A349D}"/>
              </a:ext>
            </a:extLst>
          </p:cNvPr>
          <p:cNvPicPr>
            <a:picLocks noChangeAspect="1"/>
          </p:cNvPicPr>
          <p:nvPr/>
        </p:nvPicPr>
        <p:blipFill>
          <a:blip r:embed="rId4"/>
          <a:stretch>
            <a:fillRect/>
          </a:stretch>
        </p:blipFill>
        <p:spPr>
          <a:xfrm>
            <a:off x="4210330" y="4268095"/>
            <a:ext cx="608849" cy="624984"/>
          </a:xfrm>
          <a:prstGeom prst="rect">
            <a:avLst/>
          </a:prstGeom>
        </p:spPr>
      </p:pic>
      <p:pic>
        <p:nvPicPr>
          <p:cNvPr id="26" name="Picture 25">
            <a:extLst>
              <a:ext uri="{FF2B5EF4-FFF2-40B4-BE49-F238E27FC236}">
                <a16:creationId xmlns:a16="http://schemas.microsoft.com/office/drawing/2014/main" id="{CD98DDE6-DFCC-9643-812C-78D8FE69ECD4}"/>
              </a:ext>
            </a:extLst>
          </p:cNvPr>
          <p:cNvPicPr>
            <a:picLocks noChangeAspect="1"/>
          </p:cNvPicPr>
          <p:nvPr/>
        </p:nvPicPr>
        <p:blipFill>
          <a:blip r:embed="rId5"/>
          <a:srcRect b="11528"/>
          <a:stretch/>
        </p:blipFill>
        <p:spPr>
          <a:xfrm>
            <a:off x="1782735" y="4093539"/>
            <a:ext cx="865846" cy="1017993"/>
          </a:xfrm>
          <a:prstGeom prst="rect">
            <a:avLst/>
          </a:prstGeom>
        </p:spPr>
      </p:pic>
      <p:cxnSp>
        <p:nvCxnSpPr>
          <p:cNvPr id="28" name="Connector: Elbow 27">
            <a:extLst>
              <a:ext uri="{FF2B5EF4-FFF2-40B4-BE49-F238E27FC236}">
                <a16:creationId xmlns:a16="http://schemas.microsoft.com/office/drawing/2014/main" id="{F9BC06E0-F9F0-4758-3783-241C6FACC47D}"/>
              </a:ext>
            </a:extLst>
          </p:cNvPr>
          <p:cNvCxnSpPr>
            <a:cxnSpLocks/>
            <a:stCxn id="27" idx="3"/>
          </p:cNvCxnSpPr>
          <p:nvPr/>
        </p:nvCxnSpPr>
        <p:spPr>
          <a:xfrm flipH="1">
            <a:off x="2457368" y="4585666"/>
            <a:ext cx="5089510" cy="1351331"/>
          </a:xfrm>
          <a:prstGeom prst="bentConnector3">
            <a:avLst>
              <a:gd name="adj1" fmla="val -3798"/>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83E31AD5-2944-8EFE-7C5E-78CA664E3DE3}"/>
              </a:ext>
            </a:extLst>
          </p:cNvPr>
          <p:cNvSpPr txBox="1">
            <a:spLocks/>
          </p:cNvSpPr>
          <p:nvPr/>
        </p:nvSpPr>
        <p:spPr>
          <a:xfrm>
            <a:off x="3178072" y="3470354"/>
            <a:ext cx="395752" cy="307777"/>
          </a:xfrm>
          <a:prstGeom prst="rect">
            <a:avLst/>
          </a:prstGeom>
          <a:noFill/>
        </p:spPr>
        <p:txBody>
          <a:bodyPr wrap="square">
            <a:spAutoFit/>
          </a:bodyPr>
          <a:lstStyle/>
          <a:p>
            <a:r>
              <a:rPr lang="en-GB" sz="1400" dirty="0"/>
              <a:t>w</a:t>
            </a:r>
            <a:r>
              <a:rPr lang="en-GB" sz="600" dirty="0"/>
              <a:t>1</a:t>
            </a:r>
            <a:endParaRPr lang="en-GB" sz="1400" dirty="0"/>
          </a:p>
        </p:txBody>
      </p:sp>
      <p:sp>
        <p:nvSpPr>
          <p:cNvPr id="31" name="TextBox 30">
            <a:extLst>
              <a:ext uri="{FF2B5EF4-FFF2-40B4-BE49-F238E27FC236}">
                <a16:creationId xmlns:a16="http://schemas.microsoft.com/office/drawing/2014/main" id="{9AE14F3C-045A-FE83-D5EB-10877A0C4055}"/>
              </a:ext>
            </a:extLst>
          </p:cNvPr>
          <p:cNvSpPr txBox="1">
            <a:spLocks/>
          </p:cNvSpPr>
          <p:nvPr/>
        </p:nvSpPr>
        <p:spPr>
          <a:xfrm>
            <a:off x="3155242" y="4875409"/>
            <a:ext cx="395752" cy="307777"/>
          </a:xfrm>
          <a:prstGeom prst="rect">
            <a:avLst/>
          </a:prstGeom>
          <a:noFill/>
        </p:spPr>
        <p:txBody>
          <a:bodyPr wrap="square">
            <a:spAutoFit/>
          </a:bodyPr>
          <a:lstStyle/>
          <a:p>
            <a:r>
              <a:rPr lang="en-GB" sz="1400" dirty="0"/>
              <a:t>w</a:t>
            </a:r>
            <a:r>
              <a:rPr lang="en-GB" sz="600" dirty="0"/>
              <a:t>2</a:t>
            </a:r>
            <a:endParaRPr lang="en-GB" sz="1400" dirty="0"/>
          </a:p>
        </p:txBody>
      </p:sp>
      <p:sp>
        <p:nvSpPr>
          <p:cNvPr id="32" name="TextBox 31">
            <a:extLst>
              <a:ext uri="{FF2B5EF4-FFF2-40B4-BE49-F238E27FC236}">
                <a16:creationId xmlns:a16="http://schemas.microsoft.com/office/drawing/2014/main" id="{03EEF386-DAAE-62BC-395F-35CA72A28293}"/>
              </a:ext>
            </a:extLst>
          </p:cNvPr>
          <p:cNvSpPr txBox="1">
            <a:spLocks/>
          </p:cNvSpPr>
          <p:nvPr/>
        </p:nvSpPr>
        <p:spPr>
          <a:xfrm>
            <a:off x="3937018" y="3630321"/>
            <a:ext cx="395752" cy="307777"/>
          </a:xfrm>
          <a:prstGeom prst="rect">
            <a:avLst/>
          </a:prstGeom>
          <a:noFill/>
        </p:spPr>
        <p:txBody>
          <a:bodyPr wrap="square">
            <a:spAutoFit/>
          </a:bodyPr>
          <a:lstStyle/>
          <a:p>
            <a:r>
              <a:rPr lang="en-GB" sz="1400" dirty="0"/>
              <a:t>w</a:t>
            </a:r>
            <a:r>
              <a:rPr lang="en-GB" sz="600" dirty="0"/>
              <a:t>3</a:t>
            </a:r>
            <a:endParaRPr lang="en-GB" sz="1400" dirty="0"/>
          </a:p>
        </p:txBody>
      </p:sp>
      <p:sp>
        <p:nvSpPr>
          <p:cNvPr id="2" name="Oval 1">
            <a:extLst>
              <a:ext uri="{FF2B5EF4-FFF2-40B4-BE49-F238E27FC236}">
                <a16:creationId xmlns:a16="http://schemas.microsoft.com/office/drawing/2014/main" id="{EAECFB77-FC0D-CA60-B835-B9A73BA3E47A}"/>
              </a:ext>
            </a:extLst>
          </p:cNvPr>
          <p:cNvSpPr/>
          <p:nvPr/>
        </p:nvSpPr>
        <p:spPr>
          <a:xfrm>
            <a:off x="2412029" y="3509986"/>
            <a:ext cx="360000" cy="36000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a:t>
            </a:r>
          </a:p>
        </p:txBody>
      </p:sp>
      <p:sp>
        <p:nvSpPr>
          <p:cNvPr id="3" name="Oval 2">
            <a:extLst>
              <a:ext uri="{FF2B5EF4-FFF2-40B4-BE49-F238E27FC236}">
                <a16:creationId xmlns:a16="http://schemas.microsoft.com/office/drawing/2014/main" id="{29B405A5-CF34-19D5-3A16-F52487B83863}"/>
              </a:ext>
            </a:extLst>
          </p:cNvPr>
          <p:cNvSpPr/>
          <p:nvPr/>
        </p:nvSpPr>
        <p:spPr>
          <a:xfrm>
            <a:off x="7008061" y="4093539"/>
            <a:ext cx="360000" cy="36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2</a:t>
            </a:r>
          </a:p>
        </p:txBody>
      </p:sp>
      <p:sp>
        <p:nvSpPr>
          <p:cNvPr id="29" name="Oval 28">
            <a:extLst>
              <a:ext uri="{FF2B5EF4-FFF2-40B4-BE49-F238E27FC236}">
                <a16:creationId xmlns:a16="http://schemas.microsoft.com/office/drawing/2014/main" id="{FC93D161-4E8C-799A-3C07-65D93674B8EA}"/>
              </a:ext>
            </a:extLst>
          </p:cNvPr>
          <p:cNvSpPr/>
          <p:nvPr/>
        </p:nvSpPr>
        <p:spPr>
          <a:xfrm>
            <a:off x="7815652" y="5810579"/>
            <a:ext cx="360000" cy="36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3</a:t>
            </a:r>
          </a:p>
        </p:txBody>
      </p:sp>
      <p:sp>
        <p:nvSpPr>
          <p:cNvPr id="33" name="Oval 32">
            <a:extLst>
              <a:ext uri="{FF2B5EF4-FFF2-40B4-BE49-F238E27FC236}">
                <a16:creationId xmlns:a16="http://schemas.microsoft.com/office/drawing/2014/main" id="{582445E5-806E-CCCA-777B-E59110D6D590}"/>
              </a:ext>
            </a:extLst>
          </p:cNvPr>
          <p:cNvSpPr/>
          <p:nvPr/>
        </p:nvSpPr>
        <p:spPr>
          <a:xfrm>
            <a:off x="1940052" y="5729121"/>
            <a:ext cx="360000" cy="36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4</a:t>
            </a:r>
          </a:p>
        </p:txBody>
      </p:sp>
      <p:sp>
        <p:nvSpPr>
          <p:cNvPr id="34" name="Oval 33">
            <a:extLst>
              <a:ext uri="{FF2B5EF4-FFF2-40B4-BE49-F238E27FC236}">
                <a16:creationId xmlns:a16="http://schemas.microsoft.com/office/drawing/2014/main" id="{C155AEBB-1D1A-24F4-DBDF-E170AF02EB60}"/>
              </a:ext>
            </a:extLst>
          </p:cNvPr>
          <p:cNvSpPr/>
          <p:nvPr/>
        </p:nvSpPr>
        <p:spPr>
          <a:xfrm>
            <a:off x="4360384" y="3497020"/>
            <a:ext cx="360000" cy="36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5</a:t>
            </a:r>
          </a:p>
        </p:txBody>
      </p:sp>
    </p:spTree>
    <p:extLst>
      <p:ext uri="{BB962C8B-B14F-4D97-AF65-F5344CB8AC3E}">
        <p14:creationId xmlns:p14="http://schemas.microsoft.com/office/powerpoint/2010/main" val="1019755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2CD08-1891-8722-55A5-3545699884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1B6A11-AB7D-B133-AE04-15B851505888}"/>
              </a:ext>
            </a:extLst>
          </p:cNvPr>
          <p:cNvSpPr>
            <a:spLocks noGrp="1"/>
          </p:cNvSpPr>
          <p:nvPr>
            <p:ph type="ctrTitle"/>
          </p:nvPr>
        </p:nvSpPr>
        <p:spPr>
          <a:xfrm>
            <a:off x="147704" y="221431"/>
            <a:ext cx="10625007" cy="567399"/>
          </a:xfrm>
        </p:spPr>
        <p:txBody>
          <a:bodyPr/>
          <a:lstStyle/>
          <a:p>
            <a:r>
              <a:rPr lang="en-GB" b="0" dirty="0"/>
              <a:t>1 Layers &amp; Neural Networks</a:t>
            </a:r>
            <a:endParaRPr lang="en-US" b="0" dirty="0"/>
          </a:p>
        </p:txBody>
      </p:sp>
      <p:pic>
        <p:nvPicPr>
          <p:cNvPr id="4" name="Picture 6" descr="How can Transformers be used in Computer Vision?">
            <a:extLst>
              <a:ext uri="{FF2B5EF4-FFF2-40B4-BE49-F238E27FC236}">
                <a16:creationId xmlns:a16="http://schemas.microsoft.com/office/drawing/2014/main" id="{715F4C44-7D1B-F33C-B0C4-36EBDCD70B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786" y="1053629"/>
            <a:ext cx="8445765" cy="4750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6818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E5778-6D56-0E46-0F8A-0331BBE32A62}"/>
            </a:ext>
          </a:extLst>
        </p:cNvPr>
        <p:cNvGrpSpPr/>
        <p:nvPr/>
      </p:nvGrpSpPr>
      <p:grpSpPr>
        <a:xfrm>
          <a:off x="0" y="0"/>
          <a:ext cx="0" cy="0"/>
          <a:chOff x="0" y="0"/>
          <a:chExt cx="0" cy="0"/>
        </a:xfrm>
      </p:grpSpPr>
      <p:pic>
        <p:nvPicPr>
          <p:cNvPr id="27" name="Picture 26" descr="A white rectangular object with blue text&#10;&#10;AI-generated content may be incorrect.">
            <a:extLst>
              <a:ext uri="{FF2B5EF4-FFF2-40B4-BE49-F238E27FC236}">
                <a16:creationId xmlns:a16="http://schemas.microsoft.com/office/drawing/2014/main" id="{81623CF1-BDA9-04DF-B71C-DF4D2E74B1DD}"/>
              </a:ext>
            </a:extLst>
          </p:cNvPr>
          <p:cNvPicPr>
            <a:picLocks noChangeAspect="1"/>
          </p:cNvPicPr>
          <p:nvPr/>
        </p:nvPicPr>
        <p:blipFill>
          <a:blip r:embed="rId3"/>
          <a:stretch>
            <a:fillRect/>
          </a:stretch>
        </p:blipFill>
        <p:spPr>
          <a:xfrm>
            <a:off x="4994787" y="4210675"/>
            <a:ext cx="2552091" cy="749981"/>
          </a:xfrm>
          <a:prstGeom prst="rect">
            <a:avLst/>
          </a:prstGeom>
        </p:spPr>
      </p:pic>
      <p:sp>
        <p:nvSpPr>
          <p:cNvPr id="4" name="Title 1">
            <a:extLst>
              <a:ext uri="{FF2B5EF4-FFF2-40B4-BE49-F238E27FC236}">
                <a16:creationId xmlns:a16="http://schemas.microsoft.com/office/drawing/2014/main" id="{17E5167A-759F-5603-4AF7-35E61C19CF04}"/>
              </a:ext>
            </a:extLst>
          </p:cNvPr>
          <p:cNvSpPr>
            <a:spLocks noGrp="1"/>
          </p:cNvSpPr>
          <p:nvPr>
            <p:ph type="ctrTitle"/>
          </p:nvPr>
        </p:nvSpPr>
        <p:spPr>
          <a:xfrm>
            <a:off x="147704" y="224755"/>
            <a:ext cx="10625007" cy="567399"/>
          </a:xfrm>
        </p:spPr>
        <p:txBody>
          <a:bodyPr/>
          <a:lstStyle/>
          <a:p>
            <a:r>
              <a:rPr lang="en-GB" b="0" dirty="0"/>
              <a:t>From ML to DL (pipeline)</a:t>
            </a:r>
            <a:endParaRPr lang="en-US" b="0" dirty="0"/>
          </a:p>
        </p:txBody>
      </p:sp>
      <p:grpSp>
        <p:nvGrpSpPr>
          <p:cNvPr id="36" name="Group 35">
            <a:extLst>
              <a:ext uri="{FF2B5EF4-FFF2-40B4-BE49-F238E27FC236}">
                <a16:creationId xmlns:a16="http://schemas.microsoft.com/office/drawing/2014/main" id="{F5124C74-6F33-5F1F-CBF4-B11C87D51D42}"/>
              </a:ext>
            </a:extLst>
          </p:cNvPr>
          <p:cNvGrpSpPr/>
          <p:nvPr/>
        </p:nvGrpSpPr>
        <p:grpSpPr>
          <a:xfrm>
            <a:off x="834245" y="1178529"/>
            <a:ext cx="10800000" cy="2520000"/>
            <a:chOff x="834245" y="1056614"/>
            <a:chExt cx="10800000" cy="3600000"/>
          </a:xfrm>
        </p:grpSpPr>
        <p:sp>
          <p:nvSpPr>
            <p:cNvPr id="5" name="Arrow: Right 4">
              <a:extLst>
                <a:ext uri="{FF2B5EF4-FFF2-40B4-BE49-F238E27FC236}">
                  <a16:creationId xmlns:a16="http://schemas.microsoft.com/office/drawing/2014/main" id="{A8D5DD05-6FB1-B952-C1A8-8869582869FE}"/>
                </a:ext>
              </a:extLst>
            </p:cNvPr>
            <p:cNvSpPr/>
            <p:nvPr/>
          </p:nvSpPr>
          <p:spPr>
            <a:xfrm>
              <a:off x="834245" y="1056614"/>
              <a:ext cx="10800000" cy="3600000"/>
            </a:xfrm>
            <a:prstGeom prst="rightArrow">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27A34BA1-3574-D4B8-A3E2-81726A6295E2}"/>
                </a:ext>
              </a:extLst>
            </p:cNvPr>
            <p:cNvSpPr/>
            <p:nvPr/>
          </p:nvSpPr>
          <p:spPr>
            <a:xfrm>
              <a:off x="2566190" y="2028614"/>
              <a:ext cx="1584000" cy="1656000"/>
            </a:xfrm>
            <a:prstGeom prst="roundRect">
              <a:avLst/>
            </a:prstGeom>
            <a:solidFill>
              <a:schemeClr val="accent4">
                <a:lumMod val="20000"/>
                <a:lumOff val="8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Data Processing</a:t>
              </a:r>
            </a:p>
          </p:txBody>
        </p:sp>
        <p:sp>
          <p:nvSpPr>
            <p:cNvPr id="7" name="Rectangle: Rounded Corners 6">
              <a:extLst>
                <a:ext uri="{FF2B5EF4-FFF2-40B4-BE49-F238E27FC236}">
                  <a16:creationId xmlns:a16="http://schemas.microsoft.com/office/drawing/2014/main" id="{B307CF35-7869-6FAE-3CCF-710FBBFCCF2E}"/>
                </a:ext>
              </a:extLst>
            </p:cNvPr>
            <p:cNvSpPr/>
            <p:nvPr/>
          </p:nvSpPr>
          <p:spPr>
            <a:xfrm>
              <a:off x="4210822" y="2028614"/>
              <a:ext cx="1584000" cy="1656000"/>
            </a:xfrm>
            <a:prstGeom prst="roundRect">
              <a:avLst/>
            </a:prstGeom>
            <a:solidFill>
              <a:schemeClr val="tx1">
                <a:lumMod val="25000"/>
                <a:lumOff val="75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Strategy Selection</a:t>
              </a:r>
            </a:p>
          </p:txBody>
        </p:sp>
        <p:sp>
          <p:nvSpPr>
            <p:cNvPr id="8" name="Rectangle: Rounded Corners 7">
              <a:extLst>
                <a:ext uri="{FF2B5EF4-FFF2-40B4-BE49-F238E27FC236}">
                  <a16:creationId xmlns:a16="http://schemas.microsoft.com/office/drawing/2014/main" id="{B60B8544-DD45-5B70-31AC-9E3475152F77}"/>
                </a:ext>
              </a:extLst>
            </p:cNvPr>
            <p:cNvSpPr/>
            <p:nvPr/>
          </p:nvSpPr>
          <p:spPr>
            <a:xfrm>
              <a:off x="5855454" y="2028614"/>
              <a:ext cx="1584000" cy="1656000"/>
            </a:xfrm>
            <a:prstGeom prst="roundRect">
              <a:avLst/>
            </a:prstGeom>
            <a:solidFill>
              <a:schemeClr val="accent4">
                <a:lumMod val="40000"/>
                <a:lumOff val="6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Training</a:t>
              </a:r>
            </a:p>
          </p:txBody>
        </p:sp>
        <p:sp>
          <p:nvSpPr>
            <p:cNvPr id="9" name="Rectangle: Rounded Corners 8">
              <a:extLst>
                <a:ext uri="{FF2B5EF4-FFF2-40B4-BE49-F238E27FC236}">
                  <a16:creationId xmlns:a16="http://schemas.microsoft.com/office/drawing/2014/main" id="{A86D583A-E28C-6B5F-15CD-8E077768ECBC}"/>
                </a:ext>
              </a:extLst>
            </p:cNvPr>
            <p:cNvSpPr/>
            <p:nvPr/>
          </p:nvSpPr>
          <p:spPr>
            <a:xfrm>
              <a:off x="7499577" y="2028614"/>
              <a:ext cx="1584000" cy="1656000"/>
            </a:xfrm>
            <a:prstGeom prst="roundRect">
              <a:avLst/>
            </a:prstGeom>
            <a:solidFill>
              <a:schemeClr val="accent4">
                <a:lumMod val="60000"/>
                <a:lumOff val="4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Evaluating</a:t>
              </a:r>
            </a:p>
          </p:txBody>
        </p:sp>
        <p:sp>
          <p:nvSpPr>
            <p:cNvPr id="10" name="Rectangle: Rounded Corners 9">
              <a:extLst>
                <a:ext uri="{FF2B5EF4-FFF2-40B4-BE49-F238E27FC236}">
                  <a16:creationId xmlns:a16="http://schemas.microsoft.com/office/drawing/2014/main" id="{D2EFF65C-6741-1D19-E559-199B3DE434AA}"/>
                </a:ext>
              </a:extLst>
            </p:cNvPr>
            <p:cNvSpPr/>
            <p:nvPr/>
          </p:nvSpPr>
          <p:spPr>
            <a:xfrm>
              <a:off x="9143700" y="2028614"/>
              <a:ext cx="1584000" cy="1656000"/>
            </a:xfrm>
            <a:prstGeom prst="roundRect">
              <a:avLst/>
            </a:prstGeom>
            <a:solidFill>
              <a:schemeClr val="tx1">
                <a:lumMod val="50000"/>
                <a:lumOff val="5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Deployment</a:t>
              </a:r>
            </a:p>
          </p:txBody>
        </p:sp>
        <p:sp>
          <p:nvSpPr>
            <p:cNvPr id="11" name="Rectangle: Rounded Corners 10">
              <a:extLst>
                <a:ext uri="{FF2B5EF4-FFF2-40B4-BE49-F238E27FC236}">
                  <a16:creationId xmlns:a16="http://schemas.microsoft.com/office/drawing/2014/main" id="{E40F37DB-1386-A0C8-D5E4-9ABA0CA750F0}"/>
                </a:ext>
              </a:extLst>
            </p:cNvPr>
            <p:cNvSpPr/>
            <p:nvPr/>
          </p:nvSpPr>
          <p:spPr>
            <a:xfrm>
              <a:off x="921558" y="2028614"/>
              <a:ext cx="1584000" cy="1656000"/>
            </a:xfrm>
            <a:prstGeom prst="roundRect">
              <a:avLst/>
            </a:prstGeom>
            <a:solidFill>
              <a:schemeClr val="tx1">
                <a:lumMod val="10000"/>
                <a:lumOff val="9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Data Building</a:t>
              </a:r>
            </a:p>
          </p:txBody>
        </p:sp>
      </p:grpSp>
      <p:sp>
        <p:nvSpPr>
          <p:cNvPr id="12" name="Right Brace 11">
            <a:extLst>
              <a:ext uri="{FF2B5EF4-FFF2-40B4-BE49-F238E27FC236}">
                <a16:creationId xmlns:a16="http://schemas.microsoft.com/office/drawing/2014/main" id="{C8C5C01F-4D73-F169-C48D-177DF96BCCDF}"/>
              </a:ext>
            </a:extLst>
          </p:cNvPr>
          <p:cNvSpPr/>
          <p:nvPr/>
        </p:nvSpPr>
        <p:spPr>
          <a:xfrm rot="16200000">
            <a:off x="4870741" y="835305"/>
            <a:ext cx="264160" cy="4994019"/>
          </a:xfrm>
          <a:prstGeom prst="rightBrace">
            <a:avLst>
              <a:gd name="adj1" fmla="val 36538"/>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15E6B186-3CF1-936B-DD67-1B9C3167ACD7}"/>
              </a:ext>
            </a:extLst>
          </p:cNvPr>
          <p:cNvCxnSpPr>
            <a:cxnSpLocks/>
          </p:cNvCxnSpPr>
          <p:nvPr/>
        </p:nvCxnSpPr>
        <p:spPr>
          <a:xfrm>
            <a:off x="2678619" y="4582280"/>
            <a:ext cx="2357301" cy="3385"/>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Rounded Corners 13">
            <a:extLst>
              <a:ext uri="{FF2B5EF4-FFF2-40B4-BE49-F238E27FC236}">
                <a16:creationId xmlns:a16="http://schemas.microsoft.com/office/drawing/2014/main" id="{291DA3A4-5167-A5DF-220C-2C779500483F}"/>
              </a:ext>
            </a:extLst>
          </p:cNvPr>
          <p:cNvSpPr>
            <a:spLocks/>
          </p:cNvSpPr>
          <p:nvPr/>
        </p:nvSpPr>
        <p:spPr>
          <a:xfrm>
            <a:off x="2734158" y="3510823"/>
            <a:ext cx="636309" cy="2218298"/>
          </a:xfrm>
          <a:prstGeom prst="roundRect">
            <a:avLst/>
          </a:prstGeom>
          <a:solidFill>
            <a:schemeClr val="bg2">
              <a:lumMod val="95000"/>
            </a:schemeClr>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5" name="Picture 14" descr="A colorful object with dots&#10;&#10;AI-generated content may be incorrect.">
            <a:extLst>
              <a:ext uri="{FF2B5EF4-FFF2-40B4-BE49-F238E27FC236}">
                <a16:creationId xmlns:a16="http://schemas.microsoft.com/office/drawing/2014/main" id="{83826132-8233-85B1-44ED-CF6C7B669379}"/>
              </a:ext>
            </a:extLst>
          </p:cNvPr>
          <p:cNvPicPr>
            <a:picLocks noChangeAspect="1"/>
          </p:cNvPicPr>
          <p:nvPr/>
        </p:nvPicPr>
        <p:blipFill>
          <a:blip r:embed="rId4"/>
          <a:stretch>
            <a:fillRect/>
          </a:stretch>
        </p:blipFill>
        <p:spPr>
          <a:xfrm>
            <a:off x="2728675" y="3576641"/>
            <a:ext cx="608849" cy="624984"/>
          </a:xfrm>
          <a:prstGeom prst="rect">
            <a:avLst/>
          </a:prstGeom>
        </p:spPr>
      </p:pic>
      <p:pic>
        <p:nvPicPr>
          <p:cNvPr id="16" name="Picture 15" descr="A colorful object with dots&#10;&#10;AI-generated content may be incorrect.">
            <a:extLst>
              <a:ext uri="{FF2B5EF4-FFF2-40B4-BE49-F238E27FC236}">
                <a16:creationId xmlns:a16="http://schemas.microsoft.com/office/drawing/2014/main" id="{B159AD40-FF47-64F4-D080-43C9000BA366}"/>
              </a:ext>
            </a:extLst>
          </p:cNvPr>
          <p:cNvPicPr>
            <a:picLocks noChangeAspect="1"/>
          </p:cNvPicPr>
          <p:nvPr/>
        </p:nvPicPr>
        <p:blipFill>
          <a:blip r:embed="rId4"/>
          <a:stretch>
            <a:fillRect/>
          </a:stretch>
        </p:blipFill>
        <p:spPr>
          <a:xfrm>
            <a:off x="2747209" y="5008990"/>
            <a:ext cx="608849" cy="624984"/>
          </a:xfrm>
          <a:prstGeom prst="rect">
            <a:avLst/>
          </a:prstGeom>
        </p:spPr>
      </p:pic>
      <p:sp>
        <p:nvSpPr>
          <p:cNvPr id="17" name="Oval 16">
            <a:extLst>
              <a:ext uri="{FF2B5EF4-FFF2-40B4-BE49-F238E27FC236}">
                <a16:creationId xmlns:a16="http://schemas.microsoft.com/office/drawing/2014/main" id="{E060F20E-4FC2-CA11-0F0E-8A7D03DCD7A1}"/>
              </a:ext>
            </a:extLst>
          </p:cNvPr>
          <p:cNvSpPr>
            <a:spLocks/>
          </p:cNvSpPr>
          <p:nvPr/>
        </p:nvSpPr>
        <p:spPr>
          <a:xfrm>
            <a:off x="2987436" y="4401425"/>
            <a:ext cx="91327" cy="93748"/>
          </a:xfrm>
          <a:prstGeom prst="ellipse">
            <a:avLst/>
          </a:prstGeom>
          <a:solidFill>
            <a:srgbClr val="FFC000"/>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8960F80E-CF49-75DB-62D0-BD12C40A5675}"/>
              </a:ext>
            </a:extLst>
          </p:cNvPr>
          <p:cNvSpPr>
            <a:spLocks/>
          </p:cNvSpPr>
          <p:nvPr/>
        </p:nvSpPr>
        <p:spPr>
          <a:xfrm>
            <a:off x="2989299" y="4533714"/>
            <a:ext cx="91327" cy="93748"/>
          </a:xfrm>
          <a:prstGeom prst="ellipse">
            <a:avLst/>
          </a:prstGeom>
          <a:solidFill>
            <a:srgbClr val="FFC000"/>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C03B9D19-0B4A-BC87-6D56-43176FFAA5F8}"/>
              </a:ext>
            </a:extLst>
          </p:cNvPr>
          <p:cNvSpPr>
            <a:spLocks/>
          </p:cNvSpPr>
          <p:nvPr/>
        </p:nvSpPr>
        <p:spPr>
          <a:xfrm>
            <a:off x="2989299" y="4666002"/>
            <a:ext cx="91327" cy="93748"/>
          </a:xfrm>
          <a:prstGeom prst="ellipse">
            <a:avLst/>
          </a:prstGeom>
          <a:solidFill>
            <a:srgbClr val="FFC000"/>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9E5FC157-500A-AD8C-46E8-E1230864F20F}"/>
              </a:ext>
            </a:extLst>
          </p:cNvPr>
          <p:cNvSpPr>
            <a:spLocks/>
          </p:cNvSpPr>
          <p:nvPr/>
        </p:nvSpPr>
        <p:spPr>
          <a:xfrm>
            <a:off x="3484931" y="3698231"/>
            <a:ext cx="636309" cy="1785893"/>
          </a:xfrm>
          <a:prstGeom prst="roundRect">
            <a:avLst/>
          </a:prstGeom>
          <a:solidFill>
            <a:schemeClr val="bg2">
              <a:lumMod val="95000"/>
            </a:schemeClr>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1" name="Picture 20" descr="A colorful object with dots&#10;&#10;AI-generated content may be incorrect.">
            <a:extLst>
              <a:ext uri="{FF2B5EF4-FFF2-40B4-BE49-F238E27FC236}">
                <a16:creationId xmlns:a16="http://schemas.microsoft.com/office/drawing/2014/main" id="{14ABF2EA-C6F9-A8AB-438E-AA66E127CDB3}"/>
              </a:ext>
            </a:extLst>
          </p:cNvPr>
          <p:cNvPicPr>
            <a:picLocks noChangeAspect="1"/>
          </p:cNvPicPr>
          <p:nvPr/>
        </p:nvPicPr>
        <p:blipFill>
          <a:blip r:embed="rId4"/>
          <a:stretch>
            <a:fillRect/>
          </a:stretch>
        </p:blipFill>
        <p:spPr>
          <a:xfrm>
            <a:off x="3479448" y="3744671"/>
            <a:ext cx="608849" cy="624984"/>
          </a:xfrm>
          <a:prstGeom prst="rect">
            <a:avLst/>
          </a:prstGeom>
        </p:spPr>
      </p:pic>
      <p:pic>
        <p:nvPicPr>
          <p:cNvPr id="22" name="Picture 21" descr="A colorful object with dots&#10;&#10;AI-generated content may be incorrect.">
            <a:extLst>
              <a:ext uri="{FF2B5EF4-FFF2-40B4-BE49-F238E27FC236}">
                <a16:creationId xmlns:a16="http://schemas.microsoft.com/office/drawing/2014/main" id="{331A2EA2-5EEC-CFC2-CE30-0B697D431BCF}"/>
              </a:ext>
            </a:extLst>
          </p:cNvPr>
          <p:cNvPicPr>
            <a:picLocks noChangeAspect="1"/>
          </p:cNvPicPr>
          <p:nvPr/>
        </p:nvPicPr>
        <p:blipFill>
          <a:blip r:embed="rId4"/>
          <a:stretch>
            <a:fillRect/>
          </a:stretch>
        </p:blipFill>
        <p:spPr>
          <a:xfrm>
            <a:off x="3501267" y="4791520"/>
            <a:ext cx="608849" cy="624984"/>
          </a:xfrm>
          <a:prstGeom prst="rect">
            <a:avLst/>
          </a:prstGeom>
        </p:spPr>
      </p:pic>
      <p:sp>
        <p:nvSpPr>
          <p:cNvPr id="23" name="Oval 22">
            <a:extLst>
              <a:ext uri="{FF2B5EF4-FFF2-40B4-BE49-F238E27FC236}">
                <a16:creationId xmlns:a16="http://schemas.microsoft.com/office/drawing/2014/main" id="{B10BB91D-2878-9C6A-96A4-DF7628474EC6}"/>
              </a:ext>
            </a:extLst>
          </p:cNvPr>
          <p:cNvSpPr>
            <a:spLocks/>
          </p:cNvSpPr>
          <p:nvPr/>
        </p:nvSpPr>
        <p:spPr>
          <a:xfrm>
            <a:off x="3740072" y="4533714"/>
            <a:ext cx="91327" cy="93748"/>
          </a:xfrm>
          <a:prstGeom prst="ellipse">
            <a:avLst/>
          </a:prstGeom>
          <a:solidFill>
            <a:srgbClr val="FFC000"/>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57D762D6-2CC3-5239-4600-D8FA9226A32E}"/>
              </a:ext>
            </a:extLst>
          </p:cNvPr>
          <p:cNvSpPr>
            <a:spLocks/>
          </p:cNvSpPr>
          <p:nvPr/>
        </p:nvSpPr>
        <p:spPr>
          <a:xfrm>
            <a:off x="4197278" y="4225978"/>
            <a:ext cx="636309" cy="744122"/>
          </a:xfrm>
          <a:prstGeom prst="roundRect">
            <a:avLst/>
          </a:prstGeom>
          <a:solidFill>
            <a:schemeClr val="bg2">
              <a:lumMod val="95000"/>
            </a:schemeClr>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5" name="Picture 24" descr="A colorful object with dots&#10;&#10;AI-generated content may be incorrect.">
            <a:extLst>
              <a:ext uri="{FF2B5EF4-FFF2-40B4-BE49-F238E27FC236}">
                <a16:creationId xmlns:a16="http://schemas.microsoft.com/office/drawing/2014/main" id="{5EB9D6E1-AC87-5B44-6C66-0072FFA06F72}"/>
              </a:ext>
            </a:extLst>
          </p:cNvPr>
          <p:cNvPicPr>
            <a:picLocks noChangeAspect="1"/>
          </p:cNvPicPr>
          <p:nvPr/>
        </p:nvPicPr>
        <p:blipFill>
          <a:blip r:embed="rId4"/>
          <a:stretch>
            <a:fillRect/>
          </a:stretch>
        </p:blipFill>
        <p:spPr>
          <a:xfrm>
            <a:off x="4210330" y="4268095"/>
            <a:ext cx="608849" cy="624984"/>
          </a:xfrm>
          <a:prstGeom prst="rect">
            <a:avLst/>
          </a:prstGeom>
        </p:spPr>
      </p:pic>
      <p:pic>
        <p:nvPicPr>
          <p:cNvPr id="26" name="Picture 25">
            <a:extLst>
              <a:ext uri="{FF2B5EF4-FFF2-40B4-BE49-F238E27FC236}">
                <a16:creationId xmlns:a16="http://schemas.microsoft.com/office/drawing/2014/main" id="{9E159B36-56B6-88AA-8D67-A6F04A1279D2}"/>
              </a:ext>
            </a:extLst>
          </p:cNvPr>
          <p:cNvPicPr>
            <a:picLocks noChangeAspect="1"/>
          </p:cNvPicPr>
          <p:nvPr/>
        </p:nvPicPr>
        <p:blipFill>
          <a:blip r:embed="rId5"/>
          <a:srcRect b="11528"/>
          <a:stretch/>
        </p:blipFill>
        <p:spPr>
          <a:xfrm>
            <a:off x="1782735" y="4093539"/>
            <a:ext cx="865846" cy="1017993"/>
          </a:xfrm>
          <a:prstGeom prst="rect">
            <a:avLst/>
          </a:prstGeom>
        </p:spPr>
      </p:pic>
      <p:cxnSp>
        <p:nvCxnSpPr>
          <p:cNvPr id="28" name="Connector: Elbow 27">
            <a:extLst>
              <a:ext uri="{FF2B5EF4-FFF2-40B4-BE49-F238E27FC236}">
                <a16:creationId xmlns:a16="http://schemas.microsoft.com/office/drawing/2014/main" id="{FC173863-4CA1-DB69-863A-31F03D59728D}"/>
              </a:ext>
            </a:extLst>
          </p:cNvPr>
          <p:cNvCxnSpPr>
            <a:cxnSpLocks/>
            <a:stCxn id="27" idx="3"/>
          </p:cNvCxnSpPr>
          <p:nvPr/>
        </p:nvCxnSpPr>
        <p:spPr>
          <a:xfrm flipH="1">
            <a:off x="2457368" y="4585666"/>
            <a:ext cx="5089510" cy="1351331"/>
          </a:xfrm>
          <a:prstGeom prst="bentConnector3">
            <a:avLst>
              <a:gd name="adj1" fmla="val -3798"/>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1ED1BA50-C107-B97E-B81B-EBCB0014B24C}"/>
              </a:ext>
            </a:extLst>
          </p:cNvPr>
          <p:cNvSpPr txBox="1">
            <a:spLocks/>
          </p:cNvSpPr>
          <p:nvPr/>
        </p:nvSpPr>
        <p:spPr>
          <a:xfrm>
            <a:off x="3178072" y="3470354"/>
            <a:ext cx="395752" cy="307777"/>
          </a:xfrm>
          <a:prstGeom prst="rect">
            <a:avLst/>
          </a:prstGeom>
          <a:noFill/>
        </p:spPr>
        <p:txBody>
          <a:bodyPr wrap="square">
            <a:spAutoFit/>
          </a:bodyPr>
          <a:lstStyle/>
          <a:p>
            <a:r>
              <a:rPr lang="en-GB" sz="1400" dirty="0"/>
              <a:t>w</a:t>
            </a:r>
            <a:r>
              <a:rPr lang="en-GB" sz="600" dirty="0"/>
              <a:t>1</a:t>
            </a:r>
            <a:endParaRPr lang="en-GB" sz="1400" dirty="0"/>
          </a:p>
        </p:txBody>
      </p:sp>
      <p:sp>
        <p:nvSpPr>
          <p:cNvPr id="31" name="TextBox 30">
            <a:extLst>
              <a:ext uri="{FF2B5EF4-FFF2-40B4-BE49-F238E27FC236}">
                <a16:creationId xmlns:a16="http://schemas.microsoft.com/office/drawing/2014/main" id="{B81A924D-F9EB-4FA7-AA3B-BC7B52E03104}"/>
              </a:ext>
            </a:extLst>
          </p:cNvPr>
          <p:cNvSpPr txBox="1">
            <a:spLocks/>
          </p:cNvSpPr>
          <p:nvPr/>
        </p:nvSpPr>
        <p:spPr>
          <a:xfrm>
            <a:off x="3155242" y="4875409"/>
            <a:ext cx="395752" cy="307777"/>
          </a:xfrm>
          <a:prstGeom prst="rect">
            <a:avLst/>
          </a:prstGeom>
          <a:noFill/>
        </p:spPr>
        <p:txBody>
          <a:bodyPr wrap="square">
            <a:spAutoFit/>
          </a:bodyPr>
          <a:lstStyle/>
          <a:p>
            <a:r>
              <a:rPr lang="en-GB" sz="1400" dirty="0"/>
              <a:t>w</a:t>
            </a:r>
            <a:r>
              <a:rPr lang="en-GB" sz="600" dirty="0"/>
              <a:t>2</a:t>
            </a:r>
            <a:endParaRPr lang="en-GB" sz="1400" dirty="0"/>
          </a:p>
        </p:txBody>
      </p:sp>
      <p:sp>
        <p:nvSpPr>
          <p:cNvPr id="32" name="TextBox 31">
            <a:extLst>
              <a:ext uri="{FF2B5EF4-FFF2-40B4-BE49-F238E27FC236}">
                <a16:creationId xmlns:a16="http://schemas.microsoft.com/office/drawing/2014/main" id="{CD2CECC5-38E8-32C8-462E-5F6CF093CBC3}"/>
              </a:ext>
            </a:extLst>
          </p:cNvPr>
          <p:cNvSpPr txBox="1">
            <a:spLocks/>
          </p:cNvSpPr>
          <p:nvPr/>
        </p:nvSpPr>
        <p:spPr>
          <a:xfrm>
            <a:off x="3937018" y="3630321"/>
            <a:ext cx="395752" cy="307777"/>
          </a:xfrm>
          <a:prstGeom prst="rect">
            <a:avLst/>
          </a:prstGeom>
          <a:noFill/>
        </p:spPr>
        <p:txBody>
          <a:bodyPr wrap="square">
            <a:spAutoFit/>
          </a:bodyPr>
          <a:lstStyle/>
          <a:p>
            <a:r>
              <a:rPr lang="en-GB" sz="1400" dirty="0"/>
              <a:t>w</a:t>
            </a:r>
            <a:r>
              <a:rPr lang="en-GB" sz="600" dirty="0"/>
              <a:t>3</a:t>
            </a:r>
            <a:endParaRPr lang="en-GB" sz="1400" dirty="0"/>
          </a:p>
        </p:txBody>
      </p:sp>
      <p:sp>
        <p:nvSpPr>
          <p:cNvPr id="2" name="Oval 1">
            <a:extLst>
              <a:ext uri="{FF2B5EF4-FFF2-40B4-BE49-F238E27FC236}">
                <a16:creationId xmlns:a16="http://schemas.microsoft.com/office/drawing/2014/main" id="{8BC6C748-1011-417C-9D5B-F4BADF277824}"/>
              </a:ext>
            </a:extLst>
          </p:cNvPr>
          <p:cNvSpPr/>
          <p:nvPr/>
        </p:nvSpPr>
        <p:spPr>
          <a:xfrm>
            <a:off x="2412029" y="3509986"/>
            <a:ext cx="360000" cy="36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a:t>
            </a:r>
          </a:p>
        </p:txBody>
      </p:sp>
      <p:sp>
        <p:nvSpPr>
          <p:cNvPr id="3" name="Oval 2">
            <a:extLst>
              <a:ext uri="{FF2B5EF4-FFF2-40B4-BE49-F238E27FC236}">
                <a16:creationId xmlns:a16="http://schemas.microsoft.com/office/drawing/2014/main" id="{6C8C0E0B-5334-499D-680B-B407E5BE5CD8}"/>
              </a:ext>
            </a:extLst>
          </p:cNvPr>
          <p:cNvSpPr/>
          <p:nvPr/>
        </p:nvSpPr>
        <p:spPr>
          <a:xfrm>
            <a:off x="7008061" y="4093539"/>
            <a:ext cx="360000" cy="36000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2</a:t>
            </a:r>
          </a:p>
        </p:txBody>
      </p:sp>
      <p:sp>
        <p:nvSpPr>
          <p:cNvPr id="29" name="Oval 28">
            <a:extLst>
              <a:ext uri="{FF2B5EF4-FFF2-40B4-BE49-F238E27FC236}">
                <a16:creationId xmlns:a16="http://schemas.microsoft.com/office/drawing/2014/main" id="{8ACFD10D-50CC-1AA4-76F1-CFDA3A17EC4B}"/>
              </a:ext>
            </a:extLst>
          </p:cNvPr>
          <p:cNvSpPr/>
          <p:nvPr/>
        </p:nvSpPr>
        <p:spPr>
          <a:xfrm>
            <a:off x="7815652" y="5810579"/>
            <a:ext cx="360000" cy="36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3</a:t>
            </a:r>
          </a:p>
        </p:txBody>
      </p:sp>
      <p:sp>
        <p:nvSpPr>
          <p:cNvPr id="33" name="Oval 32">
            <a:extLst>
              <a:ext uri="{FF2B5EF4-FFF2-40B4-BE49-F238E27FC236}">
                <a16:creationId xmlns:a16="http://schemas.microsoft.com/office/drawing/2014/main" id="{4C17B07E-0C77-300F-7C08-1E67E72831AE}"/>
              </a:ext>
            </a:extLst>
          </p:cNvPr>
          <p:cNvSpPr/>
          <p:nvPr/>
        </p:nvSpPr>
        <p:spPr>
          <a:xfrm>
            <a:off x="1940052" y="5729121"/>
            <a:ext cx="360000" cy="36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4</a:t>
            </a:r>
          </a:p>
        </p:txBody>
      </p:sp>
      <p:sp>
        <p:nvSpPr>
          <p:cNvPr id="34" name="Oval 33">
            <a:extLst>
              <a:ext uri="{FF2B5EF4-FFF2-40B4-BE49-F238E27FC236}">
                <a16:creationId xmlns:a16="http://schemas.microsoft.com/office/drawing/2014/main" id="{17C89C90-AF40-9A2E-8551-0FAAAC8F7FEE}"/>
              </a:ext>
            </a:extLst>
          </p:cNvPr>
          <p:cNvSpPr/>
          <p:nvPr/>
        </p:nvSpPr>
        <p:spPr>
          <a:xfrm>
            <a:off x="4360384" y="3497020"/>
            <a:ext cx="360000" cy="36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5</a:t>
            </a:r>
          </a:p>
        </p:txBody>
      </p:sp>
    </p:spTree>
    <p:extLst>
      <p:ext uri="{BB962C8B-B14F-4D97-AF65-F5344CB8AC3E}">
        <p14:creationId xmlns:p14="http://schemas.microsoft.com/office/powerpoint/2010/main" val="9414152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7BF6A-FE62-F890-E2E8-6CBEFF9F97C0}"/>
            </a:ext>
          </a:extLst>
        </p:cNvPr>
        <p:cNvGrpSpPr/>
        <p:nvPr/>
      </p:nvGrpSpPr>
      <p:grpSpPr>
        <a:xfrm>
          <a:off x="0" y="0"/>
          <a:ext cx="0" cy="0"/>
          <a:chOff x="0" y="0"/>
          <a:chExt cx="0" cy="0"/>
        </a:xfrm>
      </p:grpSpPr>
      <p:sp>
        <p:nvSpPr>
          <p:cNvPr id="10" name="Text Placeholder 2">
            <a:extLst>
              <a:ext uri="{FF2B5EF4-FFF2-40B4-BE49-F238E27FC236}">
                <a16:creationId xmlns:a16="http://schemas.microsoft.com/office/drawing/2014/main" id="{71E013FB-3144-5B75-F0A8-DC803B090D23}"/>
              </a:ext>
            </a:extLst>
          </p:cNvPr>
          <p:cNvSpPr>
            <a:spLocks noGrp="1"/>
          </p:cNvSpPr>
          <p:nvPr>
            <p:ph type="subTitle" idx="1"/>
          </p:nvPr>
        </p:nvSpPr>
        <p:spPr>
          <a:xfrm>
            <a:off x="113619" y="1783397"/>
            <a:ext cx="10627380" cy="769620"/>
          </a:xfrm>
        </p:spPr>
        <p:txBody>
          <a:bodyPr vert="horz" wrap="square" lIns="121920" tIns="60960" rIns="121920" bIns="60960" numCol="1" rtlCol="0" anchor="t" anchorCtr="0" compatLnSpc="1">
            <a:prstTxWarp prst="textNoShape">
              <a:avLst/>
            </a:prstTxWarp>
            <a:noAutofit/>
          </a:bodyPr>
          <a:lstStyle/>
          <a:p>
            <a:r>
              <a:rPr lang="en-GB" sz="2400" dirty="0">
                <a:solidFill>
                  <a:schemeClr val="tx1"/>
                </a:solidFill>
              </a:rPr>
              <a:t>How good or bad (accurate) is the prediction?</a:t>
            </a:r>
          </a:p>
        </p:txBody>
      </p:sp>
      <p:sp>
        <p:nvSpPr>
          <p:cNvPr id="2" name="Title 1">
            <a:extLst>
              <a:ext uri="{FF2B5EF4-FFF2-40B4-BE49-F238E27FC236}">
                <a16:creationId xmlns:a16="http://schemas.microsoft.com/office/drawing/2014/main" id="{820ACF70-E3A2-B8D1-999C-719088DF0ED2}"/>
              </a:ext>
            </a:extLst>
          </p:cNvPr>
          <p:cNvSpPr>
            <a:spLocks noGrp="1"/>
          </p:cNvSpPr>
          <p:nvPr>
            <p:ph type="ctrTitle"/>
          </p:nvPr>
        </p:nvSpPr>
        <p:spPr>
          <a:xfrm>
            <a:off x="147704" y="221431"/>
            <a:ext cx="10625007" cy="567399"/>
          </a:xfrm>
        </p:spPr>
        <p:txBody>
          <a:bodyPr/>
          <a:lstStyle/>
          <a:p>
            <a:r>
              <a:rPr lang="en-GB" b="0" dirty="0"/>
              <a:t>2 Forward Pass &amp; Loss Function</a:t>
            </a:r>
            <a:endParaRPr lang="en-US" b="0" dirty="0"/>
          </a:p>
        </p:txBody>
      </p:sp>
      <p:pic>
        <p:nvPicPr>
          <p:cNvPr id="8" name="Picture 7" descr="A white rectangular object with red and blue text&#10;&#10;AI-generated content may be incorrect.">
            <a:extLst>
              <a:ext uri="{FF2B5EF4-FFF2-40B4-BE49-F238E27FC236}">
                <a16:creationId xmlns:a16="http://schemas.microsoft.com/office/drawing/2014/main" id="{A2E75921-ADA0-F22A-0478-B96B2FF7F025}"/>
              </a:ext>
            </a:extLst>
          </p:cNvPr>
          <p:cNvPicPr>
            <a:picLocks noChangeAspect="1"/>
          </p:cNvPicPr>
          <p:nvPr/>
        </p:nvPicPr>
        <p:blipFill>
          <a:blip r:embed="rId3"/>
          <a:stretch>
            <a:fillRect/>
          </a:stretch>
        </p:blipFill>
        <p:spPr>
          <a:xfrm>
            <a:off x="1342033" y="3501721"/>
            <a:ext cx="3919093" cy="1153204"/>
          </a:xfrm>
          <a:prstGeom prst="rect">
            <a:avLst/>
          </a:prstGeom>
        </p:spPr>
      </p:pic>
      <p:cxnSp>
        <p:nvCxnSpPr>
          <p:cNvPr id="3" name="Straight Arrow Connector 2">
            <a:extLst>
              <a:ext uri="{FF2B5EF4-FFF2-40B4-BE49-F238E27FC236}">
                <a16:creationId xmlns:a16="http://schemas.microsoft.com/office/drawing/2014/main" id="{2FC6091B-24C9-EEFF-5944-21AC61A531BE}"/>
              </a:ext>
            </a:extLst>
          </p:cNvPr>
          <p:cNvCxnSpPr>
            <a:cxnSpLocks/>
          </p:cNvCxnSpPr>
          <p:nvPr/>
        </p:nvCxnSpPr>
        <p:spPr>
          <a:xfrm>
            <a:off x="5261127" y="4073122"/>
            <a:ext cx="685925" cy="520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5" name="Picture 4" descr="A set of icons with different symbols&#10;&#10;AI-generated content may be incorrect.">
            <a:extLst>
              <a:ext uri="{FF2B5EF4-FFF2-40B4-BE49-F238E27FC236}">
                <a16:creationId xmlns:a16="http://schemas.microsoft.com/office/drawing/2014/main" id="{F7C43A7A-CCDB-998B-825A-667F4665A071}"/>
              </a:ext>
            </a:extLst>
          </p:cNvPr>
          <p:cNvPicPr>
            <a:picLocks noChangeAspect="1"/>
          </p:cNvPicPr>
          <p:nvPr/>
        </p:nvPicPr>
        <p:blipFill>
          <a:blip r:embed="rId4"/>
          <a:stretch>
            <a:fillRect/>
          </a:stretch>
        </p:blipFill>
        <p:spPr>
          <a:xfrm>
            <a:off x="9081156" y="1477698"/>
            <a:ext cx="1075319" cy="1075319"/>
          </a:xfrm>
          <a:prstGeom prst="rect">
            <a:avLst/>
          </a:prstGeom>
        </p:spPr>
      </p:pic>
      <p:pic>
        <p:nvPicPr>
          <p:cNvPr id="7" name="Picture 6" descr="A white rectangular sign with blue text&#10;&#10;AI-generated content may be incorrect.">
            <a:extLst>
              <a:ext uri="{FF2B5EF4-FFF2-40B4-BE49-F238E27FC236}">
                <a16:creationId xmlns:a16="http://schemas.microsoft.com/office/drawing/2014/main" id="{E898F71C-69CD-AC33-55CA-6E8506F32972}"/>
              </a:ext>
            </a:extLst>
          </p:cNvPr>
          <p:cNvPicPr>
            <a:picLocks noChangeAspect="1"/>
          </p:cNvPicPr>
          <p:nvPr/>
        </p:nvPicPr>
        <p:blipFill>
          <a:blip r:embed="rId5"/>
          <a:stretch>
            <a:fillRect/>
          </a:stretch>
        </p:blipFill>
        <p:spPr>
          <a:xfrm>
            <a:off x="5947052" y="3497122"/>
            <a:ext cx="4526997" cy="1152000"/>
          </a:xfrm>
          <a:prstGeom prst="rect">
            <a:avLst/>
          </a:prstGeom>
        </p:spPr>
      </p:pic>
    </p:spTree>
    <p:extLst>
      <p:ext uri="{BB962C8B-B14F-4D97-AF65-F5344CB8AC3E}">
        <p14:creationId xmlns:p14="http://schemas.microsoft.com/office/powerpoint/2010/main" val="7759287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2B93B-4341-AD9F-DBB5-95CCA108FA40}"/>
            </a:ext>
          </a:extLst>
        </p:cNvPr>
        <p:cNvGrpSpPr/>
        <p:nvPr/>
      </p:nvGrpSpPr>
      <p:grpSpPr>
        <a:xfrm>
          <a:off x="0" y="0"/>
          <a:ext cx="0" cy="0"/>
          <a:chOff x="0" y="0"/>
          <a:chExt cx="0" cy="0"/>
        </a:xfrm>
      </p:grpSpPr>
      <p:pic>
        <p:nvPicPr>
          <p:cNvPr id="27" name="Picture 26" descr="A white rectangular object with blue text&#10;&#10;AI-generated content may be incorrect.">
            <a:extLst>
              <a:ext uri="{FF2B5EF4-FFF2-40B4-BE49-F238E27FC236}">
                <a16:creationId xmlns:a16="http://schemas.microsoft.com/office/drawing/2014/main" id="{26587D60-D304-9B49-21FF-0ABB7B3CB28D}"/>
              </a:ext>
            </a:extLst>
          </p:cNvPr>
          <p:cNvPicPr>
            <a:picLocks noChangeAspect="1"/>
          </p:cNvPicPr>
          <p:nvPr/>
        </p:nvPicPr>
        <p:blipFill>
          <a:blip r:embed="rId3"/>
          <a:stretch>
            <a:fillRect/>
          </a:stretch>
        </p:blipFill>
        <p:spPr>
          <a:xfrm>
            <a:off x="4994787" y="4210675"/>
            <a:ext cx="2552091" cy="749981"/>
          </a:xfrm>
          <a:prstGeom prst="rect">
            <a:avLst/>
          </a:prstGeom>
        </p:spPr>
      </p:pic>
      <p:sp>
        <p:nvSpPr>
          <p:cNvPr id="4" name="Title 1">
            <a:extLst>
              <a:ext uri="{FF2B5EF4-FFF2-40B4-BE49-F238E27FC236}">
                <a16:creationId xmlns:a16="http://schemas.microsoft.com/office/drawing/2014/main" id="{B694CB6A-6A74-605E-CBAB-8B54631B9155}"/>
              </a:ext>
            </a:extLst>
          </p:cNvPr>
          <p:cNvSpPr>
            <a:spLocks noGrp="1"/>
          </p:cNvSpPr>
          <p:nvPr>
            <p:ph type="ctrTitle"/>
          </p:nvPr>
        </p:nvSpPr>
        <p:spPr>
          <a:xfrm>
            <a:off x="147704" y="224755"/>
            <a:ext cx="10625007" cy="567399"/>
          </a:xfrm>
        </p:spPr>
        <p:txBody>
          <a:bodyPr/>
          <a:lstStyle/>
          <a:p>
            <a:r>
              <a:rPr lang="en-GB" b="0" dirty="0"/>
              <a:t>From ML to DL (pipeline)</a:t>
            </a:r>
            <a:endParaRPr lang="en-US" b="0" dirty="0"/>
          </a:p>
        </p:txBody>
      </p:sp>
      <p:grpSp>
        <p:nvGrpSpPr>
          <p:cNvPr id="36" name="Group 35">
            <a:extLst>
              <a:ext uri="{FF2B5EF4-FFF2-40B4-BE49-F238E27FC236}">
                <a16:creationId xmlns:a16="http://schemas.microsoft.com/office/drawing/2014/main" id="{A0182116-B020-67E9-BAA7-12542360FEE3}"/>
              </a:ext>
            </a:extLst>
          </p:cNvPr>
          <p:cNvGrpSpPr/>
          <p:nvPr/>
        </p:nvGrpSpPr>
        <p:grpSpPr>
          <a:xfrm>
            <a:off x="834245" y="1178529"/>
            <a:ext cx="10800000" cy="2520000"/>
            <a:chOff x="834245" y="1056614"/>
            <a:chExt cx="10800000" cy="3600000"/>
          </a:xfrm>
        </p:grpSpPr>
        <p:sp>
          <p:nvSpPr>
            <p:cNvPr id="5" name="Arrow: Right 4">
              <a:extLst>
                <a:ext uri="{FF2B5EF4-FFF2-40B4-BE49-F238E27FC236}">
                  <a16:creationId xmlns:a16="http://schemas.microsoft.com/office/drawing/2014/main" id="{438445E7-1D9E-A1FF-F1C9-AECC2D3C56D2}"/>
                </a:ext>
              </a:extLst>
            </p:cNvPr>
            <p:cNvSpPr/>
            <p:nvPr/>
          </p:nvSpPr>
          <p:spPr>
            <a:xfrm>
              <a:off x="834245" y="1056614"/>
              <a:ext cx="10800000" cy="3600000"/>
            </a:xfrm>
            <a:prstGeom prst="rightArrow">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666AC7BF-52FD-FE9A-8150-661108EA438C}"/>
                </a:ext>
              </a:extLst>
            </p:cNvPr>
            <p:cNvSpPr/>
            <p:nvPr/>
          </p:nvSpPr>
          <p:spPr>
            <a:xfrm>
              <a:off x="2566190" y="2028614"/>
              <a:ext cx="1584000" cy="1656000"/>
            </a:xfrm>
            <a:prstGeom prst="roundRect">
              <a:avLst/>
            </a:prstGeom>
            <a:solidFill>
              <a:schemeClr val="accent4">
                <a:lumMod val="20000"/>
                <a:lumOff val="8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Data Processing</a:t>
              </a:r>
            </a:p>
          </p:txBody>
        </p:sp>
        <p:sp>
          <p:nvSpPr>
            <p:cNvPr id="7" name="Rectangle: Rounded Corners 6">
              <a:extLst>
                <a:ext uri="{FF2B5EF4-FFF2-40B4-BE49-F238E27FC236}">
                  <a16:creationId xmlns:a16="http://schemas.microsoft.com/office/drawing/2014/main" id="{83B2DF58-E928-512B-08DE-D3D002024508}"/>
                </a:ext>
              </a:extLst>
            </p:cNvPr>
            <p:cNvSpPr/>
            <p:nvPr/>
          </p:nvSpPr>
          <p:spPr>
            <a:xfrm>
              <a:off x="4210822" y="2028614"/>
              <a:ext cx="1584000" cy="1656000"/>
            </a:xfrm>
            <a:prstGeom prst="roundRect">
              <a:avLst/>
            </a:prstGeom>
            <a:solidFill>
              <a:schemeClr val="tx1">
                <a:lumMod val="25000"/>
                <a:lumOff val="75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Strategy Selection</a:t>
              </a:r>
            </a:p>
          </p:txBody>
        </p:sp>
        <p:sp>
          <p:nvSpPr>
            <p:cNvPr id="8" name="Rectangle: Rounded Corners 7">
              <a:extLst>
                <a:ext uri="{FF2B5EF4-FFF2-40B4-BE49-F238E27FC236}">
                  <a16:creationId xmlns:a16="http://schemas.microsoft.com/office/drawing/2014/main" id="{FB730FA8-C38E-C58F-1282-95732BA4A386}"/>
                </a:ext>
              </a:extLst>
            </p:cNvPr>
            <p:cNvSpPr/>
            <p:nvPr/>
          </p:nvSpPr>
          <p:spPr>
            <a:xfrm>
              <a:off x="5855454" y="2028614"/>
              <a:ext cx="1584000" cy="1656000"/>
            </a:xfrm>
            <a:prstGeom prst="roundRect">
              <a:avLst/>
            </a:prstGeom>
            <a:solidFill>
              <a:schemeClr val="accent4">
                <a:lumMod val="40000"/>
                <a:lumOff val="6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Training</a:t>
              </a:r>
            </a:p>
          </p:txBody>
        </p:sp>
        <p:sp>
          <p:nvSpPr>
            <p:cNvPr id="9" name="Rectangle: Rounded Corners 8">
              <a:extLst>
                <a:ext uri="{FF2B5EF4-FFF2-40B4-BE49-F238E27FC236}">
                  <a16:creationId xmlns:a16="http://schemas.microsoft.com/office/drawing/2014/main" id="{3CDC8708-B35E-DB91-C33B-89CDE2F524EB}"/>
                </a:ext>
              </a:extLst>
            </p:cNvPr>
            <p:cNvSpPr/>
            <p:nvPr/>
          </p:nvSpPr>
          <p:spPr>
            <a:xfrm>
              <a:off x="7499577" y="2028614"/>
              <a:ext cx="1584000" cy="1656000"/>
            </a:xfrm>
            <a:prstGeom prst="roundRect">
              <a:avLst/>
            </a:prstGeom>
            <a:solidFill>
              <a:schemeClr val="accent4">
                <a:lumMod val="60000"/>
                <a:lumOff val="4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Evaluating</a:t>
              </a:r>
            </a:p>
          </p:txBody>
        </p:sp>
        <p:sp>
          <p:nvSpPr>
            <p:cNvPr id="10" name="Rectangle: Rounded Corners 9">
              <a:extLst>
                <a:ext uri="{FF2B5EF4-FFF2-40B4-BE49-F238E27FC236}">
                  <a16:creationId xmlns:a16="http://schemas.microsoft.com/office/drawing/2014/main" id="{D2815C88-E913-79CB-9E42-D3A42123389D}"/>
                </a:ext>
              </a:extLst>
            </p:cNvPr>
            <p:cNvSpPr/>
            <p:nvPr/>
          </p:nvSpPr>
          <p:spPr>
            <a:xfrm>
              <a:off x="9143700" y="2028614"/>
              <a:ext cx="1584000" cy="1656000"/>
            </a:xfrm>
            <a:prstGeom prst="roundRect">
              <a:avLst/>
            </a:prstGeom>
            <a:solidFill>
              <a:schemeClr val="tx1">
                <a:lumMod val="50000"/>
                <a:lumOff val="5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Deployment</a:t>
              </a:r>
            </a:p>
          </p:txBody>
        </p:sp>
        <p:sp>
          <p:nvSpPr>
            <p:cNvPr id="11" name="Rectangle: Rounded Corners 10">
              <a:extLst>
                <a:ext uri="{FF2B5EF4-FFF2-40B4-BE49-F238E27FC236}">
                  <a16:creationId xmlns:a16="http://schemas.microsoft.com/office/drawing/2014/main" id="{5C75F33D-A5A0-08A5-1F7E-A6862ADC21D9}"/>
                </a:ext>
              </a:extLst>
            </p:cNvPr>
            <p:cNvSpPr/>
            <p:nvPr/>
          </p:nvSpPr>
          <p:spPr>
            <a:xfrm>
              <a:off x="921558" y="2028614"/>
              <a:ext cx="1584000" cy="1656000"/>
            </a:xfrm>
            <a:prstGeom prst="roundRect">
              <a:avLst/>
            </a:prstGeom>
            <a:solidFill>
              <a:schemeClr val="tx1">
                <a:lumMod val="10000"/>
                <a:lumOff val="9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Data Building</a:t>
              </a:r>
            </a:p>
          </p:txBody>
        </p:sp>
      </p:grpSp>
      <p:sp>
        <p:nvSpPr>
          <p:cNvPr id="12" name="Right Brace 11">
            <a:extLst>
              <a:ext uri="{FF2B5EF4-FFF2-40B4-BE49-F238E27FC236}">
                <a16:creationId xmlns:a16="http://schemas.microsoft.com/office/drawing/2014/main" id="{AFD8968E-E1FF-6626-7B21-D31F2AF8617C}"/>
              </a:ext>
            </a:extLst>
          </p:cNvPr>
          <p:cNvSpPr/>
          <p:nvPr/>
        </p:nvSpPr>
        <p:spPr>
          <a:xfrm rot="16200000">
            <a:off x="4870741" y="835305"/>
            <a:ext cx="264160" cy="4994019"/>
          </a:xfrm>
          <a:prstGeom prst="rightBrace">
            <a:avLst>
              <a:gd name="adj1" fmla="val 36538"/>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1CE2E6DC-7F48-A487-0600-44E1ABB41959}"/>
              </a:ext>
            </a:extLst>
          </p:cNvPr>
          <p:cNvCxnSpPr>
            <a:cxnSpLocks/>
          </p:cNvCxnSpPr>
          <p:nvPr/>
        </p:nvCxnSpPr>
        <p:spPr>
          <a:xfrm>
            <a:off x="2678619" y="4582280"/>
            <a:ext cx="2357301" cy="3385"/>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Rounded Corners 13">
            <a:extLst>
              <a:ext uri="{FF2B5EF4-FFF2-40B4-BE49-F238E27FC236}">
                <a16:creationId xmlns:a16="http://schemas.microsoft.com/office/drawing/2014/main" id="{56D0ADE7-8A47-52CC-5BC1-E1319A847795}"/>
              </a:ext>
            </a:extLst>
          </p:cNvPr>
          <p:cNvSpPr>
            <a:spLocks/>
          </p:cNvSpPr>
          <p:nvPr/>
        </p:nvSpPr>
        <p:spPr>
          <a:xfrm>
            <a:off x="2734158" y="3510823"/>
            <a:ext cx="636309" cy="2218298"/>
          </a:xfrm>
          <a:prstGeom prst="roundRect">
            <a:avLst/>
          </a:prstGeom>
          <a:solidFill>
            <a:schemeClr val="bg2">
              <a:lumMod val="95000"/>
            </a:schemeClr>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5" name="Picture 14" descr="A colorful object with dots&#10;&#10;AI-generated content may be incorrect.">
            <a:extLst>
              <a:ext uri="{FF2B5EF4-FFF2-40B4-BE49-F238E27FC236}">
                <a16:creationId xmlns:a16="http://schemas.microsoft.com/office/drawing/2014/main" id="{507A185D-27BC-6448-EE24-9029EA2F4C36}"/>
              </a:ext>
            </a:extLst>
          </p:cNvPr>
          <p:cNvPicPr>
            <a:picLocks noChangeAspect="1"/>
          </p:cNvPicPr>
          <p:nvPr/>
        </p:nvPicPr>
        <p:blipFill>
          <a:blip r:embed="rId4"/>
          <a:stretch>
            <a:fillRect/>
          </a:stretch>
        </p:blipFill>
        <p:spPr>
          <a:xfrm>
            <a:off x="2728675" y="3576641"/>
            <a:ext cx="608849" cy="624984"/>
          </a:xfrm>
          <a:prstGeom prst="rect">
            <a:avLst/>
          </a:prstGeom>
        </p:spPr>
      </p:pic>
      <p:pic>
        <p:nvPicPr>
          <p:cNvPr id="16" name="Picture 15" descr="A colorful object with dots&#10;&#10;AI-generated content may be incorrect.">
            <a:extLst>
              <a:ext uri="{FF2B5EF4-FFF2-40B4-BE49-F238E27FC236}">
                <a16:creationId xmlns:a16="http://schemas.microsoft.com/office/drawing/2014/main" id="{DB8FF00C-E86A-EB55-CF4F-17A1372AEBE5}"/>
              </a:ext>
            </a:extLst>
          </p:cNvPr>
          <p:cNvPicPr>
            <a:picLocks noChangeAspect="1"/>
          </p:cNvPicPr>
          <p:nvPr/>
        </p:nvPicPr>
        <p:blipFill>
          <a:blip r:embed="rId4"/>
          <a:stretch>
            <a:fillRect/>
          </a:stretch>
        </p:blipFill>
        <p:spPr>
          <a:xfrm>
            <a:off x="2747209" y="5008990"/>
            <a:ext cx="608849" cy="624984"/>
          </a:xfrm>
          <a:prstGeom prst="rect">
            <a:avLst/>
          </a:prstGeom>
        </p:spPr>
      </p:pic>
      <p:sp>
        <p:nvSpPr>
          <p:cNvPr id="17" name="Oval 16">
            <a:extLst>
              <a:ext uri="{FF2B5EF4-FFF2-40B4-BE49-F238E27FC236}">
                <a16:creationId xmlns:a16="http://schemas.microsoft.com/office/drawing/2014/main" id="{04D905B8-EE47-6367-5B58-BE527BFEF844}"/>
              </a:ext>
            </a:extLst>
          </p:cNvPr>
          <p:cNvSpPr>
            <a:spLocks/>
          </p:cNvSpPr>
          <p:nvPr/>
        </p:nvSpPr>
        <p:spPr>
          <a:xfrm>
            <a:off x="2987436" y="4401425"/>
            <a:ext cx="91327" cy="93748"/>
          </a:xfrm>
          <a:prstGeom prst="ellipse">
            <a:avLst/>
          </a:prstGeom>
          <a:solidFill>
            <a:srgbClr val="FFC000"/>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57D7E2AA-DCBD-F652-04EB-A035762502A4}"/>
              </a:ext>
            </a:extLst>
          </p:cNvPr>
          <p:cNvSpPr>
            <a:spLocks/>
          </p:cNvSpPr>
          <p:nvPr/>
        </p:nvSpPr>
        <p:spPr>
          <a:xfrm>
            <a:off x="2989299" y="4533714"/>
            <a:ext cx="91327" cy="93748"/>
          </a:xfrm>
          <a:prstGeom prst="ellipse">
            <a:avLst/>
          </a:prstGeom>
          <a:solidFill>
            <a:srgbClr val="FFC000"/>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8430AA17-FACE-80AE-91A9-8D6A46B386DC}"/>
              </a:ext>
            </a:extLst>
          </p:cNvPr>
          <p:cNvSpPr>
            <a:spLocks/>
          </p:cNvSpPr>
          <p:nvPr/>
        </p:nvSpPr>
        <p:spPr>
          <a:xfrm>
            <a:off x="2989299" y="4666002"/>
            <a:ext cx="91327" cy="93748"/>
          </a:xfrm>
          <a:prstGeom prst="ellipse">
            <a:avLst/>
          </a:prstGeom>
          <a:solidFill>
            <a:srgbClr val="FFC000"/>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81BCB404-4B1B-2844-D7A6-71C09A869B62}"/>
              </a:ext>
            </a:extLst>
          </p:cNvPr>
          <p:cNvSpPr>
            <a:spLocks/>
          </p:cNvSpPr>
          <p:nvPr/>
        </p:nvSpPr>
        <p:spPr>
          <a:xfrm>
            <a:off x="3484931" y="3698231"/>
            <a:ext cx="636309" cy="1785893"/>
          </a:xfrm>
          <a:prstGeom prst="roundRect">
            <a:avLst/>
          </a:prstGeom>
          <a:solidFill>
            <a:schemeClr val="bg2">
              <a:lumMod val="95000"/>
            </a:schemeClr>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1" name="Picture 20" descr="A colorful object with dots&#10;&#10;AI-generated content may be incorrect.">
            <a:extLst>
              <a:ext uri="{FF2B5EF4-FFF2-40B4-BE49-F238E27FC236}">
                <a16:creationId xmlns:a16="http://schemas.microsoft.com/office/drawing/2014/main" id="{FB14F03D-D371-5427-6E74-B1C8E9B0CDCA}"/>
              </a:ext>
            </a:extLst>
          </p:cNvPr>
          <p:cNvPicPr>
            <a:picLocks noChangeAspect="1"/>
          </p:cNvPicPr>
          <p:nvPr/>
        </p:nvPicPr>
        <p:blipFill>
          <a:blip r:embed="rId4"/>
          <a:stretch>
            <a:fillRect/>
          </a:stretch>
        </p:blipFill>
        <p:spPr>
          <a:xfrm>
            <a:off x="3479448" y="3744671"/>
            <a:ext cx="608849" cy="624984"/>
          </a:xfrm>
          <a:prstGeom prst="rect">
            <a:avLst/>
          </a:prstGeom>
        </p:spPr>
      </p:pic>
      <p:pic>
        <p:nvPicPr>
          <p:cNvPr id="22" name="Picture 21" descr="A colorful object with dots&#10;&#10;AI-generated content may be incorrect.">
            <a:extLst>
              <a:ext uri="{FF2B5EF4-FFF2-40B4-BE49-F238E27FC236}">
                <a16:creationId xmlns:a16="http://schemas.microsoft.com/office/drawing/2014/main" id="{5B86583A-930B-D4BA-1DF5-E52D2FA651EE}"/>
              </a:ext>
            </a:extLst>
          </p:cNvPr>
          <p:cNvPicPr>
            <a:picLocks noChangeAspect="1"/>
          </p:cNvPicPr>
          <p:nvPr/>
        </p:nvPicPr>
        <p:blipFill>
          <a:blip r:embed="rId4"/>
          <a:stretch>
            <a:fillRect/>
          </a:stretch>
        </p:blipFill>
        <p:spPr>
          <a:xfrm>
            <a:off x="3501267" y="4791520"/>
            <a:ext cx="608849" cy="624984"/>
          </a:xfrm>
          <a:prstGeom prst="rect">
            <a:avLst/>
          </a:prstGeom>
        </p:spPr>
      </p:pic>
      <p:sp>
        <p:nvSpPr>
          <p:cNvPr id="23" name="Oval 22">
            <a:extLst>
              <a:ext uri="{FF2B5EF4-FFF2-40B4-BE49-F238E27FC236}">
                <a16:creationId xmlns:a16="http://schemas.microsoft.com/office/drawing/2014/main" id="{C84CE3B3-84AD-84EF-A9B4-70E1FC392D1B}"/>
              </a:ext>
            </a:extLst>
          </p:cNvPr>
          <p:cNvSpPr>
            <a:spLocks/>
          </p:cNvSpPr>
          <p:nvPr/>
        </p:nvSpPr>
        <p:spPr>
          <a:xfrm>
            <a:off x="3740072" y="4533714"/>
            <a:ext cx="91327" cy="93748"/>
          </a:xfrm>
          <a:prstGeom prst="ellipse">
            <a:avLst/>
          </a:prstGeom>
          <a:solidFill>
            <a:srgbClr val="FFC000"/>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C5F8E694-096E-E9D9-1A27-7E724AE09296}"/>
              </a:ext>
            </a:extLst>
          </p:cNvPr>
          <p:cNvSpPr>
            <a:spLocks/>
          </p:cNvSpPr>
          <p:nvPr/>
        </p:nvSpPr>
        <p:spPr>
          <a:xfrm>
            <a:off x="4197278" y="4225978"/>
            <a:ext cx="636309" cy="744122"/>
          </a:xfrm>
          <a:prstGeom prst="roundRect">
            <a:avLst/>
          </a:prstGeom>
          <a:solidFill>
            <a:schemeClr val="bg2">
              <a:lumMod val="95000"/>
            </a:schemeClr>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5" name="Picture 24" descr="A colorful object with dots&#10;&#10;AI-generated content may be incorrect.">
            <a:extLst>
              <a:ext uri="{FF2B5EF4-FFF2-40B4-BE49-F238E27FC236}">
                <a16:creationId xmlns:a16="http://schemas.microsoft.com/office/drawing/2014/main" id="{DD996246-2F72-A54F-113A-FC09222263D7}"/>
              </a:ext>
            </a:extLst>
          </p:cNvPr>
          <p:cNvPicPr>
            <a:picLocks noChangeAspect="1"/>
          </p:cNvPicPr>
          <p:nvPr/>
        </p:nvPicPr>
        <p:blipFill>
          <a:blip r:embed="rId4"/>
          <a:stretch>
            <a:fillRect/>
          </a:stretch>
        </p:blipFill>
        <p:spPr>
          <a:xfrm>
            <a:off x="4210330" y="4268095"/>
            <a:ext cx="608849" cy="624984"/>
          </a:xfrm>
          <a:prstGeom prst="rect">
            <a:avLst/>
          </a:prstGeom>
        </p:spPr>
      </p:pic>
      <p:pic>
        <p:nvPicPr>
          <p:cNvPr id="26" name="Picture 25">
            <a:extLst>
              <a:ext uri="{FF2B5EF4-FFF2-40B4-BE49-F238E27FC236}">
                <a16:creationId xmlns:a16="http://schemas.microsoft.com/office/drawing/2014/main" id="{CF757057-7261-FF32-5F1B-17A273C17529}"/>
              </a:ext>
            </a:extLst>
          </p:cNvPr>
          <p:cNvPicPr>
            <a:picLocks noChangeAspect="1"/>
          </p:cNvPicPr>
          <p:nvPr/>
        </p:nvPicPr>
        <p:blipFill>
          <a:blip r:embed="rId5"/>
          <a:srcRect b="11528"/>
          <a:stretch/>
        </p:blipFill>
        <p:spPr>
          <a:xfrm>
            <a:off x="1782735" y="4093539"/>
            <a:ext cx="865846" cy="1017993"/>
          </a:xfrm>
          <a:prstGeom prst="rect">
            <a:avLst/>
          </a:prstGeom>
        </p:spPr>
      </p:pic>
      <p:cxnSp>
        <p:nvCxnSpPr>
          <p:cNvPr id="28" name="Connector: Elbow 27">
            <a:extLst>
              <a:ext uri="{FF2B5EF4-FFF2-40B4-BE49-F238E27FC236}">
                <a16:creationId xmlns:a16="http://schemas.microsoft.com/office/drawing/2014/main" id="{42CD1F76-D19A-D729-5A4A-A1AE3F765934}"/>
              </a:ext>
            </a:extLst>
          </p:cNvPr>
          <p:cNvCxnSpPr>
            <a:cxnSpLocks/>
            <a:stCxn id="27" idx="3"/>
          </p:cNvCxnSpPr>
          <p:nvPr/>
        </p:nvCxnSpPr>
        <p:spPr>
          <a:xfrm flipH="1">
            <a:off x="2457368" y="4585666"/>
            <a:ext cx="5089510" cy="1351331"/>
          </a:xfrm>
          <a:prstGeom prst="bentConnector3">
            <a:avLst>
              <a:gd name="adj1" fmla="val -3798"/>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E6B3CFF9-26AD-360F-DE91-6C631DB9289B}"/>
              </a:ext>
            </a:extLst>
          </p:cNvPr>
          <p:cNvSpPr txBox="1">
            <a:spLocks/>
          </p:cNvSpPr>
          <p:nvPr/>
        </p:nvSpPr>
        <p:spPr>
          <a:xfrm>
            <a:off x="3178072" y="3470354"/>
            <a:ext cx="395752" cy="307777"/>
          </a:xfrm>
          <a:prstGeom prst="rect">
            <a:avLst/>
          </a:prstGeom>
          <a:noFill/>
        </p:spPr>
        <p:txBody>
          <a:bodyPr wrap="square">
            <a:spAutoFit/>
          </a:bodyPr>
          <a:lstStyle/>
          <a:p>
            <a:r>
              <a:rPr lang="en-GB" sz="1400" dirty="0"/>
              <a:t>w</a:t>
            </a:r>
            <a:r>
              <a:rPr lang="en-GB" sz="600" dirty="0"/>
              <a:t>1</a:t>
            </a:r>
            <a:endParaRPr lang="en-GB" sz="1400" dirty="0"/>
          </a:p>
        </p:txBody>
      </p:sp>
      <p:sp>
        <p:nvSpPr>
          <p:cNvPr id="31" name="TextBox 30">
            <a:extLst>
              <a:ext uri="{FF2B5EF4-FFF2-40B4-BE49-F238E27FC236}">
                <a16:creationId xmlns:a16="http://schemas.microsoft.com/office/drawing/2014/main" id="{E5DD0548-3465-E5F4-F0CA-FE5BF8976B8C}"/>
              </a:ext>
            </a:extLst>
          </p:cNvPr>
          <p:cNvSpPr txBox="1">
            <a:spLocks/>
          </p:cNvSpPr>
          <p:nvPr/>
        </p:nvSpPr>
        <p:spPr>
          <a:xfrm>
            <a:off x="3155242" y="4875409"/>
            <a:ext cx="395752" cy="307777"/>
          </a:xfrm>
          <a:prstGeom prst="rect">
            <a:avLst/>
          </a:prstGeom>
          <a:noFill/>
        </p:spPr>
        <p:txBody>
          <a:bodyPr wrap="square">
            <a:spAutoFit/>
          </a:bodyPr>
          <a:lstStyle/>
          <a:p>
            <a:r>
              <a:rPr lang="en-GB" sz="1400" dirty="0"/>
              <a:t>w</a:t>
            </a:r>
            <a:r>
              <a:rPr lang="en-GB" sz="600" dirty="0"/>
              <a:t>2</a:t>
            </a:r>
            <a:endParaRPr lang="en-GB" sz="1400" dirty="0"/>
          </a:p>
        </p:txBody>
      </p:sp>
      <p:sp>
        <p:nvSpPr>
          <p:cNvPr id="32" name="TextBox 31">
            <a:extLst>
              <a:ext uri="{FF2B5EF4-FFF2-40B4-BE49-F238E27FC236}">
                <a16:creationId xmlns:a16="http://schemas.microsoft.com/office/drawing/2014/main" id="{092C64BF-F411-8793-1F6E-48A5BDD28B6D}"/>
              </a:ext>
            </a:extLst>
          </p:cNvPr>
          <p:cNvSpPr txBox="1">
            <a:spLocks/>
          </p:cNvSpPr>
          <p:nvPr/>
        </p:nvSpPr>
        <p:spPr>
          <a:xfrm>
            <a:off x="3937018" y="3630321"/>
            <a:ext cx="395752" cy="307777"/>
          </a:xfrm>
          <a:prstGeom prst="rect">
            <a:avLst/>
          </a:prstGeom>
          <a:noFill/>
        </p:spPr>
        <p:txBody>
          <a:bodyPr wrap="square">
            <a:spAutoFit/>
          </a:bodyPr>
          <a:lstStyle/>
          <a:p>
            <a:r>
              <a:rPr lang="en-GB" sz="1400" dirty="0"/>
              <a:t>w</a:t>
            </a:r>
            <a:r>
              <a:rPr lang="en-GB" sz="600" dirty="0"/>
              <a:t>3</a:t>
            </a:r>
            <a:endParaRPr lang="en-GB" sz="1400" dirty="0"/>
          </a:p>
        </p:txBody>
      </p:sp>
      <p:sp>
        <p:nvSpPr>
          <p:cNvPr id="2" name="Oval 1">
            <a:extLst>
              <a:ext uri="{FF2B5EF4-FFF2-40B4-BE49-F238E27FC236}">
                <a16:creationId xmlns:a16="http://schemas.microsoft.com/office/drawing/2014/main" id="{71E28655-F3E8-225B-B82C-A88979129351}"/>
              </a:ext>
            </a:extLst>
          </p:cNvPr>
          <p:cNvSpPr/>
          <p:nvPr/>
        </p:nvSpPr>
        <p:spPr>
          <a:xfrm>
            <a:off x="2412029" y="3509986"/>
            <a:ext cx="360000" cy="36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a:t>
            </a:r>
          </a:p>
        </p:txBody>
      </p:sp>
      <p:sp>
        <p:nvSpPr>
          <p:cNvPr id="3" name="Oval 2">
            <a:extLst>
              <a:ext uri="{FF2B5EF4-FFF2-40B4-BE49-F238E27FC236}">
                <a16:creationId xmlns:a16="http://schemas.microsoft.com/office/drawing/2014/main" id="{F0BBFD38-E6AB-66BA-1A3A-302A16ED99CB}"/>
              </a:ext>
            </a:extLst>
          </p:cNvPr>
          <p:cNvSpPr/>
          <p:nvPr/>
        </p:nvSpPr>
        <p:spPr>
          <a:xfrm>
            <a:off x="7008061" y="4093539"/>
            <a:ext cx="360000" cy="36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2</a:t>
            </a:r>
          </a:p>
        </p:txBody>
      </p:sp>
      <p:sp>
        <p:nvSpPr>
          <p:cNvPr id="29" name="Oval 28">
            <a:extLst>
              <a:ext uri="{FF2B5EF4-FFF2-40B4-BE49-F238E27FC236}">
                <a16:creationId xmlns:a16="http://schemas.microsoft.com/office/drawing/2014/main" id="{9AB2D196-A47A-9042-9A67-83AD2C63311B}"/>
              </a:ext>
            </a:extLst>
          </p:cNvPr>
          <p:cNvSpPr/>
          <p:nvPr/>
        </p:nvSpPr>
        <p:spPr>
          <a:xfrm>
            <a:off x="7815652" y="5810579"/>
            <a:ext cx="360000" cy="36000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3</a:t>
            </a:r>
          </a:p>
        </p:txBody>
      </p:sp>
      <p:sp>
        <p:nvSpPr>
          <p:cNvPr id="33" name="Oval 32">
            <a:extLst>
              <a:ext uri="{FF2B5EF4-FFF2-40B4-BE49-F238E27FC236}">
                <a16:creationId xmlns:a16="http://schemas.microsoft.com/office/drawing/2014/main" id="{B823F47E-7901-B15C-CAF3-8893CADC8C5B}"/>
              </a:ext>
            </a:extLst>
          </p:cNvPr>
          <p:cNvSpPr/>
          <p:nvPr/>
        </p:nvSpPr>
        <p:spPr>
          <a:xfrm>
            <a:off x="1940052" y="5729121"/>
            <a:ext cx="360000" cy="36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4</a:t>
            </a:r>
          </a:p>
        </p:txBody>
      </p:sp>
      <p:sp>
        <p:nvSpPr>
          <p:cNvPr id="34" name="Oval 33">
            <a:extLst>
              <a:ext uri="{FF2B5EF4-FFF2-40B4-BE49-F238E27FC236}">
                <a16:creationId xmlns:a16="http://schemas.microsoft.com/office/drawing/2014/main" id="{873670C5-E836-AFB4-082D-12CDBF304BA8}"/>
              </a:ext>
            </a:extLst>
          </p:cNvPr>
          <p:cNvSpPr/>
          <p:nvPr/>
        </p:nvSpPr>
        <p:spPr>
          <a:xfrm>
            <a:off x="4360384" y="3497020"/>
            <a:ext cx="360000" cy="36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5</a:t>
            </a:r>
          </a:p>
        </p:txBody>
      </p:sp>
    </p:spTree>
    <p:extLst>
      <p:ext uri="{BB962C8B-B14F-4D97-AF65-F5344CB8AC3E}">
        <p14:creationId xmlns:p14="http://schemas.microsoft.com/office/powerpoint/2010/main" val="810518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6B9B8-2E4A-9EEE-9D7B-6383511979C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46BF529-C0C2-980D-1034-6F32F26817F3}"/>
              </a:ext>
            </a:extLst>
          </p:cNvPr>
          <p:cNvSpPr>
            <a:spLocks noGrp="1"/>
          </p:cNvSpPr>
          <p:nvPr>
            <p:ph type="subTitle" idx="1"/>
          </p:nvPr>
        </p:nvSpPr>
        <p:spPr>
          <a:xfrm>
            <a:off x="113618" y="1086167"/>
            <a:ext cx="11887881" cy="915410"/>
          </a:xfrm>
        </p:spPr>
        <p:txBody>
          <a:bodyPr vert="horz" wrap="square" lIns="121920" tIns="60960" rIns="121920" bIns="60960" numCol="1" rtlCol="0" anchor="t" anchorCtr="0" compatLnSpc="1">
            <a:prstTxWarp prst="textNoShape">
              <a:avLst/>
            </a:prstTxWarp>
            <a:noAutofit/>
          </a:bodyPr>
          <a:lstStyle/>
          <a:p>
            <a:r>
              <a:rPr lang="en-GB" sz="2400" dirty="0">
                <a:solidFill>
                  <a:schemeClr val="tx1"/>
                </a:solidFill>
              </a:rPr>
              <a:t>Once the model makes a prediction and we’ve calculated the loss, we need to tell the model </a:t>
            </a:r>
            <a:r>
              <a:rPr lang="en-GB" sz="2400" i="1" dirty="0">
                <a:solidFill>
                  <a:schemeClr val="tx1"/>
                </a:solidFill>
              </a:rPr>
              <a:t>how to improve</a:t>
            </a:r>
            <a:r>
              <a:rPr lang="en-GB" sz="2400" dirty="0">
                <a:solidFill>
                  <a:schemeClr val="tx1"/>
                </a:solidFill>
              </a:rPr>
              <a:t>. </a:t>
            </a:r>
          </a:p>
        </p:txBody>
      </p:sp>
      <p:sp>
        <p:nvSpPr>
          <p:cNvPr id="2" name="Title 1">
            <a:extLst>
              <a:ext uri="{FF2B5EF4-FFF2-40B4-BE49-F238E27FC236}">
                <a16:creationId xmlns:a16="http://schemas.microsoft.com/office/drawing/2014/main" id="{A8A09F73-B50B-AC2C-260D-A4E9905134AF}"/>
              </a:ext>
            </a:extLst>
          </p:cNvPr>
          <p:cNvSpPr>
            <a:spLocks noGrp="1"/>
          </p:cNvSpPr>
          <p:nvPr>
            <p:ph type="ctrTitle"/>
          </p:nvPr>
        </p:nvSpPr>
        <p:spPr>
          <a:xfrm>
            <a:off x="147704" y="232861"/>
            <a:ext cx="10625007" cy="567399"/>
          </a:xfrm>
        </p:spPr>
        <p:txBody>
          <a:bodyPr/>
          <a:lstStyle/>
          <a:p>
            <a:r>
              <a:rPr lang="en-GB" b="0" dirty="0"/>
              <a:t>3 Backpropagation Algorithm &amp; Optimizer</a:t>
            </a:r>
            <a:endParaRPr lang="en-US" b="0" dirty="0"/>
          </a:p>
        </p:txBody>
      </p:sp>
      <p:cxnSp>
        <p:nvCxnSpPr>
          <p:cNvPr id="7" name="Straight Arrow Connector 6">
            <a:extLst>
              <a:ext uri="{FF2B5EF4-FFF2-40B4-BE49-F238E27FC236}">
                <a16:creationId xmlns:a16="http://schemas.microsoft.com/office/drawing/2014/main" id="{AE8E2337-D835-2A66-2788-1B30E902F0F0}"/>
              </a:ext>
            </a:extLst>
          </p:cNvPr>
          <p:cNvCxnSpPr/>
          <p:nvPr/>
        </p:nvCxnSpPr>
        <p:spPr>
          <a:xfrm>
            <a:off x="1957348" y="3848504"/>
            <a:ext cx="3716867" cy="520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8" name="Rectangle: Rounded Corners 7">
            <a:extLst>
              <a:ext uri="{FF2B5EF4-FFF2-40B4-BE49-F238E27FC236}">
                <a16:creationId xmlns:a16="http://schemas.microsoft.com/office/drawing/2014/main" id="{0BFEC4B3-9EA8-179A-2AB8-BDDF905555DD}"/>
              </a:ext>
            </a:extLst>
          </p:cNvPr>
          <p:cNvSpPr/>
          <p:nvPr/>
        </p:nvSpPr>
        <p:spPr>
          <a:xfrm>
            <a:off x="2130353" y="2202704"/>
            <a:ext cx="1003299" cy="3407392"/>
          </a:xfrm>
          <a:prstGeom prst="roundRect">
            <a:avLst/>
          </a:prstGeom>
          <a:solidFill>
            <a:schemeClr val="bg2">
              <a:lumMod val="95000"/>
            </a:schemeClr>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8" descr="A colorful object with dots&#10;&#10;AI-generated content may be incorrect.">
            <a:extLst>
              <a:ext uri="{FF2B5EF4-FFF2-40B4-BE49-F238E27FC236}">
                <a16:creationId xmlns:a16="http://schemas.microsoft.com/office/drawing/2014/main" id="{0E08B042-342C-4963-EB54-58CBE8A42FFF}"/>
              </a:ext>
            </a:extLst>
          </p:cNvPr>
          <p:cNvPicPr>
            <a:picLocks noChangeAspect="1"/>
          </p:cNvPicPr>
          <p:nvPr/>
        </p:nvPicPr>
        <p:blipFill>
          <a:blip r:embed="rId3"/>
          <a:stretch>
            <a:fillRect/>
          </a:stretch>
        </p:blipFill>
        <p:spPr>
          <a:xfrm>
            <a:off x="2121709" y="2303804"/>
            <a:ext cx="960000" cy="960000"/>
          </a:xfrm>
          <a:prstGeom prst="rect">
            <a:avLst/>
          </a:prstGeom>
        </p:spPr>
      </p:pic>
      <p:pic>
        <p:nvPicPr>
          <p:cNvPr id="10" name="Picture 9" descr="A colorful object with dots&#10;&#10;AI-generated content may be incorrect.">
            <a:extLst>
              <a:ext uri="{FF2B5EF4-FFF2-40B4-BE49-F238E27FC236}">
                <a16:creationId xmlns:a16="http://schemas.microsoft.com/office/drawing/2014/main" id="{37CB8925-B3B9-0C7D-12E9-2C2BB5459844}"/>
              </a:ext>
            </a:extLst>
          </p:cNvPr>
          <p:cNvPicPr>
            <a:picLocks noChangeAspect="1"/>
          </p:cNvPicPr>
          <p:nvPr/>
        </p:nvPicPr>
        <p:blipFill>
          <a:blip r:embed="rId3"/>
          <a:stretch>
            <a:fillRect/>
          </a:stretch>
        </p:blipFill>
        <p:spPr>
          <a:xfrm>
            <a:off x="2150932" y="4503947"/>
            <a:ext cx="960000" cy="960000"/>
          </a:xfrm>
          <a:prstGeom prst="rect">
            <a:avLst/>
          </a:prstGeom>
        </p:spPr>
      </p:pic>
      <p:sp>
        <p:nvSpPr>
          <p:cNvPr id="11" name="Oval 10">
            <a:extLst>
              <a:ext uri="{FF2B5EF4-FFF2-40B4-BE49-F238E27FC236}">
                <a16:creationId xmlns:a16="http://schemas.microsoft.com/office/drawing/2014/main" id="{4EA5D553-CCE8-34E3-74DA-DECA70B4240C}"/>
              </a:ext>
            </a:extLst>
          </p:cNvPr>
          <p:cNvSpPr/>
          <p:nvPr/>
        </p:nvSpPr>
        <p:spPr>
          <a:xfrm>
            <a:off x="2529709" y="3570704"/>
            <a:ext cx="144000" cy="144000"/>
          </a:xfrm>
          <a:prstGeom prst="ellipse">
            <a:avLst/>
          </a:prstGeom>
          <a:solidFill>
            <a:srgbClr val="FFC000"/>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D7A3B02-7ACF-EA45-EAFF-380B53D228E8}"/>
              </a:ext>
            </a:extLst>
          </p:cNvPr>
          <p:cNvSpPr/>
          <p:nvPr/>
        </p:nvSpPr>
        <p:spPr>
          <a:xfrm>
            <a:off x="2532646" y="3773904"/>
            <a:ext cx="144000" cy="144000"/>
          </a:xfrm>
          <a:prstGeom prst="ellipse">
            <a:avLst/>
          </a:prstGeom>
          <a:solidFill>
            <a:srgbClr val="FFC000"/>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3161EC69-2D8F-65BA-D329-F7B408054E80}"/>
              </a:ext>
            </a:extLst>
          </p:cNvPr>
          <p:cNvSpPr/>
          <p:nvPr/>
        </p:nvSpPr>
        <p:spPr>
          <a:xfrm>
            <a:off x="2532646" y="3977104"/>
            <a:ext cx="144000" cy="144000"/>
          </a:xfrm>
          <a:prstGeom prst="ellipse">
            <a:avLst/>
          </a:prstGeom>
          <a:solidFill>
            <a:srgbClr val="FFC000"/>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EE406EB4-77E4-185A-782F-9627B0FC37C7}"/>
              </a:ext>
            </a:extLst>
          </p:cNvPr>
          <p:cNvSpPr/>
          <p:nvPr/>
        </p:nvSpPr>
        <p:spPr>
          <a:xfrm>
            <a:off x="3314132" y="2490571"/>
            <a:ext cx="1003299" cy="2743200"/>
          </a:xfrm>
          <a:prstGeom prst="roundRect">
            <a:avLst/>
          </a:prstGeom>
          <a:solidFill>
            <a:schemeClr val="bg2">
              <a:lumMod val="95000"/>
            </a:schemeClr>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5" name="Picture 14" descr="A colorful object with dots&#10;&#10;AI-generated content may be incorrect.">
            <a:extLst>
              <a:ext uri="{FF2B5EF4-FFF2-40B4-BE49-F238E27FC236}">
                <a16:creationId xmlns:a16="http://schemas.microsoft.com/office/drawing/2014/main" id="{4C82E38C-93D0-E5F1-BD1D-629BA655368F}"/>
              </a:ext>
            </a:extLst>
          </p:cNvPr>
          <p:cNvPicPr>
            <a:picLocks noChangeAspect="1"/>
          </p:cNvPicPr>
          <p:nvPr/>
        </p:nvPicPr>
        <p:blipFill>
          <a:blip r:embed="rId3"/>
          <a:stretch>
            <a:fillRect/>
          </a:stretch>
        </p:blipFill>
        <p:spPr>
          <a:xfrm>
            <a:off x="3305488" y="2561904"/>
            <a:ext cx="960000" cy="960000"/>
          </a:xfrm>
          <a:prstGeom prst="rect">
            <a:avLst/>
          </a:prstGeom>
        </p:spPr>
      </p:pic>
      <p:pic>
        <p:nvPicPr>
          <p:cNvPr id="16" name="Picture 15" descr="A colorful object with dots&#10;&#10;AI-generated content may be incorrect.">
            <a:extLst>
              <a:ext uri="{FF2B5EF4-FFF2-40B4-BE49-F238E27FC236}">
                <a16:creationId xmlns:a16="http://schemas.microsoft.com/office/drawing/2014/main" id="{5C287D7C-64D5-D92C-8A21-FC1BBCFD9ABD}"/>
              </a:ext>
            </a:extLst>
          </p:cNvPr>
          <p:cNvPicPr>
            <a:picLocks noChangeAspect="1"/>
          </p:cNvPicPr>
          <p:nvPr/>
        </p:nvPicPr>
        <p:blipFill>
          <a:blip r:embed="rId3"/>
          <a:stretch>
            <a:fillRect/>
          </a:stretch>
        </p:blipFill>
        <p:spPr>
          <a:xfrm>
            <a:off x="3339890" y="4169904"/>
            <a:ext cx="960000" cy="960000"/>
          </a:xfrm>
          <a:prstGeom prst="rect">
            <a:avLst/>
          </a:prstGeom>
        </p:spPr>
      </p:pic>
      <p:sp>
        <p:nvSpPr>
          <p:cNvPr id="17" name="Oval 16">
            <a:extLst>
              <a:ext uri="{FF2B5EF4-FFF2-40B4-BE49-F238E27FC236}">
                <a16:creationId xmlns:a16="http://schemas.microsoft.com/office/drawing/2014/main" id="{E5FBC9AC-45C0-685D-ADE7-C4C6A215ABA5}"/>
              </a:ext>
            </a:extLst>
          </p:cNvPr>
          <p:cNvSpPr/>
          <p:nvPr/>
        </p:nvSpPr>
        <p:spPr>
          <a:xfrm>
            <a:off x="3716425" y="3773904"/>
            <a:ext cx="144000" cy="144000"/>
          </a:xfrm>
          <a:prstGeom prst="ellipse">
            <a:avLst/>
          </a:prstGeom>
          <a:solidFill>
            <a:srgbClr val="FFC000"/>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4B5F6490-E411-F27A-3EC6-93F05FD25515}"/>
              </a:ext>
            </a:extLst>
          </p:cNvPr>
          <p:cNvSpPr/>
          <p:nvPr/>
        </p:nvSpPr>
        <p:spPr>
          <a:xfrm>
            <a:off x="4437324" y="3301209"/>
            <a:ext cx="1003299" cy="1143000"/>
          </a:xfrm>
          <a:prstGeom prst="roundRect">
            <a:avLst/>
          </a:prstGeom>
          <a:solidFill>
            <a:schemeClr val="bg2">
              <a:lumMod val="95000"/>
            </a:schemeClr>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9" name="Picture 18" descr="A colorful object with dots&#10;&#10;AI-generated content may be incorrect.">
            <a:extLst>
              <a:ext uri="{FF2B5EF4-FFF2-40B4-BE49-F238E27FC236}">
                <a16:creationId xmlns:a16="http://schemas.microsoft.com/office/drawing/2014/main" id="{1F9A22CF-2BFF-38E3-E3D1-33DE05CDDAFF}"/>
              </a:ext>
            </a:extLst>
          </p:cNvPr>
          <p:cNvPicPr>
            <a:picLocks noChangeAspect="1"/>
          </p:cNvPicPr>
          <p:nvPr/>
        </p:nvPicPr>
        <p:blipFill>
          <a:blip r:embed="rId3"/>
          <a:stretch>
            <a:fillRect/>
          </a:stretch>
        </p:blipFill>
        <p:spPr>
          <a:xfrm>
            <a:off x="4457902" y="3365904"/>
            <a:ext cx="960000" cy="960000"/>
          </a:xfrm>
          <a:prstGeom prst="rect">
            <a:avLst/>
          </a:prstGeom>
        </p:spPr>
      </p:pic>
      <p:pic>
        <p:nvPicPr>
          <p:cNvPr id="20" name="Picture 19">
            <a:extLst>
              <a:ext uri="{FF2B5EF4-FFF2-40B4-BE49-F238E27FC236}">
                <a16:creationId xmlns:a16="http://schemas.microsoft.com/office/drawing/2014/main" id="{C4C36BAB-C5DE-8F77-FCA4-9C4970196E03}"/>
              </a:ext>
            </a:extLst>
          </p:cNvPr>
          <p:cNvPicPr>
            <a:picLocks noChangeAspect="1"/>
          </p:cNvPicPr>
          <p:nvPr/>
        </p:nvPicPr>
        <p:blipFill>
          <a:blip r:embed="rId4"/>
          <a:srcRect b="11528"/>
          <a:stretch/>
        </p:blipFill>
        <p:spPr>
          <a:xfrm>
            <a:off x="630202" y="3097779"/>
            <a:ext cx="1365220" cy="1563677"/>
          </a:xfrm>
          <a:prstGeom prst="rect">
            <a:avLst/>
          </a:prstGeom>
        </p:spPr>
      </p:pic>
      <p:pic>
        <p:nvPicPr>
          <p:cNvPr id="22" name="Picture 21" descr="A white rectangular object with blue text&#10;&#10;AI-generated content may be incorrect.">
            <a:extLst>
              <a:ext uri="{FF2B5EF4-FFF2-40B4-BE49-F238E27FC236}">
                <a16:creationId xmlns:a16="http://schemas.microsoft.com/office/drawing/2014/main" id="{ABB03472-261F-42BC-746C-0F70821A42CA}"/>
              </a:ext>
            </a:extLst>
          </p:cNvPr>
          <p:cNvPicPr>
            <a:picLocks noChangeAspect="1"/>
          </p:cNvPicPr>
          <p:nvPr/>
        </p:nvPicPr>
        <p:blipFill>
          <a:blip r:embed="rId5"/>
          <a:stretch>
            <a:fillRect/>
          </a:stretch>
        </p:blipFill>
        <p:spPr>
          <a:xfrm>
            <a:off x="5694793" y="3277704"/>
            <a:ext cx="4024000" cy="1152000"/>
          </a:xfrm>
          <a:prstGeom prst="rect">
            <a:avLst/>
          </a:prstGeom>
        </p:spPr>
      </p:pic>
      <p:cxnSp>
        <p:nvCxnSpPr>
          <p:cNvPr id="24" name="Connector: Elbow 23">
            <a:extLst>
              <a:ext uri="{FF2B5EF4-FFF2-40B4-BE49-F238E27FC236}">
                <a16:creationId xmlns:a16="http://schemas.microsoft.com/office/drawing/2014/main" id="{2F7049C1-DF11-DA9D-1DCA-7FCD523842E7}"/>
              </a:ext>
            </a:extLst>
          </p:cNvPr>
          <p:cNvCxnSpPr>
            <a:cxnSpLocks/>
            <a:stCxn id="22" idx="3"/>
          </p:cNvCxnSpPr>
          <p:nvPr/>
        </p:nvCxnSpPr>
        <p:spPr>
          <a:xfrm flipH="1">
            <a:off x="1693926" y="3853705"/>
            <a:ext cx="8024867" cy="2075697"/>
          </a:xfrm>
          <a:prstGeom prst="bentConnector3">
            <a:avLst>
              <a:gd name="adj1" fmla="val -3798"/>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E7FB05DF-CEB3-D7D8-26DE-12BCBE2B04E1}"/>
              </a:ext>
            </a:extLst>
          </p:cNvPr>
          <p:cNvSpPr/>
          <p:nvPr/>
        </p:nvSpPr>
        <p:spPr>
          <a:xfrm>
            <a:off x="431382" y="2058584"/>
            <a:ext cx="9104135" cy="3664181"/>
          </a:xfrm>
          <a:prstGeom prst="rect">
            <a:avLst/>
          </a:prstGeom>
          <a:solidFill>
            <a:schemeClr val="lt1">
              <a:alpha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8" name="TextBox 27">
            <a:extLst>
              <a:ext uri="{FF2B5EF4-FFF2-40B4-BE49-F238E27FC236}">
                <a16:creationId xmlns:a16="http://schemas.microsoft.com/office/drawing/2014/main" id="{9013050F-6527-F26F-3616-A2B6FAA1F362}"/>
              </a:ext>
            </a:extLst>
          </p:cNvPr>
          <p:cNvSpPr txBox="1"/>
          <p:nvPr/>
        </p:nvSpPr>
        <p:spPr>
          <a:xfrm>
            <a:off x="2830295" y="2140543"/>
            <a:ext cx="624001" cy="379656"/>
          </a:xfrm>
          <a:prstGeom prst="rect">
            <a:avLst/>
          </a:prstGeom>
          <a:noFill/>
        </p:spPr>
        <p:txBody>
          <a:bodyPr wrap="square">
            <a:spAutoFit/>
          </a:bodyPr>
          <a:lstStyle/>
          <a:p>
            <a:r>
              <a:rPr lang="en-GB" sz="1867" dirty="0">
                <a:solidFill>
                  <a:srgbClr val="0098DB"/>
                </a:solidFill>
              </a:rPr>
              <a:t>w</a:t>
            </a:r>
            <a:r>
              <a:rPr lang="en-GB" sz="800" dirty="0">
                <a:solidFill>
                  <a:srgbClr val="0098DB"/>
                </a:solidFill>
              </a:rPr>
              <a:t>1</a:t>
            </a:r>
            <a:endParaRPr lang="en-GB" sz="1867" dirty="0">
              <a:solidFill>
                <a:srgbClr val="0098DB"/>
              </a:solidFill>
            </a:endParaRPr>
          </a:p>
        </p:txBody>
      </p:sp>
      <p:sp>
        <p:nvSpPr>
          <p:cNvPr id="29" name="TextBox 28">
            <a:extLst>
              <a:ext uri="{FF2B5EF4-FFF2-40B4-BE49-F238E27FC236}">
                <a16:creationId xmlns:a16="http://schemas.microsoft.com/office/drawing/2014/main" id="{1D58AB5C-A7BA-1884-6595-940A81A02B98}"/>
              </a:ext>
            </a:extLst>
          </p:cNvPr>
          <p:cNvSpPr txBox="1"/>
          <p:nvPr/>
        </p:nvSpPr>
        <p:spPr>
          <a:xfrm>
            <a:off x="2794298" y="4298761"/>
            <a:ext cx="624001" cy="379656"/>
          </a:xfrm>
          <a:prstGeom prst="rect">
            <a:avLst/>
          </a:prstGeom>
          <a:noFill/>
        </p:spPr>
        <p:txBody>
          <a:bodyPr wrap="square">
            <a:spAutoFit/>
          </a:bodyPr>
          <a:lstStyle/>
          <a:p>
            <a:r>
              <a:rPr lang="en-GB" sz="1867" dirty="0">
                <a:solidFill>
                  <a:srgbClr val="0098DB"/>
                </a:solidFill>
              </a:rPr>
              <a:t>w</a:t>
            </a:r>
            <a:r>
              <a:rPr lang="en-GB" sz="800" dirty="0">
                <a:solidFill>
                  <a:srgbClr val="0098DB"/>
                </a:solidFill>
              </a:rPr>
              <a:t>2</a:t>
            </a:r>
            <a:endParaRPr lang="en-GB" sz="1867" dirty="0">
              <a:solidFill>
                <a:srgbClr val="0098DB"/>
              </a:solidFill>
            </a:endParaRPr>
          </a:p>
        </p:txBody>
      </p:sp>
      <p:sp>
        <p:nvSpPr>
          <p:cNvPr id="30" name="TextBox 29">
            <a:extLst>
              <a:ext uri="{FF2B5EF4-FFF2-40B4-BE49-F238E27FC236}">
                <a16:creationId xmlns:a16="http://schemas.microsoft.com/office/drawing/2014/main" id="{7884213B-8A51-A834-8942-310016441EA7}"/>
              </a:ext>
            </a:extLst>
          </p:cNvPr>
          <p:cNvSpPr txBox="1"/>
          <p:nvPr/>
        </p:nvSpPr>
        <p:spPr>
          <a:xfrm>
            <a:off x="4026959" y="2386257"/>
            <a:ext cx="624001" cy="379656"/>
          </a:xfrm>
          <a:prstGeom prst="rect">
            <a:avLst/>
          </a:prstGeom>
          <a:noFill/>
        </p:spPr>
        <p:txBody>
          <a:bodyPr wrap="square">
            <a:spAutoFit/>
          </a:bodyPr>
          <a:lstStyle/>
          <a:p>
            <a:r>
              <a:rPr lang="en-GB" sz="1867" dirty="0">
                <a:solidFill>
                  <a:srgbClr val="0098DB"/>
                </a:solidFill>
              </a:rPr>
              <a:t>w</a:t>
            </a:r>
            <a:r>
              <a:rPr lang="en-GB" sz="800" dirty="0">
                <a:solidFill>
                  <a:srgbClr val="0098DB"/>
                </a:solidFill>
              </a:rPr>
              <a:t>3</a:t>
            </a:r>
            <a:endParaRPr lang="en-GB" sz="1867" dirty="0">
              <a:solidFill>
                <a:srgbClr val="0098DB"/>
              </a:solidFill>
            </a:endParaRPr>
          </a:p>
        </p:txBody>
      </p:sp>
    </p:spTree>
    <p:extLst>
      <p:ext uri="{BB962C8B-B14F-4D97-AF65-F5344CB8AC3E}">
        <p14:creationId xmlns:p14="http://schemas.microsoft.com/office/powerpoint/2010/main" val="6782509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C15DE-8BC9-A9D9-87B9-F98CA27764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9554E1-6386-E391-835B-8EA65B707DFB}"/>
              </a:ext>
            </a:extLst>
          </p:cNvPr>
          <p:cNvSpPr>
            <a:spLocks noGrp="1"/>
          </p:cNvSpPr>
          <p:nvPr>
            <p:ph type="ctrTitle"/>
          </p:nvPr>
        </p:nvSpPr>
        <p:spPr>
          <a:xfrm>
            <a:off x="147704" y="232861"/>
            <a:ext cx="10625007" cy="567399"/>
          </a:xfrm>
        </p:spPr>
        <p:txBody>
          <a:bodyPr/>
          <a:lstStyle/>
          <a:p>
            <a:r>
              <a:rPr lang="en-GB" b="0" dirty="0"/>
              <a:t>3 Backpropagation Algorithm &amp; Optimizer</a:t>
            </a:r>
            <a:endParaRPr lang="en-US" b="0" dirty="0"/>
          </a:p>
        </p:txBody>
      </p:sp>
      <p:pic>
        <p:nvPicPr>
          <p:cNvPr id="21" name="Picture 20" descr="A graph of a graph with a rainbow colored curve&#10;&#10;AI-generated content may be incorrect.">
            <a:extLst>
              <a:ext uri="{FF2B5EF4-FFF2-40B4-BE49-F238E27FC236}">
                <a16:creationId xmlns:a16="http://schemas.microsoft.com/office/drawing/2014/main" id="{FA1EEA93-9AD5-2EBC-4678-7B9442B2704C}"/>
              </a:ext>
            </a:extLst>
          </p:cNvPr>
          <p:cNvPicPr>
            <a:picLocks noChangeAspect="1"/>
          </p:cNvPicPr>
          <p:nvPr/>
        </p:nvPicPr>
        <p:blipFill>
          <a:blip r:embed="rId3"/>
          <a:stretch>
            <a:fillRect/>
          </a:stretch>
        </p:blipFill>
        <p:spPr>
          <a:xfrm>
            <a:off x="630203" y="1607772"/>
            <a:ext cx="5672877" cy="4254659"/>
          </a:xfrm>
          <a:prstGeom prst="rect">
            <a:avLst/>
          </a:prstGeom>
        </p:spPr>
      </p:pic>
      <p:pic>
        <p:nvPicPr>
          <p:cNvPr id="4" name="Picture 3" descr="A screenshot of a computer program&#10;&#10;AI-generated content may be incorrect.">
            <a:extLst>
              <a:ext uri="{FF2B5EF4-FFF2-40B4-BE49-F238E27FC236}">
                <a16:creationId xmlns:a16="http://schemas.microsoft.com/office/drawing/2014/main" id="{AA7729B5-9A66-C338-17B8-C94BDEDBA8AB}"/>
              </a:ext>
            </a:extLst>
          </p:cNvPr>
          <p:cNvPicPr>
            <a:picLocks noChangeAspect="1"/>
          </p:cNvPicPr>
          <p:nvPr/>
        </p:nvPicPr>
        <p:blipFill>
          <a:blip r:embed="rId4"/>
          <a:stretch>
            <a:fillRect/>
          </a:stretch>
        </p:blipFill>
        <p:spPr>
          <a:xfrm>
            <a:off x="6673046" y="1400758"/>
            <a:ext cx="5475620" cy="4668687"/>
          </a:xfrm>
          <a:prstGeom prst="rect">
            <a:avLst/>
          </a:prstGeom>
        </p:spPr>
      </p:pic>
    </p:spTree>
    <p:extLst>
      <p:ext uri="{BB962C8B-B14F-4D97-AF65-F5344CB8AC3E}">
        <p14:creationId xmlns:p14="http://schemas.microsoft.com/office/powerpoint/2010/main" val="14454839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CCBBF-83D6-BA59-2073-66C54D76B059}"/>
            </a:ext>
          </a:extLst>
        </p:cNvPr>
        <p:cNvGrpSpPr/>
        <p:nvPr/>
      </p:nvGrpSpPr>
      <p:grpSpPr>
        <a:xfrm>
          <a:off x="0" y="0"/>
          <a:ext cx="0" cy="0"/>
          <a:chOff x="0" y="0"/>
          <a:chExt cx="0" cy="0"/>
        </a:xfrm>
      </p:grpSpPr>
      <p:pic>
        <p:nvPicPr>
          <p:cNvPr id="27" name="Picture 26" descr="A white rectangular object with blue text&#10;&#10;AI-generated content may be incorrect.">
            <a:extLst>
              <a:ext uri="{FF2B5EF4-FFF2-40B4-BE49-F238E27FC236}">
                <a16:creationId xmlns:a16="http://schemas.microsoft.com/office/drawing/2014/main" id="{2C7D0493-0457-B781-8B61-C3CEF2B15AC8}"/>
              </a:ext>
            </a:extLst>
          </p:cNvPr>
          <p:cNvPicPr>
            <a:picLocks noChangeAspect="1"/>
          </p:cNvPicPr>
          <p:nvPr/>
        </p:nvPicPr>
        <p:blipFill>
          <a:blip r:embed="rId3"/>
          <a:stretch>
            <a:fillRect/>
          </a:stretch>
        </p:blipFill>
        <p:spPr>
          <a:xfrm>
            <a:off x="4994787" y="4210675"/>
            <a:ext cx="2552091" cy="749981"/>
          </a:xfrm>
          <a:prstGeom prst="rect">
            <a:avLst/>
          </a:prstGeom>
        </p:spPr>
      </p:pic>
      <p:sp>
        <p:nvSpPr>
          <p:cNvPr id="4" name="Title 1">
            <a:extLst>
              <a:ext uri="{FF2B5EF4-FFF2-40B4-BE49-F238E27FC236}">
                <a16:creationId xmlns:a16="http://schemas.microsoft.com/office/drawing/2014/main" id="{C54DACDD-CDD9-FE80-E901-BCB26614C475}"/>
              </a:ext>
            </a:extLst>
          </p:cNvPr>
          <p:cNvSpPr>
            <a:spLocks noGrp="1"/>
          </p:cNvSpPr>
          <p:nvPr>
            <p:ph type="ctrTitle"/>
          </p:nvPr>
        </p:nvSpPr>
        <p:spPr>
          <a:xfrm>
            <a:off x="147704" y="224755"/>
            <a:ext cx="10625007" cy="567399"/>
          </a:xfrm>
        </p:spPr>
        <p:txBody>
          <a:bodyPr/>
          <a:lstStyle/>
          <a:p>
            <a:r>
              <a:rPr lang="en-GB" b="0" dirty="0"/>
              <a:t>From ML to DL (pipeline)</a:t>
            </a:r>
            <a:endParaRPr lang="en-US" b="0" dirty="0"/>
          </a:p>
        </p:txBody>
      </p:sp>
      <p:grpSp>
        <p:nvGrpSpPr>
          <p:cNvPr id="36" name="Group 35">
            <a:extLst>
              <a:ext uri="{FF2B5EF4-FFF2-40B4-BE49-F238E27FC236}">
                <a16:creationId xmlns:a16="http://schemas.microsoft.com/office/drawing/2014/main" id="{9A754F77-3F8E-CF61-753E-ADD4E708227D}"/>
              </a:ext>
            </a:extLst>
          </p:cNvPr>
          <p:cNvGrpSpPr/>
          <p:nvPr/>
        </p:nvGrpSpPr>
        <p:grpSpPr>
          <a:xfrm>
            <a:off x="834245" y="1178529"/>
            <a:ext cx="10800000" cy="2520000"/>
            <a:chOff x="834245" y="1056614"/>
            <a:chExt cx="10800000" cy="3600000"/>
          </a:xfrm>
        </p:grpSpPr>
        <p:sp>
          <p:nvSpPr>
            <p:cNvPr id="5" name="Arrow: Right 4">
              <a:extLst>
                <a:ext uri="{FF2B5EF4-FFF2-40B4-BE49-F238E27FC236}">
                  <a16:creationId xmlns:a16="http://schemas.microsoft.com/office/drawing/2014/main" id="{05F4F1AC-2259-37A5-8920-36AA0258AC11}"/>
                </a:ext>
              </a:extLst>
            </p:cNvPr>
            <p:cNvSpPr/>
            <p:nvPr/>
          </p:nvSpPr>
          <p:spPr>
            <a:xfrm>
              <a:off x="834245" y="1056614"/>
              <a:ext cx="10800000" cy="3600000"/>
            </a:xfrm>
            <a:prstGeom prst="rightArrow">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ACB716C4-7DAE-112C-11B4-B8AD5C321C55}"/>
                </a:ext>
              </a:extLst>
            </p:cNvPr>
            <p:cNvSpPr/>
            <p:nvPr/>
          </p:nvSpPr>
          <p:spPr>
            <a:xfrm>
              <a:off x="2566190" y="2028614"/>
              <a:ext cx="1584000" cy="1656000"/>
            </a:xfrm>
            <a:prstGeom prst="roundRect">
              <a:avLst/>
            </a:prstGeom>
            <a:solidFill>
              <a:schemeClr val="accent4">
                <a:lumMod val="20000"/>
                <a:lumOff val="8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Data Processing</a:t>
              </a:r>
            </a:p>
          </p:txBody>
        </p:sp>
        <p:sp>
          <p:nvSpPr>
            <p:cNvPr id="7" name="Rectangle: Rounded Corners 6">
              <a:extLst>
                <a:ext uri="{FF2B5EF4-FFF2-40B4-BE49-F238E27FC236}">
                  <a16:creationId xmlns:a16="http://schemas.microsoft.com/office/drawing/2014/main" id="{54AA68A6-B492-5C94-D359-54C5961AE77C}"/>
                </a:ext>
              </a:extLst>
            </p:cNvPr>
            <p:cNvSpPr/>
            <p:nvPr/>
          </p:nvSpPr>
          <p:spPr>
            <a:xfrm>
              <a:off x="4210822" y="2028614"/>
              <a:ext cx="1584000" cy="1656000"/>
            </a:xfrm>
            <a:prstGeom prst="roundRect">
              <a:avLst/>
            </a:prstGeom>
            <a:solidFill>
              <a:schemeClr val="tx1">
                <a:lumMod val="25000"/>
                <a:lumOff val="75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Strategy Selection</a:t>
              </a:r>
            </a:p>
          </p:txBody>
        </p:sp>
        <p:sp>
          <p:nvSpPr>
            <p:cNvPr id="8" name="Rectangle: Rounded Corners 7">
              <a:extLst>
                <a:ext uri="{FF2B5EF4-FFF2-40B4-BE49-F238E27FC236}">
                  <a16:creationId xmlns:a16="http://schemas.microsoft.com/office/drawing/2014/main" id="{1F132761-12C3-0C29-6ECC-BF150B5595BC}"/>
                </a:ext>
              </a:extLst>
            </p:cNvPr>
            <p:cNvSpPr/>
            <p:nvPr/>
          </p:nvSpPr>
          <p:spPr>
            <a:xfrm>
              <a:off x="5855454" y="2028614"/>
              <a:ext cx="1584000" cy="1656000"/>
            </a:xfrm>
            <a:prstGeom prst="roundRect">
              <a:avLst/>
            </a:prstGeom>
            <a:solidFill>
              <a:schemeClr val="accent4">
                <a:lumMod val="40000"/>
                <a:lumOff val="6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Training</a:t>
              </a:r>
            </a:p>
          </p:txBody>
        </p:sp>
        <p:sp>
          <p:nvSpPr>
            <p:cNvPr id="9" name="Rectangle: Rounded Corners 8">
              <a:extLst>
                <a:ext uri="{FF2B5EF4-FFF2-40B4-BE49-F238E27FC236}">
                  <a16:creationId xmlns:a16="http://schemas.microsoft.com/office/drawing/2014/main" id="{23974328-80DB-6B26-CE30-245DCA6F0908}"/>
                </a:ext>
              </a:extLst>
            </p:cNvPr>
            <p:cNvSpPr/>
            <p:nvPr/>
          </p:nvSpPr>
          <p:spPr>
            <a:xfrm>
              <a:off x="7499577" y="2028614"/>
              <a:ext cx="1584000" cy="1656000"/>
            </a:xfrm>
            <a:prstGeom prst="roundRect">
              <a:avLst/>
            </a:prstGeom>
            <a:solidFill>
              <a:schemeClr val="accent4">
                <a:lumMod val="60000"/>
                <a:lumOff val="4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Evaluating</a:t>
              </a:r>
            </a:p>
          </p:txBody>
        </p:sp>
        <p:sp>
          <p:nvSpPr>
            <p:cNvPr id="10" name="Rectangle: Rounded Corners 9">
              <a:extLst>
                <a:ext uri="{FF2B5EF4-FFF2-40B4-BE49-F238E27FC236}">
                  <a16:creationId xmlns:a16="http://schemas.microsoft.com/office/drawing/2014/main" id="{71546FED-B217-97B1-29BD-9FE4193EE0BE}"/>
                </a:ext>
              </a:extLst>
            </p:cNvPr>
            <p:cNvSpPr/>
            <p:nvPr/>
          </p:nvSpPr>
          <p:spPr>
            <a:xfrm>
              <a:off x="9143700" y="2028614"/>
              <a:ext cx="1584000" cy="1656000"/>
            </a:xfrm>
            <a:prstGeom prst="roundRect">
              <a:avLst/>
            </a:prstGeom>
            <a:solidFill>
              <a:schemeClr val="tx1">
                <a:lumMod val="50000"/>
                <a:lumOff val="5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Deployment</a:t>
              </a:r>
            </a:p>
          </p:txBody>
        </p:sp>
        <p:sp>
          <p:nvSpPr>
            <p:cNvPr id="11" name="Rectangle: Rounded Corners 10">
              <a:extLst>
                <a:ext uri="{FF2B5EF4-FFF2-40B4-BE49-F238E27FC236}">
                  <a16:creationId xmlns:a16="http://schemas.microsoft.com/office/drawing/2014/main" id="{EC6B3828-8850-0526-848D-1E06A1424DE1}"/>
                </a:ext>
              </a:extLst>
            </p:cNvPr>
            <p:cNvSpPr/>
            <p:nvPr/>
          </p:nvSpPr>
          <p:spPr>
            <a:xfrm>
              <a:off x="921558" y="2028614"/>
              <a:ext cx="1584000" cy="1656000"/>
            </a:xfrm>
            <a:prstGeom prst="roundRect">
              <a:avLst/>
            </a:prstGeom>
            <a:solidFill>
              <a:schemeClr val="tx1">
                <a:lumMod val="10000"/>
                <a:lumOff val="9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Data Building</a:t>
              </a:r>
            </a:p>
          </p:txBody>
        </p:sp>
      </p:grpSp>
      <p:sp>
        <p:nvSpPr>
          <p:cNvPr id="12" name="Right Brace 11">
            <a:extLst>
              <a:ext uri="{FF2B5EF4-FFF2-40B4-BE49-F238E27FC236}">
                <a16:creationId xmlns:a16="http://schemas.microsoft.com/office/drawing/2014/main" id="{30C955FA-145E-3E47-542B-6E292EC97CA8}"/>
              </a:ext>
            </a:extLst>
          </p:cNvPr>
          <p:cNvSpPr/>
          <p:nvPr/>
        </p:nvSpPr>
        <p:spPr>
          <a:xfrm rot="16200000">
            <a:off x="4870741" y="835305"/>
            <a:ext cx="264160" cy="4994019"/>
          </a:xfrm>
          <a:prstGeom prst="rightBrace">
            <a:avLst>
              <a:gd name="adj1" fmla="val 36538"/>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1B7967D3-DB1A-2AF3-A5FD-118EC7E98709}"/>
              </a:ext>
            </a:extLst>
          </p:cNvPr>
          <p:cNvCxnSpPr>
            <a:cxnSpLocks/>
          </p:cNvCxnSpPr>
          <p:nvPr/>
        </p:nvCxnSpPr>
        <p:spPr>
          <a:xfrm>
            <a:off x="2678619" y="4582280"/>
            <a:ext cx="2357301" cy="3385"/>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Rounded Corners 13">
            <a:extLst>
              <a:ext uri="{FF2B5EF4-FFF2-40B4-BE49-F238E27FC236}">
                <a16:creationId xmlns:a16="http://schemas.microsoft.com/office/drawing/2014/main" id="{CB56040E-40DB-885C-B1CB-ABA9E37329D1}"/>
              </a:ext>
            </a:extLst>
          </p:cNvPr>
          <p:cNvSpPr>
            <a:spLocks/>
          </p:cNvSpPr>
          <p:nvPr/>
        </p:nvSpPr>
        <p:spPr>
          <a:xfrm>
            <a:off x="2734158" y="3510823"/>
            <a:ext cx="636309" cy="2218298"/>
          </a:xfrm>
          <a:prstGeom prst="roundRect">
            <a:avLst/>
          </a:prstGeom>
          <a:solidFill>
            <a:schemeClr val="bg2">
              <a:lumMod val="95000"/>
            </a:schemeClr>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5" name="Picture 14" descr="A colorful object with dots&#10;&#10;AI-generated content may be incorrect.">
            <a:extLst>
              <a:ext uri="{FF2B5EF4-FFF2-40B4-BE49-F238E27FC236}">
                <a16:creationId xmlns:a16="http://schemas.microsoft.com/office/drawing/2014/main" id="{87FF8515-DC89-0BBC-0ED7-35EC2824E1FF}"/>
              </a:ext>
            </a:extLst>
          </p:cNvPr>
          <p:cNvPicPr>
            <a:picLocks noChangeAspect="1"/>
          </p:cNvPicPr>
          <p:nvPr/>
        </p:nvPicPr>
        <p:blipFill>
          <a:blip r:embed="rId4"/>
          <a:stretch>
            <a:fillRect/>
          </a:stretch>
        </p:blipFill>
        <p:spPr>
          <a:xfrm>
            <a:off x="2728675" y="3576641"/>
            <a:ext cx="608849" cy="624984"/>
          </a:xfrm>
          <a:prstGeom prst="rect">
            <a:avLst/>
          </a:prstGeom>
        </p:spPr>
      </p:pic>
      <p:pic>
        <p:nvPicPr>
          <p:cNvPr id="16" name="Picture 15" descr="A colorful object with dots&#10;&#10;AI-generated content may be incorrect.">
            <a:extLst>
              <a:ext uri="{FF2B5EF4-FFF2-40B4-BE49-F238E27FC236}">
                <a16:creationId xmlns:a16="http://schemas.microsoft.com/office/drawing/2014/main" id="{0FC82DB3-A4B4-0E87-32F8-4D758B155BDA}"/>
              </a:ext>
            </a:extLst>
          </p:cNvPr>
          <p:cNvPicPr>
            <a:picLocks noChangeAspect="1"/>
          </p:cNvPicPr>
          <p:nvPr/>
        </p:nvPicPr>
        <p:blipFill>
          <a:blip r:embed="rId4"/>
          <a:stretch>
            <a:fillRect/>
          </a:stretch>
        </p:blipFill>
        <p:spPr>
          <a:xfrm>
            <a:off x="2747209" y="5008990"/>
            <a:ext cx="608849" cy="624984"/>
          </a:xfrm>
          <a:prstGeom prst="rect">
            <a:avLst/>
          </a:prstGeom>
        </p:spPr>
      </p:pic>
      <p:sp>
        <p:nvSpPr>
          <p:cNvPr id="17" name="Oval 16">
            <a:extLst>
              <a:ext uri="{FF2B5EF4-FFF2-40B4-BE49-F238E27FC236}">
                <a16:creationId xmlns:a16="http://schemas.microsoft.com/office/drawing/2014/main" id="{1BEB7523-0081-91C4-114C-F00A78DE2838}"/>
              </a:ext>
            </a:extLst>
          </p:cNvPr>
          <p:cNvSpPr>
            <a:spLocks/>
          </p:cNvSpPr>
          <p:nvPr/>
        </p:nvSpPr>
        <p:spPr>
          <a:xfrm>
            <a:off x="2987436" y="4401425"/>
            <a:ext cx="91327" cy="93748"/>
          </a:xfrm>
          <a:prstGeom prst="ellipse">
            <a:avLst/>
          </a:prstGeom>
          <a:solidFill>
            <a:srgbClr val="FFC000"/>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09B7D954-660D-B610-EBB6-D4CCAF2CFD33}"/>
              </a:ext>
            </a:extLst>
          </p:cNvPr>
          <p:cNvSpPr>
            <a:spLocks/>
          </p:cNvSpPr>
          <p:nvPr/>
        </p:nvSpPr>
        <p:spPr>
          <a:xfrm>
            <a:off x="2989299" y="4533714"/>
            <a:ext cx="91327" cy="93748"/>
          </a:xfrm>
          <a:prstGeom prst="ellipse">
            <a:avLst/>
          </a:prstGeom>
          <a:solidFill>
            <a:srgbClr val="FFC000"/>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91F9B91A-E326-0F05-DEED-77D932B85E51}"/>
              </a:ext>
            </a:extLst>
          </p:cNvPr>
          <p:cNvSpPr>
            <a:spLocks/>
          </p:cNvSpPr>
          <p:nvPr/>
        </p:nvSpPr>
        <p:spPr>
          <a:xfrm>
            <a:off x="2989299" y="4666002"/>
            <a:ext cx="91327" cy="93748"/>
          </a:xfrm>
          <a:prstGeom prst="ellipse">
            <a:avLst/>
          </a:prstGeom>
          <a:solidFill>
            <a:srgbClr val="FFC000"/>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6A87FBE1-8139-8924-9CD1-9CBF50EF181E}"/>
              </a:ext>
            </a:extLst>
          </p:cNvPr>
          <p:cNvSpPr>
            <a:spLocks/>
          </p:cNvSpPr>
          <p:nvPr/>
        </p:nvSpPr>
        <p:spPr>
          <a:xfrm>
            <a:off x="3484931" y="3698231"/>
            <a:ext cx="636309" cy="1785893"/>
          </a:xfrm>
          <a:prstGeom prst="roundRect">
            <a:avLst/>
          </a:prstGeom>
          <a:solidFill>
            <a:schemeClr val="bg2">
              <a:lumMod val="95000"/>
            </a:schemeClr>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1" name="Picture 20" descr="A colorful object with dots&#10;&#10;AI-generated content may be incorrect.">
            <a:extLst>
              <a:ext uri="{FF2B5EF4-FFF2-40B4-BE49-F238E27FC236}">
                <a16:creationId xmlns:a16="http://schemas.microsoft.com/office/drawing/2014/main" id="{E642C860-CD0A-D0FD-8EA6-E4AF929D4997}"/>
              </a:ext>
            </a:extLst>
          </p:cNvPr>
          <p:cNvPicPr>
            <a:picLocks noChangeAspect="1"/>
          </p:cNvPicPr>
          <p:nvPr/>
        </p:nvPicPr>
        <p:blipFill>
          <a:blip r:embed="rId4"/>
          <a:stretch>
            <a:fillRect/>
          </a:stretch>
        </p:blipFill>
        <p:spPr>
          <a:xfrm>
            <a:off x="3479448" y="3744671"/>
            <a:ext cx="608849" cy="624984"/>
          </a:xfrm>
          <a:prstGeom prst="rect">
            <a:avLst/>
          </a:prstGeom>
        </p:spPr>
      </p:pic>
      <p:pic>
        <p:nvPicPr>
          <p:cNvPr id="22" name="Picture 21" descr="A colorful object with dots&#10;&#10;AI-generated content may be incorrect.">
            <a:extLst>
              <a:ext uri="{FF2B5EF4-FFF2-40B4-BE49-F238E27FC236}">
                <a16:creationId xmlns:a16="http://schemas.microsoft.com/office/drawing/2014/main" id="{174EC7EE-046B-EC1A-B12F-13D713B5884B}"/>
              </a:ext>
            </a:extLst>
          </p:cNvPr>
          <p:cNvPicPr>
            <a:picLocks noChangeAspect="1"/>
          </p:cNvPicPr>
          <p:nvPr/>
        </p:nvPicPr>
        <p:blipFill>
          <a:blip r:embed="rId4"/>
          <a:stretch>
            <a:fillRect/>
          </a:stretch>
        </p:blipFill>
        <p:spPr>
          <a:xfrm>
            <a:off x="3501267" y="4791520"/>
            <a:ext cx="608849" cy="624984"/>
          </a:xfrm>
          <a:prstGeom prst="rect">
            <a:avLst/>
          </a:prstGeom>
        </p:spPr>
      </p:pic>
      <p:sp>
        <p:nvSpPr>
          <p:cNvPr id="23" name="Oval 22">
            <a:extLst>
              <a:ext uri="{FF2B5EF4-FFF2-40B4-BE49-F238E27FC236}">
                <a16:creationId xmlns:a16="http://schemas.microsoft.com/office/drawing/2014/main" id="{4A983087-EA6C-E169-B648-81A8FB7459FC}"/>
              </a:ext>
            </a:extLst>
          </p:cNvPr>
          <p:cNvSpPr>
            <a:spLocks/>
          </p:cNvSpPr>
          <p:nvPr/>
        </p:nvSpPr>
        <p:spPr>
          <a:xfrm>
            <a:off x="3740072" y="4533714"/>
            <a:ext cx="91327" cy="93748"/>
          </a:xfrm>
          <a:prstGeom prst="ellipse">
            <a:avLst/>
          </a:prstGeom>
          <a:solidFill>
            <a:srgbClr val="FFC000"/>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E29533A3-EEB1-5922-ACFA-735A3014FEC2}"/>
              </a:ext>
            </a:extLst>
          </p:cNvPr>
          <p:cNvSpPr>
            <a:spLocks/>
          </p:cNvSpPr>
          <p:nvPr/>
        </p:nvSpPr>
        <p:spPr>
          <a:xfrm>
            <a:off x="4197278" y="4225978"/>
            <a:ext cx="636309" cy="744122"/>
          </a:xfrm>
          <a:prstGeom prst="roundRect">
            <a:avLst/>
          </a:prstGeom>
          <a:solidFill>
            <a:schemeClr val="bg2">
              <a:lumMod val="95000"/>
            </a:schemeClr>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5" name="Picture 24" descr="A colorful object with dots&#10;&#10;AI-generated content may be incorrect.">
            <a:extLst>
              <a:ext uri="{FF2B5EF4-FFF2-40B4-BE49-F238E27FC236}">
                <a16:creationId xmlns:a16="http://schemas.microsoft.com/office/drawing/2014/main" id="{B4C858EF-619B-F4BE-6776-4E76C190C4B5}"/>
              </a:ext>
            </a:extLst>
          </p:cNvPr>
          <p:cNvPicPr>
            <a:picLocks noChangeAspect="1"/>
          </p:cNvPicPr>
          <p:nvPr/>
        </p:nvPicPr>
        <p:blipFill>
          <a:blip r:embed="rId4"/>
          <a:stretch>
            <a:fillRect/>
          </a:stretch>
        </p:blipFill>
        <p:spPr>
          <a:xfrm>
            <a:off x="4210330" y="4268095"/>
            <a:ext cx="608849" cy="624984"/>
          </a:xfrm>
          <a:prstGeom prst="rect">
            <a:avLst/>
          </a:prstGeom>
        </p:spPr>
      </p:pic>
      <p:pic>
        <p:nvPicPr>
          <p:cNvPr id="26" name="Picture 25">
            <a:extLst>
              <a:ext uri="{FF2B5EF4-FFF2-40B4-BE49-F238E27FC236}">
                <a16:creationId xmlns:a16="http://schemas.microsoft.com/office/drawing/2014/main" id="{0ED059B0-DA05-610C-5DF7-1EBA641032A0}"/>
              </a:ext>
            </a:extLst>
          </p:cNvPr>
          <p:cNvPicPr>
            <a:picLocks noChangeAspect="1"/>
          </p:cNvPicPr>
          <p:nvPr/>
        </p:nvPicPr>
        <p:blipFill>
          <a:blip r:embed="rId5"/>
          <a:srcRect b="11528"/>
          <a:stretch/>
        </p:blipFill>
        <p:spPr>
          <a:xfrm>
            <a:off x="1782735" y="4093539"/>
            <a:ext cx="865846" cy="1017993"/>
          </a:xfrm>
          <a:prstGeom prst="rect">
            <a:avLst/>
          </a:prstGeom>
        </p:spPr>
      </p:pic>
      <p:cxnSp>
        <p:nvCxnSpPr>
          <p:cNvPr id="28" name="Connector: Elbow 27">
            <a:extLst>
              <a:ext uri="{FF2B5EF4-FFF2-40B4-BE49-F238E27FC236}">
                <a16:creationId xmlns:a16="http://schemas.microsoft.com/office/drawing/2014/main" id="{7D5300B2-947F-9C83-36A0-CEB2FC27C3FE}"/>
              </a:ext>
            </a:extLst>
          </p:cNvPr>
          <p:cNvCxnSpPr>
            <a:cxnSpLocks/>
            <a:stCxn id="27" idx="3"/>
          </p:cNvCxnSpPr>
          <p:nvPr/>
        </p:nvCxnSpPr>
        <p:spPr>
          <a:xfrm flipH="1">
            <a:off x="2457368" y="4585666"/>
            <a:ext cx="5089510" cy="1351331"/>
          </a:xfrm>
          <a:prstGeom prst="bentConnector3">
            <a:avLst>
              <a:gd name="adj1" fmla="val -3798"/>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F43B155C-0B50-7A22-3B18-FCC9E0EE872D}"/>
              </a:ext>
            </a:extLst>
          </p:cNvPr>
          <p:cNvSpPr txBox="1">
            <a:spLocks/>
          </p:cNvSpPr>
          <p:nvPr/>
        </p:nvSpPr>
        <p:spPr>
          <a:xfrm>
            <a:off x="3178072" y="3470354"/>
            <a:ext cx="395752" cy="307777"/>
          </a:xfrm>
          <a:prstGeom prst="rect">
            <a:avLst/>
          </a:prstGeom>
          <a:noFill/>
        </p:spPr>
        <p:txBody>
          <a:bodyPr wrap="square">
            <a:spAutoFit/>
          </a:bodyPr>
          <a:lstStyle/>
          <a:p>
            <a:r>
              <a:rPr lang="en-GB" sz="1400" dirty="0"/>
              <a:t>w</a:t>
            </a:r>
            <a:r>
              <a:rPr lang="en-GB" sz="600" dirty="0"/>
              <a:t>1</a:t>
            </a:r>
            <a:endParaRPr lang="en-GB" sz="1400" dirty="0"/>
          </a:p>
        </p:txBody>
      </p:sp>
      <p:sp>
        <p:nvSpPr>
          <p:cNvPr id="31" name="TextBox 30">
            <a:extLst>
              <a:ext uri="{FF2B5EF4-FFF2-40B4-BE49-F238E27FC236}">
                <a16:creationId xmlns:a16="http://schemas.microsoft.com/office/drawing/2014/main" id="{5FA1BF46-1E63-2D37-4D53-8EA2E29201BA}"/>
              </a:ext>
            </a:extLst>
          </p:cNvPr>
          <p:cNvSpPr txBox="1">
            <a:spLocks/>
          </p:cNvSpPr>
          <p:nvPr/>
        </p:nvSpPr>
        <p:spPr>
          <a:xfrm>
            <a:off x="3155242" y="4875409"/>
            <a:ext cx="395752" cy="307777"/>
          </a:xfrm>
          <a:prstGeom prst="rect">
            <a:avLst/>
          </a:prstGeom>
          <a:noFill/>
        </p:spPr>
        <p:txBody>
          <a:bodyPr wrap="square">
            <a:spAutoFit/>
          </a:bodyPr>
          <a:lstStyle/>
          <a:p>
            <a:r>
              <a:rPr lang="en-GB" sz="1400" dirty="0"/>
              <a:t>w</a:t>
            </a:r>
            <a:r>
              <a:rPr lang="en-GB" sz="600" dirty="0"/>
              <a:t>2</a:t>
            </a:r>
            <a:endParaRPr lang="en-GB" sz="1400" dirty="0"/>
          </a:p>
        </p:txBody>
      </p:sp>
      <p:sp>
        <p:nvSpPr>
          <p:cNvPr id="32" name="TextBox 31">
            <a:extLst>
              <a:ext uri="{FF2B5EF4-FFF2-40B4-BE49-F238E27FC236}">
                <a16:creationId xmlns:a16="http://schemas.microsoft.com/office/drawing/2014/main" id="{A04887A7-2EBA-1996-37B1-9F196790A6C5}"/>
              </a:ext>
            </a:extLst>
          </p:cNvPr>
          <p:cNvSpPr txBox="1">
            <a:spLocks/>
          </p:cNvSpPr>
          <p:nvPr/>
        </p:nvSpPr>
        <p:spPr>
          <a:xfrm>
            <a:off x="3937018" y="3630321"/>
            <a:ext cx="395752" cy="307777"/>
          </a:xfrm>
          <a:prstGeom prst="rect">
            <a:avLst/>
          </a:prstGeom>
          <a:noFill/>
        </p:spPr>
        <p:txBody>
          <a:bodyPr wrap="square">
            <a:spAutoFit/>
          </a:bodyPr>
          <a:lstStyle/>
          <a:p>
            <a:r>
              <a:rPr lang="en-GB" sz="1400" dirty="0"/>
              <a:t>w</a:t>
            </a:r>
            <a:r>
              <a:rPr lang="en-GB" sz="600" dirty="0"/>
              <a:t>3</a:t>
            </a:r>
            <a:endParaRPr lang="en-GB" sz="1400" dirty="0"/>
          </a:p>
        </p:txBody>
      </p:sp>
      <p:sp>
        <p:nvSpPr>
          <p:cNvPr id="2" name="Oval 1">
            <a:extLst>
              <a:ext uri="{FF2B5EF4-FFF2-40B4-BE49-F238E27FC236}">
                <a16:creationId xmlns:a16="http://schemas.microsoft.com/office/drawing/2014/main" id="{8BE0DC57-5E9D-E689-C4B5-8CBB9059E60C}"/>
              </a:ext>
            </a:extLst>
          </p:cNvPr>
          <p:cNvSpPr/>
          <p:nvPr/>
        </p:nvSpPr>
        <p:spPr>
          <a:xfrm>
            <a:off x="2412029" y="3509986"/>
            <a:ext cx="360000" cy="36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a:t>
            </a:r>
          </a:p>
        </p:txBody>
      </p:sp>
      <p:sp>
        <p:nvSpPr>
          <p:cNvPr id="3" name="Oval 2">
            <a:extLst>
              <a:ext uri="{FF2B5EF4-FFF2-40B4-BE49-F238E27FC236}">
                <a16:creationId xmlns:a16="http://schemas.microsoft.com/office/drawing/2014/main" id="{D0EC34BD-0B75-1742-F237-0C7C5D4BD6C9}"/>
              </a:ext>
            </a:extLst>
          </p:cNvPr>
          <p:cNvSpPr/>
          <p:nvPr/>
        </p:nvSpPr>
        <p:spPr>
          <a:xfrm>
            <a:off x="7008061" y="4093539"/>
            <a:ext cx="360000" cy="36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2</a:t>
            </a:r>
          </a:p>
        </p:txBody>
      </p:sp>
      <p:sp>
        <p:nvSpPr>
          <p:cNvPr id="29" name="Oval 28">
            <a:extLst>
              <a:ext uri="{FF2B5EF4-FFF2-40B4-BE49-F238E27FC236}">
                <a16:creationId xmlns:a16="http://schemas.microsoft.com/office/drawing/2014/main" id="{07C75F53-5CCD-A42A-6B4A-87C4CE49C7D8}"/>
              </a:ext>
            </a:extLst>
          </p:cNvPr>
          <p:cNvSpPr/>
          <p:nvPr/>
        </p:nvSpPr>
        <p:spPr>
          <a:xfrm>
            <a:off x="7815652" y="5810579"/>
            <a:ext cx="360000" cy="36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3</a:t>
            </a:r>
          </a:p>
        </p:txBody>
      </p:sp>
      <p:sp>
        <p:nvSpPr>
          <p:cNvPr id="33" name="Oval 32">
            <a:extLst>
              <a:ext uri="{FF2B5EF4-FFF2-40B4-BE49-F238E27FC236}">
                <a16:creationId xmlns:a16="http://schemas.microsoft.com/office/drawing/2014/main" id="{11207410-5C1C-6DF0-5CF2-DE93C0FE62AE}"/>
              </a:ext>
            </a:extLst>
          </p:cNvPr>
          <p:cNvSpPr/>
          <p:nvPr/>
        </p:nvSpPr>
        <p:spPr>
          <a:xfrm>
            <a:off x="1940052" y="5729121"/>
            <a:ext cx="360000" cy="36000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4</a:t>
            </a:r>
          </a:p>
        </p:txBody>
      </p:sp>
      <p:sp>
        <p:nvSpPr>
          <p:cNvPr id="34" name="Oval 33">
            <a:extLst>
              <a:ext uri="{FF2B5EF4-FFF2-40B4-BE49-F238E27FC236}">
                <a16:creationId xmlns:a16="http://schemas.microsoft.com/office/drawing/2014/main" id="{684951F3-4ED6-843A-374D-0BE2D75D0EB2}"/>
              </a:ext>
            </a:extLst>
          </p:cNvPr>
          <p:cNvSpPr/>
          <p:nvPr/>
        </p:nvSpPr>
        <p:spPr>
          <a:xfrm>
            <a:off x="4360384" y="3497020"/>
            <a:ext cx="360000" cy="36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5</a:t>
            </a:r>
          </a:p>
        </p:txBody>
      </p:sp>
    </p:spTree>
    <p:extLst>
      <p:ext uri="{BB962C8B-B14F-4D97-AF65-F5344CB8AC3E}">
        <p14:creationId xmlns:p14="http://schemas.microsoft.com/office/powerpoint/2010/main" val="2263860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81CE5-6B59-57CE-BF43-0EFE5155856D}"/>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DAECAC47-47B3-3DBA-579B-9A84DD7DC18C}"/>
              </a:ext>
            </a:extLst>
          </p:cNvPr>
          <p:cNvSpPr/>
          <p:nvPr/>
        </p:nvSpPr>
        <p:spPr>
          <a:xfrm>
            <a:off x="231290" y="238982"/>
            <a:ext cx="8595360" cy="553212"/>
          </a:xfrm>
          <a:prstGeom prst="rect">
            <a:avLst/>
          </a:prstGeom>
          <a:noFill/>
          <a:ln/>
        </p:spPr>
        <p:txBody>
          <a:bodyPr wrap="square" rtlCol="0" anchor="ctr"/>
          <a:lstStyle/>
          <a:p>
            <a:pPr marL="0" indent="0">
              <a:buNone/>
            </a:pPr>
            <a:r>
              <a:rPr lang="en-US" sz="3200" dirty="0">
                <a:solidFill>
                  <a:schemeClr val="bg1"/>
                </a:solidFill>
                <a:latin typeface="Arial" pitchFamily="34" charset="0"/>
                <a:cs typeface="Arial" pitchFamily="34" charset="-120"/>
              </a:rPr>
              <a:t>Overview of Learning systems</a:t>
            </a:r>
            <a:endParaRPr lang="en-US" sz="3200" dirty="0">
              <a:solidFill>
                <a:schemeClr val="bg1"/>
              </a:solidFill>
            </a:endParaRPr>
          </a:p>
        </p:txBody>
      </p:sp>
      <p:sp>
        <p:nvSpPr>
          <p:cNvPr id="11" name="TextBox 10">
            <a:extLst>
              <a:ext uri="{FF2B5EF4-FFF2-40B4-BE49-F238E27FC236}">
                <a16:creationId xmlns:a16="http://schemas.microsoft.com/office/drawing/2014/main" id="{CCA3597E-250A-CA9D-B05F-ED65CE8E903E}"/>
              </a:ext>
            </a:extLst>
          </p:cNvPr>
          <p:cNvSpPr txBox="1"/>
          <p:nvPr/>
        </p:nvSpPr>
        <p:spPr>
          <a:xfrm>
            <a:off x="648634" y="1193939"/>
            <a:ext cx="10412146" cy="707886"/>
          </a:xfrm>
          <a:prstGeom prst="rect">
            <a:avLst/>
          </a:prstGeom>
          <a:noFill/>
        </p:spPr>
        <p:txBody>
          <a:bodyPr wrap="square">
            <a:spAutoFit/>
          </a:bodyPr>
          <a:lstStyle/>
          <a:p>
            <a:pPr algn="ctr"/>
            <a:r>
              <a:rPr lang="en-GB" sz="2000" dirty="0">
                <a:latin typeface="+mj-lt"/>
              </a:rPr>
              <a:t>“Machine learning is the subfield of computer science that gives computers the ability to learn without being explicitly programmed” — </a:t>
            </a:r>
            <a:r>
              <a:rPr lang="en-GB" sz="2000" i="1" dirty="0">
                <a:latin typeface="+mj-lt"/>
              </a:rPr>
              <a:t>Arthur Samuel, 1959</a:t>
            </a:r>
            <a:endParaRPr lang="en-GB" dirty="0">
              <a:latin typeface="+mj-lt"/>
            </a:endParaRPr>
          </a:p>
        </p:txBody>
      </p:sp>
      <p:sp>
        <p:nvSpPr>
          <p:cNvPr id="12" name="Oval 11">
            <a:extLst>
              <a:ext uri="{FF2B5EF4-FFF2-40B4-BE49-F238E27FC236}">
                <a16:creationId xmlns:a16="http://schemas.microsoft.com/office/drawing/2014/main" id="{047A2506-EC8A-9D81-0800-53EB29DBCF9D}"/>
              </a:ext>
            </a:extLst>
          </p:cNvPr>
          <p:cNvSpPr/>
          <p:nvPr/>
        </p:nvSpPr>
        <p:spPr>
          <a:xfrm>
            <a:off x="2046512" y="2303571"/>
            <a:ext cx="3960000" cy="39600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13" name="Oval 12">
            <a:extLst>
              <a:ext uri="{FF2B5EF4-FFF2-40B4-BE49-F238E27FC236}">
                <a16:creationId xmlns:a16="http://schemas.microsoft.com/office/drawing/2014/main" id="{40A27D0F-214B-361E-CC42-D4EF089079DD}"/>
              </a:ext>
            </a:extLst>
          </p:cNvPr>
          <p:cNvSpPr/>
          <p:nvPr/>
        </p:nvSpPr>
        <p:spPr>
          <a:xfrm>
            <a:off x="2974707" y="3204778"/>
            <a:ext cx="2880000" cy="288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004AFB77-E50E-EEC0-AC44-5D97AEC701BB}"/>
              </a:ext>
            </a:extLst>
          </p:cNvPr>
          <p:cNvSpPr/>
          <p:nvPr/>
        </p:nvSpPr>
        <p:spPr>
          <a:xfrm>
            <a:off x="3871015" y="4132374"/>
            <a:ext cx="1800000" cy="180000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6ABF13C-889B-E65A-E99D-6E70B3AA068E}"/>
              </a:ext>
            </a:extLst>
          </p:cNvPr>
          <p:cNvSpPr txBox="1"/>
          <p:nvPr/>
        </p:nvSpPr>
        <p:spPr>
          <a:xfrm>
            <a:off x="2754935" y="2755732"/>
            <a:ext cx="524503" cy="461665"/>
          </a:xfrm>
          <a:prstGeom prst="rect">
            <a:avLst/>
          </a:prstGeom>
          <a:noFill/>
        </p:spPr>
        <p:txBody>
          <a:bodyPr wrap="none" rtlCol="0">
            <a:spAutoFit/>
          </a:bodyPr>
          <a:lstStyle/>
          <a:p>
            <a:r>
              <a:rPr lang="en-GB" sz="2400" dirty="0">
                <a:solidFill>
                  <a:schemeClr val="bg2"/>
                </a:solidFill>
              </a:rPr>
              <a:t>AI</a:t>
            </a:r>
          </a:p>
        </p:txBody>
      </p:sp>
      <p:sp>
        <p:nvSpPr>
          <p:cNvPr id="17" name="TextBox 16">
            <a:extLst>
              <a:ext uri="{FF2B5EF4-FFF2-40B4-BE49-F238E27FC236}">
                <a16:creationId xmlns:a16="http://schemas.microsoft.com/office/drawing/2014/main" id="{03DCF09F-63A0-159B-24B9-B7D220CCB491}"/>
              </a:ext>
            </a:extLst>
          </p:cNvPr>
          <p:cNvSpPr txBox="1"/>
          <p:nvPr/>
        </p:nvSpPr>
        <p:spPr>
          <a:xfrm>
            <a:off x="3563078" y="3400020"/>
            <a:ext cx="615874" cy="461665"/>
          </a:xfrm>
          <a:prstGeom prst="rect">
            <a:avLst/>
          </a:prstGeom>
          <a:noFill/>
        </p:spPr>
        <p:txBody>
          <a:bodyPr wrap="none" rtlCol="0">
            <a:spAutoFit/>
          </a:bodyPr>
          <a:lstStyle/>
          <a:p>
            <a:r>
              <a:rPr lang="en-GB" sz="2400" dirty="0">
                <a:solidFill>
                  <a:schemeClr val="bg2"/>
                </a:solidFill>
              </a:rPr>
              <a:t>ML</a:t>
            </a:r>
          </a:p>
        </p:txBody>
      </p:sp>
      <p:sp>
        <p:nvSpPr>
          <p:cNvPr id="19" name="TextBox 18">
            <a:extLst>
              <a:ext uri="{FF2B5EF4-FFF2-40B4-BE49-F238E27FC236}">
                <a16:creationId xmlns:a16="http://schemas.microsoft.com/office/drawing/2014/main" id="{37BEA566-FEA8-1269-FC1C-98B3000F4EAA}"/>
              </a:ext>
            </a:extLst>
          </p:cNvPr>
          <p:cNvSpPr txBox="1"/>
          <p:nvPr/>
        </p:nvSpPr>
        <p:spPr>
          <a:xfrm>
            <a:off x="4232254" y="4201462"/>
            <a:ext cx="593432" cy="461665"/>
          </a:xfrm>
          <a:prstGeom prst="rect">
            <a:avLst/>
          </a:prstGeom>
          <a:noFill/>
        </p:spPr>
        <p:txBody>
          <a:bodyPr wrap="none" rtlCol="0">
            <a:spAutoFit/>
          </a:bodyPr>
          <a:lstStyle/>
          <a:p>
            <a:r>
              <a:rPr lang="en-GB" sz="2400" dirty="0">
                <a:solidFill>
                  <a:schemeClr val="bg2"/>
                </a:solidFill>
              </a:rPr>
              <a:t>DL</a:t>
            </a:r>
          </a:p>
        </p:txBody>
      </p:sp>
    </p:spTree>
    <p:extLst>
      <p:ext uri="{BB962C8B-B14F-4D97-AF65-F5344CB8AC3E}">
        <p14:creationId xmlns:p14="http://schemas.microsoft.com/office/powerpoint/2010/main" val="23100783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C1E9C-1172-A011-B22E-0F1E584BCC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951FFF-AEDF-E8DB-D750-A7840E8F4B4B}"/>
              </a:ext>
            </a:extLst>
          </p:cNvPr>
          <p:cNvSpPr>
            <a:spLocks noGrp="1"/>
          </p:cNvSpPr>
          <p:nvPr>
            <p:ph type="ctrTitle"/>
          </p:nvPr>
        </p:nvSpPr>
        <p:spPr>
          <a:xfrm>
            <a:off x="147704" y="224831"/>
            <a:ext cx="10625007" cy="567399"/>
          </a:xfrm>
        </p:spPr>
        <p:txBody>
          <a:bodyPr/>
          <a:lstStyle/>
          <a:p>
            <a:r>
              <a:rPr lang="en-GB" b="0" dirty="0"/>
              <a:t>4 Evaluation Metrics</a:t>
            </a:r>
            <a:endParaRPr lang="en-US" b="0" dirty="0"/>
          </a:p>
        </p:txBody>
      </p:sp>
      <p:pic>
        <p:nvPicPr>
          <p:cNvPr id="1030" name="Picture 6" descr="Evaluation metrics accuracy, precision, recall, F-score, and... | Download  Scientific Diagram">
            <a:extLst>
              <a:ext uri="{FF2B5EF4-FFF2-40B4-BE49-F238E27FC236}">
                <a16:creationId xmlns:a16="http://schemas.microsoft.com/office/drawing/2014/main" id="{00B576D8-A9FB-0D3B-6943-C7D8846DE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7255" y="1572242"/>
            <a:ext cx="6215436" cy="41754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ccuracy vs. Precision vs. Recall in Machine Learning | Encord">
            <a:extLst>
              <a:ext uri="{FF2B5EF4-FFF2-40B4-BE49-F238E27FC236}">
                <a16:creationId xmlns:a16="http://schemas.microsoft.com/office/drawing/2014/main" id="{1CECACDB-C895-E64C-C20B-7D2FFC3A74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2312"/>
          <a:stretch/>
        </p:blipFill>
        <p:spPr bwMode="auto">
          <a:xfrm>
            <a:off x="147102" y="1228858"/>
            <a:ext cx="4866731" cy="4898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4418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BDBBD-305B-6A75-72CC-15098E53F14C}"/>
            </a:ext>
          </a:extLst>
        </p:cNvPr>
        <p:cNvGrpSpPr/>
        <p:nvPr/>
      </p:nvGrpSpPr>
      <p:grpSpPr>
        <a:xfrm>
          <a:off x="0" y="0"/>
          <a:ext cx="0" cy="0"/>
          <a:chOff x="0" y="0"/>
          <a:chExt cx="0" cy="0"/>
        </a:xfrm>
      </p:grpSpPr>
      <p:pic>
        <p:nvPicPr>
          <p:cNvPr id="27" name="Picture 26" descr="A white rectangular object with blue text&#10;&#10;AI-generated content may be incorrect.">
            <a:extLst>
              <a:ext uri="{FF2B5EF4-FFF2-40B4-BE49-F238E27FC236}">
                <a16:creationId xmlns:a16="http://schemas.microsoft.com/office/drawing/2014/main" id="{B0CC1747-0A21-F078-3859-12F6FF2EE44D}"/>
              </a:ext>
            </a:extLst>
          </p:cNvPr>
          <p:cNvPicPr>
            <a:picLocks noChangeAspect="1"/>
          </p:cNvPicPr>
          <p:nvPr/>
        </p:nvPicPr>
        <p:blipFill>
          <a:blip r:embed="rId3"/>
          <a:stretch>
            <a:fillRect/>
          </a:stretch>
        </p:blipFill>
        <p:spPr>
          <a:xfrm>
            <a:off x="4994787" y="4210675"/>
            <a:ext cx="2552091" cy="749981"/>
          </a:xfrm>
          <a:prstGeom prst="rect">
            <a:avLst/>
          </a:prstGeom>
        </p:spPr>
      </p:pic>
      <p:sp>
        <p:nvSpPr>
          <p:cNvPr id="4" name="Title 1">
            <a:extLst>
              <a:ext uri="{FF2B5EF4-FFF2-40B4-BE49-F238E27FC236}">
                <a16:creationId xmlns:a16="http://schemas.microsoft.com/office/drawing/2014/main" id="{0FB001A5-D397-3B70-CC96-52C712AADFD1}"/>
              </a:ext>
            </a:extLst>
          </p:cNvPr>
          <p:cNvSpPr>
            <a:spLocks noGrp="1"/>
          </p:cNvSpPr>
          <p:nvPr>
            <p:ph type="ctrTitle"/>
          </p:nvPr>
        </p:nvSpPr>
        <p:spPr>
          <a:xfrm>
            <a:off x="147704" y="224755"/>
            <a:ext cx="10625007" cy="567399"/>
          </a:xfrm>
        </p:spPr>
        <p:txBody>
          <a:bodyPr/>
          <a:lstStyle/>
          <a:p>
            <a:r>
              <a:rPr lang="en-GB" b="0" dirty="0"/>
              <a:t>From ML to DL (pipeline)</a:t>
            </a:r>
            <a:endParaRPr lang="en-US" b="0" dirty="0"/>
          </a:p>
        </p:txBody>
      </p:sp>
      <p:grpSp>
        <p:nvGrpSpPr>
          <p:cNvPr id="36" name="Group 35">
            <a:extLst>
              <a:ext uri="{FF2B5EF4-FFF2-40B4-BE49-F238E27FC236}">
                <a16:creationId xmlns:a16="http://schemas.microsoft.com/office/drawing/2014/main" id="{CE81E166-188D-BDA4-8FAF-E4782B59B68C}"/>
              </a:ext>
            </a:extLst>
          </p:cNvPr>
          <p:cNvGrpSpPr/>
          <p:nvPr/>
        </p:nvGrpSpPr>
        <p:grpSpPr>
          <a:xfrm>
            <a:off x="834245" y="1178529"/>
            <a:ext cx="10800000" cy="2520000"/>
            <a:chOff x="834245" y="1056614"/>
            <a:chExt cx="10800000" cy="3600000"/>
          </a:xfrm>
        </p:grpSpPr>
        <p:sp>
          <p:nvSpPr>
            <p:cNvPr id="5" name="Arrow: Right 4">
              <a:extLst>
                <a:ext uri="{FF2B5EF4-FFF2-40B4-BE49-F238E27FC236}">
                  <a16:creationId xmlns:a16="http://schemas.microsoft.com/office/drawing/2014/main" id="{299234EA-DF3C-B775-24C3-D7F92CF62900}"/>
                </a:ext>
              </a:extLst>
            </p:cNvPr>
            <p:cNvSpPr/>
            <p:nvPr/>
          </p:nvSpPr>
          <p:spPr>
            <a:xfrm>
              <a:off x="834245" y="1056614"/>
              <a:ext cx="10800000" cy="3600000"/>
            </a:xfrm>
            <a:prstGeom prst="rightArrow">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DE697C6F-11FE-FAA9-535A-B483696D4EFA}"/>
                </a:ext>
              </a:extLst>
            </p:cNvPr>
            <p:cNvSpPr/>
            <p:nvPr/>
          </p:nvSpPr>
          <p:spPr>
            <a:xfrm>
              <a:off x="2566190" y="2028614"/>
              <a:ext cx="1584000" cy="1656000"/>
            </a:xfrm>
            <a:prstGeom prst="roundRect">
              <a:avLst/>
            </a:prstGeom>
            <a:solidFill>
              <a:schemeClr val="accent4">
                <a:lumMod val="20000"/>
                <a:lumOff val="8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Data Processing</a:t>
              </a:r>
            </a:p>
          </p:txBody>
        </p:sp>
        <p:sp>
          <p:nvSpPr>
            <p:cNvPr id="7" name="Rectangle: Rounded Corners 6">
              <a:extLst>
                <a:ext uri="{FF2B5EF4-FFF2-40B4-BE49-F238E27FC236}">
                  <a16:creationId xmlns:a16="http://schemas.microsoft.com/office/drawing/2014/main" id="{60923A07-25EC-DFFE-B0DB-9A0B111146F8}"/>
                </a:ext>
              </a:extLst>
            </p:cNvPr>
            <p:cNvSpPr/>
            <p:nvPr/>
          </p:nvSpPr>
          <p:spPr>
            <a:xfrm>
              <a:off x="4210822" y="2028614"/>
              <a:ext cx="1584000" cy="1656000"/>
            </a:xfrm>
            <a:prstGeom prst="roundRect">
              <a:avLst/>
            </a:prstGeom>
            <a:solidFill>
              <a:schemeClr val="tx1">
                <a:lumMod val="25000"/>
                <a:lumOff val="75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Strategy Selection</a:t>
              </a:r>
            </a:p>
          </p:txBody>
        </p:sp>
        <p:sp>
          <p:nvSpPr>
            <p:cNvPr id="8" name="Rectangle: Rounded Corners 7">
              <a:extLst>
                <a:ext uri="{FF2B5EF4-FFF2-40B4-BE49-F238E27FC236}">
                  <a16:creationId xmlns:a16="http://schemas.microsoft.com/office/drawing/2014/main" id="{1CDB3F1B-7021-5EFB-0A8E-BA6DA89C8AA1}"/>
                </a:ext>
              </a:extLst>
            </p:cNvPr>
            <p:cNvSpPr/>
            <p:nvPr/>
          </p:nvSpPr>
          <p:spPr>
            <a:xfrm>
              <a:off x="5855454" y="2028614"/>
              <a:ext cx="1584000" cy="1656000"/>
            </a:xfrm>
            <a:prstGeom prst="roundRect">
              <a:avLst/>
            </a:prstGeom>
            <a:solidFill>
              <a:schemeClr val="accent4">
                <a:lumMod val="40000"/>
                <a:lumOff val="6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Training</a:t>
              </a:r>
            </a:p>
          </p:txBody>
        </p:sp>
        <p:sp>
          <p:nvSpPr>
            <p:cNvPr id="9" name="Rectangle: Rounded Corners 8">
              <a:extLst>
                <a:ext uri="{FF2B5EF4-FFF2-40B4-BE49-F238E27FC236}">
                  <a16:creationId xmlns:a16="http://schemas.microsoft.com/office/drawing/2014/main" id="{C3972E57-6674-94A8-5361-92F34A3AD9F0}"/>
                </a:ext>
              </a:extLst>
            </p:cNvPr>
            <p:cNvSpPr/>
            <p:nvPr/>
          </p:nvSpPr>
          <p:spPr>
            <a:xfrm>
              <a:off x="7499577" y="2028614"/>
              <a:ext cx="1584000" cy="1656000"/>
            </a:xfrm>
            <a:prstGeom prst="roundRect">
              <a:avLst/>
            </a:prstGeom>
            <a:solidFill>
              <a:schemeClr val="accent4">
                <a:lumMod val="60000"/>
                <a:lumOff val="4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Evaluating</a:t>
              </a:r>
            </a:p>
          </p:txBody>
        </p:sp>
        <p:sp>
          <p:nvSpPr>
            <p:cNvPr id="10" name="Rectangle: Rounded Corners 9">
              <a:extLst>
                <a:ext uri="{FF2B5EF4-FFF2-40B4-BE49-F238E27FC236}">
                  <a16:creationId xmlns:a16="http://schemas.microsoft.com/office/drawing/2014/main" id="{BFCFE1AC-9581-899D-094B-4E61418DB701}"/>
                </a:ext>
              </a:extLst>
            </p:cNvPr>
            <p:cNvSpPr/>
            <p:nvPr/>
          </p:nvSpPr>
          <p:spPr>
            <a:xfrm>
              <a:off x="9143700" y="2028614"/>
              <a:ext cx="1584000" cy="1656000"/>
            </a:xfrm>
            <a:prstGeom prst="roundRect">
              <a:avLst/>
            </a:prstGeom>
            <a:solidFill>
              <a:schemeClr val="tx1">
                <a:lumMod val="50000"/>
                <a:lumOff val="5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Deployment</a:t>
              </a:r>
            </a:p>
          </p:txBody>
        </p:sp>
        <p:sp>
          <p:nvSpPr>
            <p:cNvPr id="11" name="Rectangle: Rounded Corners 10">
              <a:extLst>
                <a:ext uri="{FF2B5EF4-FFF2-40B4-BE49-F238E27FC236}">
                  <a16:creationId xmlns:a16="http://schemas.microsoft.com/office/drawing/2014/main" id="{232402F9-4B43-F9AD-46C5-B548E9A6AABA}"/>
                </a:ext>
              </a:extLst>
            </p:cNvPr>
            <p:cNvSpPr/>
            <p:nvPr/>
          </p:nvSpPr>
          <p:spPr>
            <a:xfrm>
              <a:off x="921558" y="2028614"/>
              <a:ext cx="1584000" cy="1656000"/>
            </a:xfrm>
            <a:prstGeom prst="roundRect">
              <a:avLst/>
            </a:prstGeom>
            <a:solidFill>
              <a:schemeClr val="tx1">
                <a:lumMod val="10000"/>
                <a:lumOff val="90000"/>
                <a:alpha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Data Building</a:t>
              </a:r>
            </a:p>
          </p:txBody>
        </p:sp>
      </p:grpSp>
      <p:sp>
        <p:nvSpPr>
          <p:cNvPr id="12" name="Right Brace 11">
            <a:extLst>
              <a:ext uri="{FF2B5EF4-FFF2-40B4-BE49-F238E27FC236}">
                <a16:creationId xmlns:a16="http://schemas.microsoft.com/office/drawing/2014/main" id="{FE0C785E-1D78-AD5E-E473-6E65106D3D8B}"/>
              </a:ext>
            </a:extLst>
          </p:cNvPr>
          <p:cNvSpPr/>
          <p:nvPr/>
        </p:nvSpPr>
        <p:spPr>
          <a:xfrm rot="16200000">
            <a:off x="4870741" y="835305"/>
            <a:ext cx="264160" cy="4994019"/>
          </a:xfrm>
          <a:prstGeom prst="rightBrace">
            <a:avLst>
              <a:gd name="adj1" fmla="val 36538"/>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C589A479-E2EE-DD46-5153-9F70349F1CDE}"/>
              </a:ext>
            </a:extLst>
          </p:cNvPr>
          <p:cNvCxnSpPr>
            <a:cxnSpLocks/>
          </p:cNvCxnSpPr>
          <p:nvPr/>
        </p:nvCxnSpPr>
        <p:spPr>
          <a:xfrm>
            <a:off x="2678619" y="4582280"/>
            <a:ext cx="2357301" cy="3385"/>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Rounded Corners 13">
            <a:extLst>
              <a:ext uri="{FF2B5EF4-FFF2-40B4-BE49-F238E27FC236}">
                <a16:creationId xmlns:a16="http://schemas.microsoft.com/office/drawing/2014/main" id="{BDC78D80-E402-6590-2EC8-7858BB3FA7F2}"/>
              </a:ext>
            </a:extLst>
          </p:cNvPr>
          <p:cNvSpPr>
            <a:spLocks/>
          </p:cNvSpPr>
          <p:nvPr/>
        </p:nvSpPr>
        <p:spPr>
          <a:xfrm>
            <a:off x="2734158" y="3510823"/>
            <a:ext cx="636309" cy="2218298"/>
          </a:xfrm>
          <a:prstGeom prst="roundRect">
            <a:avLst/>
          </a:prstGeom>
          <a:solidFill>
            <a:schemeClr val="bg2">
              <a:lumMod val="95000"/>
            </a:schemeClr>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5" name="Picture 14" descr="A colorful object with dots&#10;&#10;AI-generated content may be incorrect.">
            <a:extLst>
              <a:ext uri="{FF2B5EF4-FFF2-40B4-BE49-F238E27FC236}">
                <a16:creationId xmlns:a16="http://schemas.microsoft.com/office/drawing/2014/main" id="{0C15A8DD-3915-1E2E-CE7D-367043280A24}"/>
              </a:ext>
            </a:extLst>
          </p:cNvPr>
          <p:cNvPicPr>
            <a:picLocks noChangeAspect="1"/>
          </p:cNvPicPr>
          <p:nvPr/>
        </p:nvPicPr>
        <p:blipFill>
          <a:blip r:embed="rId4"/>
          <a:stretch>
            <a:fillRect/>
          </a:stretch>
        </p:blipFill>
        <p:spPr>
          <a:xfrm>
            <a:off x="2728675" y="3576641"/>
            <a:ext cx="608849" cy="624984"/>
          </a:xfrm>
          <a:prstGeom prst="rect">
            <a:avLst/>
          </a:prstGeom>
        </p:spPr>
      </p:pic>
      <p:pic>
        <p:nvPicPr>
          <p:cNvPr id="16" name="Picture 15" descr="A colorful object with dots&#10;&#10;AI-generated content may be incorrect.">
            <a:extLst>
              <a:ext uri="{FF2B5EF4-FFF2-40B4-BE49-F238E27FC236}">
                <a16:creationId xmlns:a16="http://schemas.microsoft.com/office/drawing/2014/main" id="{A4036A58-2598-2E9A-7F01-8A0453ED60D5}"/>
              </a:ext>
            </a:extLst>
          </p:cNvPr>
          <p:cNvPicPr>
            <a:picLocks noChangeAspect="1"/>
          </p:cNvPicPr>
          <p:nvPr/>
        </p:nvPicPr>
        <p:blipFill>
          <a:blip r:embed="rId4"/>
          <a:stretch>
            <a:fillRect/>
          </a:stretch>
        </p:blipFill>
        <p:spPr>
          <a:xfrm>
            <a:off x="2747209" y="5008990"/>
            <a:ext cx="608849" cy="624984"/>
          </a:xfrm>
          <a:prstGeom prst="rect">
            <a:avLst/>
          </a:prstGeom>
        </p:spPr>
      </p:pic>
      <p:sp>
        <p:nvSpPr>
          <p:cNvPr id="17" name="Oval 16">
            <a:extLst>
              <a:ext uri="{FF2B5EF4-FFF2-40B4-BE49-F238E27FC236}">
                <a16:creationId xmlns:a16="http://schemas.microsoft.com/office/drawing/2014/main" id="{F0E2FD95-D32E-2F01-9148-B9FA6B408570}"/>
              </a:ext>
            </a:extLst>
          </p:cNvPr>
          <p:cNvSpPr>
            <a:spLocks/>
          </p:cNvSpPr>
          <p:nvPr/>
        </p:nvSpPr>
        <p:spPr>
          <a:xfrm>
            <a:off x="2987436" y="4401425"/>
            <a:ext cx="91327" cy="93748"/>
          </a:xfrm>
          <a:prstGeom prst="ellipse">
            <a:avLst/>
          </a:prstGeom>
          <a:solidFill>
            <a:srgbClr val="FFC000"/>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32AD54BA-9AB1-C534-C160-CE29EBD71429}"/>
              </a:ext>
            </a:extLst>
          </p:cNvPr>
          <p:cNvSpPr>
            <a:spLocks/>
          </p:cNvSpPr>
          <p:nvPr/>
        </p:nvSpPr>
        <p:spPr>
          <a:xfrm>
            <a:off x="2989299" y="4533714"/>
            <a:ext cx="91327" cy="93748"/>
          </a:xfrm>
          <a:prstGeom prst="ellipse">
            <a:avLst/>
          </a:prstGeom>
          <a:solidFill>
            <a:srgbClr val="FFC000"/>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ADDC59E0-ABBF-0947-B729-4D6306026F02}"/>
              </a:ext>
            </a:extLst>
          </p:cNvPr>
          <p:cNvSpPr>
            <a:spLocks/>
          </p:cNvSpPr>
          <p:nvPr/>
        </p:nvSpPr>
        <p:spPr>
          <a:xfrm>
            <a:off x="2989299" y="4666002"/>
            <a:ext cx="91327" cy="93748"/>
          </a:xfrm>
          <a:prstGeom prst="ellipse">
            <a:avLst/>
          </a:prstGeom>
          <a:solidFill>
            <a:srgbClr val="FFC000"/>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834FD33B-8F7D-B1BD-3879-32B30B0EA2B8}"/>
              </a:ext>
            </a:extLst>
          </p:cNvPr>
          <p:cNvSpPr>
            <a:spLocks/>
          </p:cNvSpPr>
          <p:nvPr/>
        </p:nvSpPr>
        <p:spPr>
          <a:xfrm>
            <a:off x="3484931" y="3698231"/>
            <a:ext cx="636309" cy="1785893"/>
          </a:xfrm>
          <a:prstGeom prst="roundRect">
            <a:avLst/>
          </a:prstGeom>
          <a:solidFill>
            <a:schemeClr val="bg2">
              <a:lumMod val="95000"/>
            </a:schemeClr>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1" name="Picture 20" descr="A colorful object with dots&#10;&#10;AI-generated content may be incorrect.">
            <a:extLst>
              <a:ext uri="{FF2B5EF4-FFF2-40B4-BE49-F238E27FC236}">
                <a16:creationId xmlns:a16="http://schemas.microsoft.com/office/drawing/2014/main" id="{DFF9B608-27F1-40EF-70E4-9BFAC98379CB}"/>
              </a:ext>
            </a:extLst>
          </p:cNvPr>
          <p:cNvPicPr>
            <a:picLocks noChangeAspect="1"/>
          </p:cNvPicPr>
          <p:nvPr/>
        </p:nvPicPr>
        <p:blipFill>
          <a:blip r:embed="rId4"/>
          <a:stretch>
            <a:fillRect/>
          </a:stretch>
        </p:blipFill>
        <p:spPr>
          <a:xfrm>
            <a:off x="3479448" y="3744671"/>
            <a:ext cx="608849" cy="624984"/>
          </a:xfrm>
          <a:prstGeom prst="rect">
            <a:avLst/>
          </a:prstGeom>
        </p:spPr>
      </p:pic>
      <p:pic>
        <p:nvPicPr>
          <p:cNvPr id="22" name="Picture 21" descr="A colorful object with dots&#10;&#10;AI-generated content may be incorrect.">
            <a:extLst>
              <a:ext uri="{FF2B5EF4-FFF2-40B4-BE49-F238E27FC236}">
                <a16:creationId xmlns:a16="http://schemas.microsoft.com/office/drawing/2014/main" id="{D889A0CD-D152-1F35-E655-141B1A42A3CA}"/>
              </a:ext>
            </a:extLst>
          </p:cNvPr>
          <p:cNvPicPr>
            <a:picLocks noChangeAspect="1"/>
          </p:cNvPicPr>
          <p:nvPr/>
        </p:nvPicPr>
        <p:blipFill>
          <a:blip r:embed="rId4"/>
          <a:stretch>
            <a:fillRect/>
          </a:stretch>
        </p:blipFill>
        <p:spPr>
          <a:xfrm>
            <a:off x="3501267" y="4791520"/>
            <a:ext cx="608849" cy="624984"/>
          </a:xfrm>
          <a:prstGeom prst="rect">
            <a:avLst/>
          </a:prstGeom>
        </p:spPr>
      </p:pic>
      <p:sp>
        <p:nvSpPr>
          <p:cNvPr id="23" name="Oval 22">
            <a:extLst>
              <a:ext uri="{FF2B5EF4-FFF2-40B4-BE49-F238E27FC236}">
                <a16:creationId xmlns:a16="http://schemas.microsoft.com/office/drawing/2014/main" id="{567DDB34-99FC-3045-7591-1BF46EF44BD3}"/>
              </a:ext>
            </a:extLst>
          </p:cNvPr>
          <p:cNvSpPr>
            <a:spLocks/>
          </p:cNvSpPr>
          <p:nvPr/>
        </p:nvSpPr>
        <p:spPr>
          <a:xfrm>
            <a:off x="3740072" y="4533714"/>
            <a:ext cx="91327" cy="93748"/>
          </a:xfrm>
          <a:prstGeom prst="ellipse">
            <a:avLst/>
          </a:prstGeom>
          <a:solidFill>
            <a:srgbClr val="FFC000"/>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6C416B38-0DBF-E47D-08E3-8458891E21CC}"/>
              </a:ext>
            </a:extLst>
          </p:cNvPr>
          <p:cNvSpPr>
            <a:spLocks/>
          </p:cNvSpPr>
          <p:nvPr/>
        </p:nvSpPr>
        <p:spPr>
          <a:xfrm>
            <a:off x="4197278" y="4225978"/>
            <a:ext cx="636309" cy="744122"/>
          </a:xfrm>
          <a:prstGeom prst="roundRect">
            <a:avLst/>
          </a:prstGeom>
          <a:solidFill>
            <a:schemeClr val="bg2">
              <a:lumMod val="95000"/>
            </a:schemeClr>
          </a:solidFill>
          <a:ln>
            <a:solidFill>
              <a:srgbClr val="4D4F5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5" name="Picture 24" descr="A colorful object with dots&#10;&#10;AI-generated content may be incorrect.">
            <a:extLst>
              <a:ext uri="{FF2B5EF4-FFF2-40B4-BE49-F238E27FC236}">
                <a16:creationId xmlns:a16="http://schemas.microsoft.com/office/drawing/2014/main" id="{F1C8D6FC-E525-C78F-4B69-4F036BC65968}"/>
              </a:ext>
            </a:extLst>
          </p:cNvPr>
          <p:cNvPicPr>
            <a:picLocks noChangeAspect="1"/>
          </p:cNvPicPr>
          <p:nvPr/>
        </p:nvPicPr>
        <p:blipFill>
          <a:blip r:embed="rId4"/>
          <a:stretch>
            <a:fillRect/>
          </a:stretch>
        </p:blipFill>
        <p:spPr>
          <a:xfrm>
            <a:off x="4210330" y="4268095"/>
            <a:ext cx="608849" cy="624984"/>
          </a:xfrm>
          <a:prstGeom prst="rect">
            <a:avLst/>
          </a:prstGeom>
        </p:spPr>
      </p:pic>
      <p:pic>
        <p:nvPicPr>
          <p:cNvPr id="26" name="Picture 25">
            <a:extLst>
              <a:ext uri="{FF2B5EF4-FFF2-40B4-BE49-F238E27FC236}">
                <a16:creationId xmlns:a16="http://schemas.microsoft.com/office/drawing/2014/main" id="{4A78A67D-E81D-7DC4-38FF-E542DD5EAC89}"/>
              </a:ext>
            </a:extLst>
          </p:cNvPr>
          <p:cNvPicPr>
            <a:picLocks noChangeAspect="1"/>
          </p:cNvPicPr>
          <p:nvPr/>
        </p:nvPicPr>
        <p:blipFill>
          <a:blip r:embed="rId5"/>
          <a:srcRect b="11528"/>
          <a:stretch/>
        </p:blipFill>
        <p:spPr>
          <a:xfrm>
            <a:off x="1782735" y="4093539"/>
            <a:ext cx="865846" cy="1017993"/>
          </a:xfrm>
          <a:prstGeom prst="rect">
            <a:avLst/>
          </a:prstGeom>
        </p:spPr>
      </p:pic>
      <p:cxnSp>
        <p:nvCxnSpPr>
          <p:cNvPr id="28" name="Connector: Elbow 27">
            <a:extLst>
              <a:ext uri="{FF2B5EF4-FFF2-40B4-BE49-F238E27FC236}">
                <a16:creationId xmlns:a16="http://schemas.microsoft.com/office/drawing/2014/main" id="{DE2813C9-D228-D2FF-F5BD-178F7BB62049}"/>
              </a:ext>
            </a:extLst>
          </p:cNvPr>
          <p:cNvCxnSpPr>
            <a:cxnSpLocks/>
            <a:stCxn id="27" idx="3"/>
          </p:cNvCxnSpPr>
          <p:nvPr/>
        </p:nvCxnSpPr>
        <p:spPr>
          <a:xfrm flipH="1">
            <a:off x="2457368" y="4585666"/>
            <a:ext cx="5089510" cy="1351331"/>
          </a:xfrm>
          <a:prstGeom prst="bentConnector3">
            <a:avLst>
              <a:gd name="adj1" fmla="val -3798"/>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B5EC5743-27A4-02BD-EA02-4B574F6349F2}"/>
              </a:ext>
            </a:extLst>
          </p:cNvPr>
          <p:cNvSpPr txBox="1">
            <a:spLocks/>
          </p:cNvSpPr>
          <p:nvPr/>
        </p:nvSpPr>
        <p:spPr>
          <a:xfrm>
            <a:off x="3178072" y="3470354"/>
            <a:ext cx="395752" cy="307777"/>
          </a:xfrm>
          <a:prstGeom prst="rect">
            <a:avLst/>
          </a:prstGeom>
          <a:noFill/>
        </p:spPr>
        <p:txBody>
          <a:bodyPr wrap="square">
            <a:spAutoFit/>
          </a:bodyPr>
          <a:lstStyle/>
          <a:p>
            <a:r>
              <a:rPr lang="en-GB" sz="1400" dirty="0"/>
              <a:t>w</a:t>
            </a:r>
            <a:r>
              <a:rPr lang="en-GB" sz="600" dirty="0"/>
              <a:t>1</a:t>
            </a:r>
            <a:endParaRPr lang="en-GB" sz="1400" dirty="0"/>
          </a:p>
        </p:txBody>
      </p:sp>
      <p:sp>
        <p:nvSpPr>
          <p:cNvPr id="31" name="TextBox 30">
            <a:extLst>
              <a:ext uri="{FF2B5EF4-FFF2-40B4-BE49-F238E27FC236}">
                <a16:creationId xmlns:a16="http://schemas.microsoft.com/office/drawing/2014/main" id="{645E79C0-F322-549B-1FA4-3D7FB4696F41}"/>
              </a:ext>
            </a:extLst>
          </p:cNvPr>
          <p:cNvSpPr txBox="1">
            <a:spLocks/>
          </p:cNvSpPr>
          <p:nvPr/>
        </p:nvSpPr>
        <p:spPr>
          <a:xfrm>
            <a:off x="3155242" y="4875409"/>
            <a:ext cx="395752" cy="307777"/>
          </a:xfrm>
          <a:prstGeom prst="rect">
            <a:avLst/>
          </a:prstGeom>
          <a:noFill/>
        </p:spPr>
        <p:txBody>
          <a:bodyPr wrap="square">
            <a:spAutoFit/>
          </a:bodyPr>
          <a:lstStyle/>
          <a:p>
            <a:r>
              <a:rPr lang="en-GB" sz="1400" dirty="0"/>
              <a:t>w</a:t>
            </a:r>
            <a:r>
              <a:rPr lang="en-GB" sz="600" dirty="0"/>
              <a:t>2</a:t>
            </a:r>
            <a:endParaRPr lang="en-GB" sz="1400" dirty="0"/>
          </a:p>
        </p:txBody>
      </p:sp>
      <p:sp>
        <p:nvSpPr>
          <p:cNvPr id="32" name="TextBox 31">
            <a:extLst>
              <a:ext uri="{FF2B5EF4-FFF2-40B4-BE49-F238E27FC236}">
                <a16:creationId xmlns:a16="http://schemas.microsoft.com/office/drawing/2014/main" id="{862D2ACD-6862-FEE2-12FA-CB4F6847D977}"/>
              </a:ext>
            </a:extLst>
          </p:cNvPr>
          <p:cNvSpPr txBox="1">
            <a:spLocks/>
          </p:cNvSpPr>
          <p:nvPr/>
        </p:nvSpPr>
        <p:spPr>
          <a:xfrm>
            <a:off x="3937018" y="3630321"/>
            <a:ext cx="395752" cy="307777"/>
          </a:xfrm>
          <a:prstGeom prst="rect">
            <a:avLst/>
          </a:prstGeom>
          <a:noFill/>
        </p:spPr>
        <p:txBody>
          <a:bodyPr wrap="square">
            <a:spAutoFit/>
          </a:bodyPr>
          <a:lstStyle/>
          <a:p>
            <a:r>
              <a:rPr lang="en-GB" sz="1400" dirty="0"/>
              <a:t>w</a:t>
            </a:r>
            <a:r>
              <a:rPr lang="en-GB" sz="600" dirty="0"/>
              <a:t>3</a:t>
            </a:r>
            <a:endParaRPr lang="en-GB" sz="1400" dirty="0"/>
          </a:p>
        </p:txBody>
      </p:sp>
      <p:sp>
        <p:nvSpPr>
          <p:cNvPr id="2" name="Oval 1">
            <a:extLst>
              <a:ext uri="{FF2B5EF4-FFF2-40B4-BE49-F238E27FC236}">
                <a16:creationId xmlns:a16="http://schemas.microsoft.com/office/drawing/2014/main" id="{03C466A4-B115-E37B-CA50-0657FA91996D}"/>
              </a:ext>
            </a:extLst>
          </p:cNvPr>
          <p:cNvSpPr/>
          <p:nvPr/>
        </p:nvSpPr>
        <p:spPr>
          <a:xfrm>
            <a:off x="2412029" y="3509986"/>
            <a:ext cx="360000" cy="36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a:t>
            </a:r>
          </a:p>
        </p:txBody>
      </p:sp>
      <p:sp>
        <p:nvSpPr>
          <p:cNvPr id="3" name="Oval 2">
            <a:extLst>
              <a:ext uri="{FF2B5EF4-FFF2-40B4-BE49-F238E27FC236}">
                <a16:creationId xmlns:a16="http://schemas.microsoft.com/office/drawing/2014/main" id="{9AC2E131-2A16-93E6-A0B3-E011CFDE08A9}"/>
              </a:ext>
            </a:extLst>
          </p:cNvPr>
          <p:cNvSpPr/>
          <p:nvPr/>
        </p:nvSpPr>
        <p:spPr>
          <a:xfrm>
            <a:off x="7008061" y="4093539"/>
            <a:ext cx="360000" cy="36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2</a:t>
            </a:r>
          </a:p>
        </p:txBody>
      </p:sp>
      <p:sp>
        <p:nvSpPr>
          <p:cNvPr id="29" name="Oval 28">
            <a:extLst>
              <a:ext uri="{FF2B5EF4-FFF2-40B4-BE49-F238E27FC236}">
                <a16:creationId xmlns:a16="http://schemas.microsoft.com/office/drawing/2014/main" id="{7B01310E-59F4-71EE-4021-E081462E9ACD}"/>
              </a:ext>
            </a:extLst>
          </p:cNvPr>
          <p:cNvSpPr/>
          <p:nvPr/>
        </p:nvSpPr>
        <p:spPr>
          <a:xfrm>
            <a:off x="7815652" y="5810579"/>
            <a:ext cx="360000" cy="36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3</a:t>
            </a:r>
          </a:p>
        </p:txBody>
      </p:sp>
      <p:sp>
        <p:nvSpPr>
          <p:cNvPr id="33" name="Oval 32">
            <a:extLst>
              <a:ext uri="{FF2B5EF4-FFF2-40B4-BE49-F238E27FC236}">
                <a16:creationId xmlns:a16="http://schemas.microsoft.com/office/drawing/2014/main" id="{9DAC18BD-4B68-EFF0-F49A-4B316E47811B}"/>
              </a:ext>
            </a:extLst>
          </p:cNvPr>
          <p:cNvSpPr/>
          <p:nvPr/>
        </p:nvSpPr>
        <p:spPr>
          <a:xfrm>
            <a:off x="1940052" y="5729121"/>
            <a:ext cx="360000" cy="36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4</a:t>
            </a:r>
          </a:p>
        </p:txBody>
      </p:sp>
      <p:sp>
        <p:nvSpPr>
          <p:cNvPr id="34" name="Oval 33">
            <a:extLst>
              <a:ext uri="{FF2B5EF4-FFF2-40B4-BE49-F238E27FC236}">
                <a16:creationId xmlns:a16="http://schemas.microsoft.com/office/drawing/2014/main" id="{7F35B1B8-EE74-473A-46F2-94236A6E0C85}"/>
              </a:ext>
            </a:extLst>
          </p:cNvPr>
          <p:cNvSpPr/>
          <p:nvPr/>
        </p:nvSpPr>
        <p:spPr>
          <a:xfrm>
            <a:off x="4360384" y="3497020"/>
            <a:ext cx="360000" cy="360000"/>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5</a:t>
            </a:r>
          </a:p>
        </p:txBody>
      </p:sp>
    </p:spTree>
    <p:extLst>
      <p:ext uri="{BB962C8B-B14F-4D97-AF65-F5344CB8AC3E}">
        <p14:creationId xmlns:p14="http://schemas.microsoft.com/office/powerpoint/2010/main" val="26550171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302C9-F8CC-29DB-B9CD-4CF5320531C0}"/>
            </a:ext>
          </a:extLst>
        </p:cNvPr>
        <p:cNvGrpSpPr/>
        <p:nvPr/>
      </p:nvGrpSpPr>
      <p:grpSpPr>
        <a:xfrm>
          <a:off x="0" y="0"/>
          <a:ext cx="0" cy="0"/>
          <a:chOff x="0" y="0"/>
          <a:chExt cx="0" cy="0"/>
        </a:xfrm>
      </p:grpSpPr>
      <p:pic>
        <p:nvPicPr>
          <p:cNvPr id="65" name="Picture 64" descr="A computer servers and cloud computing&#10;&#10;AI-generated content may be incorrect.">
            <a:extLst>
              <a:ext uri="{FF2B5EF4-FFF2-40B4-BE49-F238E27FC236}">
                <a16:creationId xmlns:a16="http://schemas.microsoft.com/office/drawing/2014/main" id="{CC7B3D65-4483-E333-35F7-8F041F579B17}"/>
              </a:ext>
            </a:extLst>
          </p:cNvPr>
          <p:cNvPicPr>
            <a:picLocks noChangeAspect="1"/>
          </p:cNvPicPr>
          <p:nvPr/>
        </p:nvPicPr>
        <p:blipFill>
          <a:blip r:embed="rId3"/>
          <a:stretch>
            <a:fillRect/>
          </a:stretch>
        </p:blipFill>
        <p:spPr>
          <a:xfrm>
            <a:off x="8998890" y="2500436"/>
            <a:ext cx="720000" cy="720000"/>
          </a:xfrm>
          <a:prstGeom prst="rect">
            <a:avLst/>
          </a:prstGeom>
        </p:spPr>
      </p:pic>
      <p:pic>
        <p:nvPicPr>
          <p:cNvPr id="66" name="Picture 65" descr="A computer servers and cloud computing&#10;&#10;AI-generated content may be incorrect.">
            <a:extLst>
              <a:ext uri="{FF2B5EF4-FFF2-40B4-BE49-F238E27FC236}">
                <a16:creationId xmlns:a16="http://schemas.microsoft.com/office/drawing/2014/main" id="{9D4D8BFE-3540-5583-B4C7-1C3DD27D9916}"/>
              </a:ext>
            </a:extLst>
          </p:cNvPr>
          <p:cNvPicPr>
            <a:picLocks noChangeAspect="1"/>
          </p:cNvPicPr>
          <p:nvPr/>
        </p:nvPicPr>
        <p:blipFill>
          <a:blip r:embed="rId3"/>
          <a:stretch>
            <a:fillRect/>
          </a:stretch>
        </p:blipFill>
        <p:spPr>
          <a:xfrm>
            <a:off x="9604730" y="2666931"/>
            <a:ext cx="720000" cy="720000"/>
          </a:xfrm>
          <a:prstGeom prst="rect">
            <a:avLst/>
          </a:prstGeom>
        </p:spPr>
      </p:pic>
      <p:pic>
        <p:nvPicPr>
          <p:cNvPr id="64" name="Picture 63" descr="A computer servers and cloud computing&#10;&#10;AI-generated content may be incorrect.">
            <a:extLst>
              <a:ext uri="{FF2B5EF4-FFF2-40B4-BE49-F238E27FC236}">
                <a16:creationId xmlns:a16="http://schemas.microsoft.com/office/drawing/2014/main" id="{C12E1EBE-21F8-57EA-5671-8C68AF21AD30}"/>
              </a:ext>
            </a:extLst>
          </p:cNvPr>
          <p:cNvPicPr>
            <a:picLocks noChangeAspect="1"/>
          </p:cNvPicPr>
          <p:nvPr/>
        </p:nvPicPr>
        <p:blipFill>
          <a:blip r:embed="rId3"/>
          <a:stretch>
            <a:fillRect/>
          </a:stretch>
        </p:blipFill>
        <p:spPr>
          <a:xfrm>
            <a:off x="8624834" y="2833424"/>
            <a:ext cx="720000" cy="720000"/>
          </a:xfrm>
          <a:prstGeom prst="rect">
            <a:avLst/>
          </a:prstGeom>
        </p:spPr>
      </p:pic>
      <p:sp>
        <p:nvSpPr>
          <p:cNvPr id="2" name="Title 1">
            <a:extLst>
              <a:ext uri="{FF2B5EF4-FFF2-40B4-BE49-F238E27FC236}">
                <a16:creationId xmlns:a16="http://schemas.microsoft.com/office/drawing/2014/main" id="{499EF502-545E-A23F-3DDB-DE1A4B23A96C}"/>
              </a:ext>
            </a:extLst>
          </p:cNvPr>
          <p:cNvSpPr>
            <a:spLocks noGrp="1"/>
          </p:cNvSpPr>
          <p:nvPr>
            <p:ph type="ctrTitle"/>
          </p:nvPr>
        </p:nvSpPr>
        <p:spPr>
          <a:xfrm>
            <a:off x="147704" y="218052"/>
            <a:ext cx="10625007" cy="567399"/>
          </a:xfrm>
        </p:spPr>
        <p:txBody>
          <a:bodyPr/>
          <a:lstStyle/>
          <a:p>
            <a:r>
              <a:rPr lang="en-GB" b="0" dirty="0"/>
              <a:t>5 Pretrained &amp; Finetuning Models</a:t>
            </a:r>
            <a:endParaRPr lang="en-US" b="0" dirty="0"/>
          </a:p>
        </p:txBody>
      </p:sp>
      <p:cxnSp>
        <p:nvCxnSpPr>
          <p:cNvPr id="8" name="Straight Connector 7">
            <a:extLst>
              <a:ext uri="{FF2B5EF4-FFF2-40B4-BE49-F238E27FC236}">
                <a16:creationId xmlns:a16="http://schemas.microsoft.com/office/drawing/2014/main" id="{B6CD4659-A894-E6D6-6C64-1B3CEE2E515D}"/>
              </a:ext>
            </a:extLst>
          </p:cNvPr>
          <p:cNvCxnSpPr/>
          <p:nvPr/>
        </p:nvCxnSpPr>
        <p:spPr>
          <a:xfrm>
            <a:off x="4066553" y="1597834"/>
            <a:ext cx="0" cy="43542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4B02329-C008-17A0-9955-2F9C4133B29D}"/>
              </a:ext>
            </a:extLst>
          </p:cNvPr>
          <p:cNvCxnSpPr/>
          <p:nvPr/>
        </p:nvCxnSpPr>
        <p:spPr>
          <a:xfrm>
            <a:off x="8086380" y="1597834"/>
            <a:ext cx="0" cy="43542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4F66AAD4-57D0-DEE7-E994-F899C8090F90}"/>
              </a:ext>
            </a:extLst>
          </p:cNvPr>
          <p:cNvSpPr txBox="1"/>
          <p:nvPr/>
        </p:nvSpPr>
        <p:spPr>
          <a:xfrm>
            <a:off x="736076" y="1660254"/>
            <a:ext cx="3092815" cy="369332"/>
          </a:xfrm>
          <a:prstGeom prst="rect">
            <a:avLst/>
          </a:prstGeom>
          <a:noFill/>
        </p:spPr>
        <p:txBody>
          <a:bodyPr wrap="square">
            <a:spAutoFit/>
          </a:bodyPr>
          <a:lstStyle/>
          <a:p>
            <a:pPr algn="ctr"/>
            <a:r>
              <a:rPr lang="en-GB" dirty="0"/>
              <a:t>Training from scratch</a:t>
            </a:r>
          </a:p>
        </p:txBody>
      </p:sp>
      <p:sp>
        <p:nvSpPr>
          <p:cNvPr id="13" name="TextBox 12">
            <a:extLst>
              <a:ext uri="{FF2B5EF4-FFF2-40B4-BE49-F238E27FC236}">
                <a16:creationId xmlns:a16="http://schemas.microsoft.com/office/drawing/2014/main" id="{0D224454-765B-DE02-353D-58ED8AEA6F25}"/>
              </a:ext>
            </a:extLst>
          </p:cNvPr>
          <p:cNvSpPr txBox="1"/>
          <p:nvPr/>
        </p:nvSpPr>
        <p:spPr>
          <a:xfrm>
            <a:off x="4990592" y="1660253"/>
            <a:ext cx="2246024" cy="369332"/>
          </a:xfrm>
          <a:prstGeom prst="rect">
            <a:avLst/>
          </a:prstGeom>
          <a:noFill/>
        </p:spPr>
        <p:txBody>
          <a:bodyPr wrap="square">
            <a:spAutoFit/>
          </a:bodyPr>
          <a:lstStyle/>
          <a:p>
            <a:r>
              <a:rPr lang="en-GB" dirty="0"/>
              <a:t>Pretrained Model</a:t>
            </a:r>
          </a:p>
        </p:txBody>
      </p:sp>
      <p:sp>
        <p:nvSpPr>
          <p:cNvPr id="15" name="TextBox 14">
            <a:extLst>
              <a:ext uri="{FF2B5EF4-FFF2-40B4-BE49-F238E27FC236}">
                <a16:creationId xmlns:a16="http://schemas.microsoft.com/office/drawing/2014/main" id="{27BDBECC-B862-574A-B16B-020D9F462963}"/>
              </a:ext>
            </a:extLst>
          </p:cNvPr>
          <p:cNvSpPr txBox="1"/>
          <p:nvPr/>
        </p:nvSpPr>
        <p:spPr>
          <a:xfrm>
            <a:off x="9298409" y="1660253"/>
            <a:ext cx="1441996" cy="369332"/>
          </a:xfrm>
          <a:prstGeom prst="rect">
            <a:avLst/>
          </a:prstGeom>
          <a:noFill/>
        </p:spPr>
        <p:txBody>
          <a:bodyPr wrap="square">
            <a:spAutoFit/>
          </a:bodyPr>
          <a:lstStyle/>
          <a:p>
            <a:r>
              <a:rPr lang="en-GB" dirty="0"/>
              <a:t>Finetuning</a:t>
            </a:r>
          </a:p>
        </p:txBody>
      </p:sp>
      <p:pic>
        <p:nvPicPr>
          <p:cNvPr id="32" name="Picture 31" descr="A green and blue planet&#10;&#10;AI-generated content may be incorrect.">
            <a:extLst>
              <a:ext uri="{FF2B5EF4-FFF2-40B4-BE49-F238E27FC236}">
                <a16:creationId xmlns:a16="http://schemas.microsoft.com/office/drawing/2014/main" id="{8E2627F6-C162-ABB6-917F-EE06C460D4F5}"/>
              </a:ext>
            </a:extLst>
          </p:cNvPr>
          <p:cNvPicPr>
            <a:picLocks noChangeAspect="1"/>
          </p:cNvPicPr>
          <p:nvPr/>
        </p:nvPicPr>
        <p:blipFill>
          <a:blip r:embed="rId4"/>
          <a:stretch>
            <a:fillRect/>
          </a:stretch>
        </p:blipFill>
        <p:spPr>
          <a:xfrm>
            <a:off x="1677109" y="4793551"/>
            <a:ext cx="960000" cy="960000"/>
          </a:xfrm>
          <a:prstGeom prst="rect">
            <a:avLst/>
          </a:prstGeom>
        </p:spPr>
      </p:pic>
      <p:pic>
        <p:nvPicPr>
          <p:cNvPr id="34" name="Picture 33" descr="A black background with many colorful dots&#10;&#10;AI-generated content may be incorrect.">
            <a:extLst>
              <a:ext uri="{FF2B5EF4-FFF2-40B4-BE49-F238E27FC236}">
                <a16:creationId xmlns:a16="http://schemas.microsoft.com/office/drawing/2014/main" id="{A162B425-4FC4-38EA-70D1-D0521F18BA0A}"/>
              </a:ext>
            </a:extLst>
          </p:cNvPr>
          <p:cNvPicPr>
            <a:picLocks noChangeAspect="1"/>
          </p:cNvPicPr>
          <p:nvPr/>
        </p:nvPicPr>
        <p:blipFill>
          <a:blip r:embed="rId5"/>
          <a:stretch>
            <a:fillRect/>
          </a:stretch>
        </p:blipFill>
        <p:spPr>
          <a:xfrm>
            <a:off x="2438526" y="3285101"/>
            <a:ext cx="960000" cy="960000"/>
          </a:xfrm>
          <a:prstGeom prst="rect">
            <a:avLst/>
          </a:prstGeom>
        </p:spPr>
      </p:pic>
      <p:pic>
        <p:nvPicPr>
          <p:cNvPr id="36" name="Picture 35" descr="A computer servers and cloud computing&#10;&#10;AI-generated content may be incorrect.">
            <a:extLst>
              <a:ext uri="{FF2B5EF4-FFF2-40B4-BE49-F238E27FC236}">
                <a16:creationId xmlns:a16="http://schemas.microsoft.com/office/drawing/2014/main" id="{EE8F2DB2-04BA-D8A7-BCE9-CAE9319AF6E7}"/>
              </a:ext>
            </a:extLst>
          </p:cNvPr>
          <p:cNvPicPr>
            <a:picLocks noChangeAspect="1"/>
          </p:cNvPicPr>
          <p:nvPr/>
        </p:nvPicPr>
        <p:blipFill>
          <a:blip r:embed="rId3"/>
          <a:stretch>
            <a:fillRect/>
          </a:stretch>
        </p:blipFill>
        <p:spPr>
          <a:xfrm>
            <a:off x="1082117" y="2858128"/>
            <a:ext cx="960000" cy="960000"/>
          </a:xfrm>
          <a:prstGeom prst="rect">
            <a:avLst/>
          </a:prstGeom>
        </p:spPr>
      </p:pic>
      <p:cxnSp>
        <p:nvCxnSpPr>
          <p:cNvPr id="40" name="Connector: Elbow 39">
            <a:extLst>
              <a:ext uri="{FF2B5EF4-FFF2-40B4-BE49-F238E27FC236}">
                <a16:creationId xmlns:a16="http://schemas.microsoft.com/office/drawing/2014/main" id="{CC087C0C-92E8-96F0-191F-128D137CB467}"/>
              </a:ext>
            </a:extLst>
          </p:cNvPr>
          <p:cNvCxnSpPr>
            <a:cxnSpLocks/>
            <a:stCxn id="36" idx="2"/>
            <a:endCxn id="32" idx="0"/>
          </p:cNvCxnSpPr>
          <p:nvPr/>
        </p:nvCxnSpPr>
        <p:spPr>
          <a:xfrm rot="16200000" flipH="1">
            <a:off x="1371903" y="4008343"/>
            <a:ext cx="975423" cy="594992"/>
          </a:xfrm>
          <a:prstGeom prst="bentConnector3">
            <a:avLst>
              <a:gd name="adj1" fmla="val 72514"/>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2" name="Connector: Elbow 41">
            <a:extLst>
              <a:ext uri="{FF2B5EF4-FFF2-40B4-BE49-F238E27FC236}">
                <a16:creationId xmlns:a16="http://schemas.microsoft.com/office/drawing/2014/main" id="{55C0B006-26B5-119A-AD7A-11C89F6EC56A}"/>
              </a:ext>
            </a:extLst>
          </p:cNvPr>
          <p:cNvCxnSpPr>
            <a:cxnSpLocks/>
            <a:stCxn id="34" idx="2"/>
            <a:endCxn id="32" idx="0"/>
          </p:cNvCxnSpPr>
          <p:nvPr/>
        </p:nvCxnSpPr>
        <p:spPr>
          <a:xfrm rot="5400000">
            <a:off x="2263595" y="4138618"/>
            <a:ext cx="548449" cy="761417"/>
          </a:xfrm>
          <a:prstGeom prst="bentConnector3">
            <a:avLst>
              <a:gd name="adj1" fmla="val 5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48" name="Picture 47" descr="A red sign with white text&#10;&#10;AI-generated content may be incorrect.">
            <a:extLst>
              <a:ext uri="{FF2B5EF4-FFF2-40B4-BE49-F238E27FC236}">
                <a16:creationId xmlns:a16="http://schemas.microsoft.com/office/drawing/2014/main" id="{01E9D3D6-5479-7F16-6F16-3967940CE603}"/>
              </a:ext>
            </a:extLst>
          </p:cNvPr>
          <p:cNvPicPr>
            <a:picLocks noChangeAspect="1"/>
          </p:cNvPicPr>
          <p:nvPr/>
        </p:nvPicPr>
        <p:blipFill>
          <a:blip r:embed="rId6"/>
          <a:stretch>
            <a:fillRect/>
          </a:stretch>
        </p:blipFill>
        <p:spPr>
          <a:xfrm>
            <a:off x="967124" y="2713424"/>
            <a:ext cx="480000" cy="480000"/>
          </a:xfrm>
          <a:prstGeom prst="rect">
            <a:avLst/>
          </a:prstGeom>
        </p:spPr>
      </p:pic>
      <p:pic>
        <p:nvPicPr>
          <p:cNvPr id="49" name="Picture 48" descr="A red sign with white text&#10;&#10;AI-generated content may be incorrect.">
            <a:extLst>
              <a:ext uri="{FF2B5EF4-FFF2-40B4-BE49-F238E27FC236}">
                <a16:creationId xmlns:a16="http://schemas.microsoft.com/office/drawing/2014/main" id="{DE649B0E-95F2-42A5-4BE8-232B8C32D82F}"/>
              </a:ext>
            </a:extLst>
          </p:cNvPr>
          <p:cNvPicPr>
            <a:picLocks noChangeAspect="1"/>
          </p:cNvPicPr>
          <p:nvPr/>
        </p:nvPicPr>
        <p:blipFill>
          <a:blip r:embed="rId6"/>
          <a:stretch>
            <a:fillRect/>
          </a:stretch>
        </p:blipFill>
        <p:spPr>
          <a:xfrm>
            <a:off x="2373726" y="3037389"/>
            <a:ext cx="480000" cy="480000"/>
          </a:xfrm>
          <a:prstGeom prst="rect">
            <a:avLst/>
          </a:prstGeom>
        </p:spPr>
      </p:pic>
      <p:pic>
        <p:nvPicPr>
          <p:cNvPr id="50" name="Picture 49" descr="A red sign with white text&#10;&#10;AI-generated content may be incorrect.">
            <a:extLst>
              <a:ext uri="{FF2B5EF4-FFF2-40B4-BE49-F238E27FC236}">
                <a16:creationId xmlns:a16="http://schemas.microsoft.com/office/drawing/2014/main" id="{6812C52A-A859-32A5-1E75-A1E5C63A9DFA}"/>
              </a:ext>
            </a:extLst>
          </p:cNvPr>
          <p:cNvPicPr>
            <a:picLocks noChangeAspect="1"/>
          </p:cNvPicPr>
          <p:nvPr/>
        </p:nvPicPr>
        <p:blipFill>
          <a:blip r:embed="rId6"/>
          <a:stretch>
            <a:fillRect/>
          </a:stretch>
        </p:blipFill>
        <p:spPr>
          <a:xfrm>
            <a:off x="1405872" y="4717747"/>
            <a:ext cx="480000" cy="480000"/>
          </a:xfrm>
          <a:prstGeom prst="rect">
            <a:avLst/>
          </a:prstGeom>
        </p:spPr>
      </p:pic>
      <p:pic>
        <p:nvPicPr>
          <p:cNvPr id="51" name="Picture 50" descr="A green and blue planet&#10;&#10;AI-generated content may be incorrect.">
            <a:extLst>
              <a:ext uri="{FF2B5EF4-FFF2-40B4-BE49-F238E27FC236}">
                <a16:creationId xmlns:a16="http://schemas.microsoft.com/office/drawing/2014/main" id="{89CC39EA-CE3F-154B-1BA5-69976C914956}"/>
              </a:ext>
            </a:extLst>
          </p:cNvPr>
          <p:cNvPicPr>
            <a:picLocks noChangeAspect="1"/>
          </p:cNvPicPr>
          <p:nvPr/>
        </p:nvPicPr>
        <p:blipFill>
          <a:blip r:embed="rId4"/>
          <a:stretch>
            <a:fillRect/>
          </a:stretch>
        </p:blipFill>
        <p:spPr>
          <a:xfrm>
            <a:off x="5572452" y="4793551"/>
            <a:ext cx="960000" cy="960000"/>
          </a:xfrm>
          <a:prstGeom prst="rect">
            <a:avLst/>
          </a:prstGeom>
        </p:spPr>
      </p:pic>
      <p:pic>
        <p:nvPicPr>
          <p:cNvPr id="52" name="Picture 51" descr="A black background with many colorful dots&#10;&#10;AI-generated content may be incorrect.">
            <a:extLst>
              <a:ext uri="{FF2B5EF4-FFF2-40B4-BE49-F238E27FC236}">
                <a16:creationId xmlns:a16="http://schemas.microsoft.com/office/drawing/2014/main" id="{8E8CF1BA-081D-6354-B6DE-AAD3F22F464C}"/>
              </a:ext>
            </a:extLst>
          </p:cNvPr>
          <p:cNvPicPr>
            <a:picLocks noChangeAspect="1"/>
          </p:cNvPicPr>
          <p:nvPr/>
        </p:nvPicPr>
        <p:blipFill>
          <a:blip r:embed="rId5"/>
          <a:stretch>
            <a:fillRect/>
          </a:stretch>
        </p:blipFill>
        <p:spPr>
          <a:xfrm>
            <a:off x="6333869" y="3285101"/>
            <a:ext cx="960000" cy="960000"/>
          </a:xfrm>
          <a:prstGeom prst="rect">
            <a:avLst/>
          </a:prstGeom>
        </p:spPr>
      </p:pic>
      <p:pic>
        <p:nvPicPr>
          <p:cNvPr id="53" name="Picture 52" descr="A computer servers and cloud computing&#10;&#10;AI-generated content may be incorrect.">
            <a:extLst>
              <a:ext uri="{FF2B5EF4-FFF2-40B4-BE49-F238E27FC236}">
                <a16:creationId xmlns:a16="http://schemas.microsoft.com/office/drawing/2014/main" id="{9FA40A21-4532-E64A-43C1-BB1D9A9D0F5B}"/>
              </a:ext>
            </a:extLst>
          </p:cNvPr>
          <p:cNvPicPr>
            <a:picLocks noChangeAspect="1"/>
          </p:cNvPicPr>
          <p:nvPr/>
        </p:nvPicPr>
        <p:blipFill>
          <a:blip r:embed="rId3"/>
          <a:stretch>
            <a:fillRect/>
          </a:stretch>
        </p:blipFill>
        <p:spPr>
          <a:xfrm>
            <a:off x="4977460" y="2858128"/>
            <a:ext cx="960000" cy="960000"/>
          </a:xfrm>
          <a:prstGeom prst="rect">
            <a:avLst/>
          </a:prstGeom>
        </p:spPr>
      </p:pic>
      <p:cxnSp>
        <p:nvCxnSpPr>
          <p:cNvPr id="54" name="Connector: Elbow 53">
            <a:extLst>
              <a:ext uri="{FF2B5EF4-FFF2-40B4-BE49-F238E27FC236}">
                <a16:creationId xmlns:a16="http://schemas.microsoft.com/office/drawing/2014/main" id="{D4FB6C8E-BE44-A77E-2566-E8EC61187B30}"/>
              </a:ext>
            </a:extLst>
          </p:cNvPr>
          <p:cNvCxnSpPr>
            <a:cxnSpLocks/>
            <a:stCxn id="53" idx="2"/>
            <a:endCxn id="51" idx="0"/>
          </p:cNvCxnSpPr>
          <p:nvPr/>
        </p:nvCxnSpPr>
        <p:spPr>
          <a:xfrm rot="16200000" flipH="1">
            <a:off x="5267246" y="4008343"/>
            <a:ext cx="975423" cy="594992"/>
          </a:xfrm>
          <a:prstGeom prst="bentConnector3">
            <a:avLst>
              <a:gd name="adj1" fmla="val 72514"/>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5" name="Connector: Elbow 54">
            <a:extLst>
              <a:ext uri="{FF2B5EF4-FFF2-40B4-BE49-F238E27FC236}">
                <a16:creationId xmlns:a16="http://schemas.microsoft.com/office/drawing/2014/main" id="{708ECE23-ECC8-A5B0-8E41-9816310D87C4}"/>
              </a:ext>
            </a:extLst>
          </p:cNvPr>
          <p:cNvCxnSpPr>
            <a:cxnSpLocks/>
            <a:stCxn id="52" idx="2"/>
            <a:endCxn id="51" idx="0"/>
          </p:cNvCxnSpPr>
          <p:nvPr/>
        </p:nvCxnSpPr>
        <p:spPr>
          <a:xfrm rot="5400000">
            <a:off x="6158938" y="4138618"/>
            <a:ext cx="548449" cy="761417"/>
          </a:xfrm>
          <a:prstGeom prst="bentConnector3">
            <a:avLst>
              <a:gd name="adj1" fmla="val 5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59" name="Picture 58" descr="A green and blue planet&#10;&#10;AI-generated content may be incorrect.">
            <a:extLst>
              <a:ext uri="{FF2B5EF4-FFF2-40B4-BE49-F238E27FC236}">
                <a16:creationId xmlns:a16="http://schemas.microsoft.com/office/drawing/2014/main" id="{7DD7202B-E357-AA2A-D2E0-7A5E17EE6B0D}"/>
              </a:ext>
            </a:extLst>
          </p:cNvPr>
          <p:cNvPicPr>
            <a:picLocks noChangeAspect="1"/>
          </p:cNvPicPr>
          <p:nvPr/>
        </p:nvPicPr>
        <p:blipFill>
          <a:blip r:embed="rId4"/>
          <a:stretch>
            <a:fillRect/>
          </a:stretch>
        </p:blipFill>
        <p:spPr>
          <a:xfrm>
            <a:off x="9579826" y="4793551"/>
            <a:ext cx="960000" cy="960000"/>
          </a:xfrm>
          <a:prstGeom prst="rect">
            <a:avLst/>
          </a:prstGeom>
        </p:spPr>
      </p:pic>
      <p:pic>
        <p:nvPicPr>
          <p:cNvPr id="60" name="Picture 59" descr="A black background with many colorful dots&#10;&#10;AI-generated content may be incorrect.">
            <a:extLst>
              <a:ext uri="{FF2B5EF4-FFF2-40B4-BE49-F238E27FC236}">
                <a16:creationId xmlns:a16="http://schemas.microsoft.com/office/drawing/2014/main" id="{6EACD21A-E128-B675-D886-BB44B1901804}"/>
              </a:ext>
            </a:extLst>
          </p:cNvPr>
          <p:cNvPicPr>
            <a:picLocks noChangeAspect="1"/>
          </p:cNvPicPr>
          <p:nvPr/>
        </p:nvPicPr>
        <p:blipFill>
          <a:blip r:embed="rId5"/>
          <a:stretch>
            <a:fillRect/>
          </a:stretch>
        </p:blipFill>
        <p:spPr>
          <a:xfrm>
            <a:off x="10341244" y="3285101"/>
            <a:ext cx="960000" cy="960000"/>
          </a:xfrm>
          <a:prstGeom prst="rect">
            <a:avLst/>
          </a:prstGeom>
        </p:spPr>
      </p:pic>
      <p:cxnSp>
        <p:nvCxnSpPr>
          <p:cNvPr id="62" name="Connector: Elbow 61">
            <a:extLst>
              <a:ext uri="{FF2B5EF4-FFF2-40B4-BE49-F238E27FC236}">
                <a16:creationId xmlns:a16="http://schemas.microsoft.com/office/drawing/2014/main" id="{3FD48720-CDA0-8FFC-B846-A32125EF54A6}"/>
              </a:ext>
            </a:extLst>
          </p:cNvPr>
          <p:cNvCxnSpPr>
            <a:cxnSpLocks/>
            <a:stCxn id="61" idx="2"/>
            <a:endCxn id="59" idx="0"/>
          </p:cNvCxnSpPr>
          <p:nvPr/>
        </p:nvCxnSpPr>
        <p:spPr>
          <a:xfrm rot="16200000" flipH="1">
            <a:off x="9274620" y="4008343"/>
            <a:ext cx="975423" cy="594992"/>
          </a:xfrm>
          <a:prstGeom prst="bentConnector3">
            <a:avLst>
              <a:gd name="adj1" fmla="val 72514"/>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3" name="Connector: Elbow 62">
            <a:extLst>
              <a:ext uri="{FF2B5EF4-FFF2-40B4-BE49-F238E27FC236}">
                <a16:creationId xmlns:a16="http://schemas.microsoft.com/office/drawing/2014/main" id="{246E1AF7-5A2B-2409-3C1B-0AAA0B64C577}"/>
              </a:ext>
            </a:extLst>
          </p:cNvPr>
          <p:cNvCxnSpPr>
            <a:cxnSpLocks/>
            <a:stCxn id="60" idx="2"/>
            <a:endCxn id="59" idx="0"/>
          </p:cNvCxnSpPr>
          <p:nvPr/>
        </p:nvCxnSpPr>
        <p:spPr>
          <a:xfrm rot="5400000">
            <a:off x="10166313" y="4138618"/>
            <a:ext cx="548449" cy="761417"/>
          </a:xfrm>
          <a:prstGeom prst="bentConnector3">
            <a:avLst>
              <a:gd name="adj1" fmla="val 5000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68" name="Picture 67" descr="A red sign with white text&#10;&#10;AI-generated content may be incorrect.">
            <a:extLst>
              <a:ext uri="{FF2B5EF4-FFF2-40B4-BE49-F238E27FC236}">
                <a16:creationId xmlns:a16="http://schemas.microsoft.com/office/drawing/2014/main" id="{4C3469FE-64FA-B4CD-11C4-B59D4A075056}"/>
              </a:ext>
            </a:extLst>
          </p:cNvPr>
          <p:cNvPicPr>
            <a:picLocks noChangeAspect="1"/>
          </p:cNvPicPr>
          <p:nvPr/>
        </p:nvPicPr>
        <p:blipFill>
          <a:blip r:embed="rId6"/>
          <a:stretch>
            <a:fillRect/>
          </a:stretch>
        </p:blipFill>
        <p:spPr>
          <a:xfrm>
            <a:off x="8489664" y="2941389"/>
            <a:ext cx="336000" cy="336000"/>
          </a:xfrm>
          <a:prstGeom prst="rect">
            <a:avLst/>
          </a:prstGeom>
        </p:spPr>
      </p:pic>
      <p:pic>
        <p:nvPicPr>
          <p:cNvPr id="69" name="Picture 68" descr="A red sign with white text&#10;&#10;AI-generated content may be incorrect.">
            <a:extLst>
              <a:ext uri="{FF2B5EF4-FFF2-40B4-BE49-F238E27FC236}">
                <a16:creationId xmlns:a16="http://schemas.microsoft.com/office/drawing/2014/main" id="{CC91C471-93D8-AC40-C67D-FD4531FE7712}"/>
              </a:ext>
            </a:extLst>
          </p:cNvPr>
          <p:cNvPicPr>
            <a:picLocks noChangeAspect="1"/>
          </p:cNvPicPr>
          <p:nvPr/>
        </p:nvPicPr>
        <p:blipFill>
          <a:blip r:embed="rId6"/>
          <a:stretch>
            <a:fillRect/>
          </a:stretch>
        </p:blipFill>
        <p:spPr>
          <a:xfrm>
            <a:off x="8823862" y="2597817"/>
            <a:ext cx="336000" cy="336000"/>
          </a:xfrm>
          <a:prstGeom prst="rect">
            <a:avLst/>
          </a:prstGeom>
        </p:spPr>
      </p:pic>
      <p:pic>
        <p:nvPicPr>
          <p:cNvPr id="70" name="Picture 69" descr="A red sign with white text&#10;&#10;AI-generated content may be incorrect.">
            <a:extLst>
              <a:ext uri="{FF2B5EF4-FFF2-40B4-BE49-F238E27FC236}">
                <a16:creationId xmlns:a16="http://schemas.microsoft.com/office/drawing/2014/main" id="{3C03ED7D-BA65-FC62-1A99-0EDCBF77855F}"/>
              </a:ext>
            </a:extLst>
          </p:cNvPr>
          <p:cNvPicPr>
            <a:picLocks noChangeAspect="1"/>
          </p:cNvPicPr>
          <p:nvPr/>
        </p:nvPicPr>
        <p:blipFill>
          <a:blip r:embed="rId6"/>
          <a:stretch>
            <a:fillRect/>
          </a:stretch>
        </p:blipFill>
        <p:spPr>
          <a:xfrm>
            <a:off x="9513817" y="2716520"/>
            <a:ext cx="336000" cy="336000"/>
          </a:xfrm>
          <a:prstGeom prst="rect">
            <a:avLst/>
          </a:prstGeom>
        </p:spPr>
      </p:pic>
      <p:pic>
        <p:nvPicPr>
          <p:cNvPr id="61" name="Picture 60" descr="A computer servers and cloud computing&#10;&#10;AI-generated content may be incorrect.">
            <a:extLst>
              <a:ext uri="{FF2B5EF4-FFF2-40B4-BE49-F238E27FC236}">
                <a16:creationId xmlns:a16="http://schemas.microsoft.com/office/drawing/2014/main" id="{20F0CF43-B601-AB99-C1A4-CF9581A6FD00}"/>
              </a:ext>
            </a:extLst>
          </p:cNvPr>
          <p:cNvPicPr>
            <a:picLocks noChangeAspect="1"/>
          </p:cNvPicPr>
          <p:nvPr/>
        </p:nvPicPr>
        <p:blipFill>
          <a:blip r:embed="rId3"/>
          <a:stretch>
            <a:fillRect/>
          </a:stretch>
        </p:blipFill>
        <p:spPr>
          <a:xfrm>
            <a:off x="8984834" y="2858128"/>
            <a:ext cx="960000" cy="960000"/>
          </a:xfrm>
          <a:prstGeom prst="rect">
            <a:avLst/>
          </a:prstGeom>
        </p:spPr>
      </p:pic>
      <p:pic>
        <p:nvPicPr>
          <p:cNvPr id="76" name="Picture 75" descr="A black background with a black square&#10;&#10;AI-generated content may be incorrect.">
            <a:extLst>
              <a:ext uri="{FF2B5EF4-FFF2-40B4-BE49-F238E27FC236}">
                <a16:creationId xmlns:a16="http://schemas.microsoft.com/office/drawing/2014/main" id="{FB0F9772-FDF5-FFC9-353C-E184977D4115}"/>
              </a:ext>
            </a:extLst>
          </p:cNvPr>
          <p:cNvPicPr>
            <a:picLocks noChangeAspect="1"/>
          </p:cNvPicPr>
          <p:nvPr/>
        </p:nvPicPr>
        <p:blipFill>
          <a:blip r:embed="rId7"/>
          <a:stretch>
            <a:fillRect/>
          </a:stretch>
        </p:blipFill>
        <p:spPr>
          <a:xfrm>
            <a:off x="11018214" y="2933817"/>
            <a:ext cx="480000" cy="480000"/>
          </a:xfrm>
          <a:prstGeom prst="rect">
            <a:avLst/>
          </a:prstGeom>
        </p:spPr>
      </p:pic>
      <p:pic>
        <p:nvPicPr>
          <p:cNvPr id="78" name="Picture 77" descr="A red sign with white text&#10;&#10;AI-generated content may be incorrect.">
            <a:extLst>
              <a:ext uri="{FF2B5EF4-FFF2-40B4-BE49-F238E27FC236}">
                <a16:creationId xmlns:a16="http://schemas.microsoft.com/office/drawing/2014/main" id="{8395448E-A42A-C8E3-F650-9318D82A0B11}"/>
              </a:ext>
            </a:extLst>
          </p:cNvPr>
          <p:cNvPicPr>
            <a:picLocks noChangeAspect="1"/>
          </p:cNvPicPr>
          <p:nvPr/>
        </p:nvPicPr>
        <p:blipFill>
          <a:blip r:embed="rId6"/>
          <a:stretch>
            <a:fillRect/>
          </a:stretch>
        </p:blipFill>
        <p:spPr>
          <a:xfrm>
            <a:off x="9298409" y="4724923"/>
            <a:ext cx="480000" cy="480000"/>
          </a:xfrm>
          <a:prstGeom prst="rect">
            <a:avLst/>
          </a:prstGeom>
        </p:spPr>
      </p:pic>
    </p:spTree>
    <p:extLst>
      <p:ext uri="{BB962C8B-B14F-4D97-AF65-F5344CB8AC3E}">
        <p14:creationId xmlns:p14="http://schemas.microsoft.com/office/powerpoint/2010/main" val="8868529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8D231-B2D2-659A-F2F8-38F1A4E7F6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0447FC-435E-2F13-A919-0F328F86815B}"/>
              </a:ext>
            </a:extLst>
          </p:cNvPr>
          <p:cNvSpPr>
            <a:spLocks noGrp="1"/>
          </p:cNvSpPr>
          <p:nvPr>
            <p:ph type="ctrTitle"/>
          </p:nvPr>
        </p:nvSpPr>
        <p:spPr>
          <a:xfrm>
            <a:off x="147704" y="224833"/>
            <a:ext cx="10625007" cy="567399"/>
          </a:xfrm>
        </p:spPr>
        <p:txBody>
          <a:bodyPr/>
          <a:lstStyle/>
          <a:p>
            <a:r>
              <a:rPr lang="en-GB" b="0" dirty="0"/>
              <a:t>5 Pretrained &amp; Finetuning Models</a:t>
            </a:r>
            <a:endParaRPr lang="en-US" b="0" dirty="0"/>
          </a:p>
        </p:txBody>
      </p:sp>
      <p:pic>
        <p:nvPicPr>
          <p:cNvPr id="4" name="Picture 3" descr="A screenshot of a computer code&#10;&#10;AI-generated content may be incorrect.">
            <a:extLst>
              <a:ext uri="{FF2B5EF4-FFF2-40B4-BE49-F238E27FC236}">
                <a16:creationId xmlns:a16="http://schemas.microsoft.com/office/drawing/2014/main" id="{CF883266-248D-8ACA-B11F-630C72B5B266}"/>
              </a:ext>
            </a:extLst>
          </p:cNvPr>
          <p:cNvPicPr>
            <a:picLocks noChangeAspect="1"/>
          </p:cNvPicPr>
          <p:nvPr/>
        </p:nvPicPr>
        <p:blipFill>
          <a:blip r:embed="rId3"/>
          <a:stretch>
            <a:fillRect/>
          </a:stretch>
        </p:blipFill>
        <p:spPr>
          <a:xfrm>
            <a:off x="1878837" y="1138349"/>
            <a:ext cx="8467665" cy="5033377"/>
          </a:xfrm>
          <a:prstGeom prst="rect">
            <a:avLst/>
          </a:prstGeom>
        </p:spPr>
      </p:pic>
    </p:spTree>
    <p:extLst>
      <p:ext uri="{BB962C8B-B14F-4D97-AF65-F5344CB8AC3E}">
        <p14:creationId xmlns:p14="http://schemas.microsoft.com/office/powerpoint/2010/main" val="1544155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E1CBE-67DB-8032-01EC-7529772344D8}"/>
            </a:ext>
          </a:extLst>
        </p:cNvPr>
        <p:cNvGrpSpPr/>
        <p:nvPr/>
      </p:nvGrpSpPr>
      <p:grpSpPr>
        <a:xfrm>
          <a:off x="0" y="0"/>
          <a:ext cx="0" cy="0"/>
          <a:chOff x="0" y="0"/>
          <a:chExt cx="0" cy="0"/>
        </a:xfrm>
      </p:grpSpPr>
      <p:sp>
        <p:nvSpPr>
          <p:cNvPr id="6" name="Text Placeholder 4">
            <a:extLst>
              <a:ext uri="{FF2B5EF4-FFF2-40B4-BE49-F238E27FC236}">
                <a16:creationId xmlns:a16="http://schemas.microsoft.com/office/drawing/2014/main" id="{800CE51B-9B80-DAF4-BD99-C52344A223AA}"/>
              </a:ext>
            </a:extLst>
          </p:cNvPr>
          <p:cNvSpPr>
            <a:spLocks noGrp="1"/>
          </p:cNvSpPr>
          <p:nvPr>
            <p:ph type="subTitle" idx="1"/>
          </p:nvPr>
        </p:nvSpPr>
        <p:spPr>
          <a:xfrm>
            <a:off x="4360998" y="5382753"/>
            <a:ext cx="3503341" cy="381451"/>
          </a:xfrm>
        </p:spPr>
        <p:txBody>
          <a:bodyPr>
            <a:noAutofit/>
          </a:bodyPr>
          <a:lstStyle/>
          <a:p>
            <a:r>
              <a:rPr lang="en-GB" dirty="0"/>
              <a:t>… </a:t>
            </a:r>
            <a:r>
              <a:rPr lang="en-GB" dirty="0" err="1"/>
              <a:t>GoTo</a:t>
            </a:r>
            <a:r>
              <a:rPr lang="en-GB" dirty="0"/>
              <a:t> </a:t>
            </a:r>
            <a:r>
              <a:rPr lang="en-GB" dirty="0" err="1"/>
              <a:t>EuroSATClassifier.ipynb</a:t>
            </a:r>
            <a:endParaRPr lang="en-GB" dirty="0"/>
          </a:p>
        </p:txBody>
      </p:sp>
      <p:sp>
        <p:nvSpPr>
          <p:cNvPr id="2" name="Title 1">
            <a:extLst>
              <a:ext uri="{FF2B5EF4-FFF2-40B4-BE49-F238E27FC236}">
                <a16:creationId xmlns:a16="http://schemas.microsoft.com/office/drawing/2014/main" id="{5B30958E-7423-4731-0C39-46967832A504}"/>
              </a:ext>
            </a:extLst>
          </p:cNvPr>
          <p:cNvSpPr>
            <a:spLocks noGrp="1"/>
          </p:cNvSpPr>
          <p:nvPr>
            <p:ph type="ctrTitle"/>
          </p:nvPr>
        </p:nvSpPr>
        <p:spPr/>
        <p:txBody>
          <a:bodyPr/>
          <a:lstStyle/>
          <a:p>
            <a:r>
              <a:rPr lang="en-US" dirty="0"/>
              <a:t>Let’s code …</a:t>
            </a:r>
          </a:p>
        </p:txBody>
      </p:sp>
      <p:pic>
        <p:nvPicPr>
          <p:cNvPr id="4" name="Picture 3" descr="A person wearing headphones and sitting in front of two computers&#10;&#10;AI-generated content may be incorrect.">
            <a:extLst>
              <a:ext uri="{FF2B5EF4-FFF2-40B4-BE49-F238E27FC236}">
                <a16:creationId xmlns:a16="http://schemas.microsoft.com/office/drawing/2014/main" id="{B6CB4377-5920-A03F-BB9A-0AC823FCEFE7}"/>
              </a:ext>
            </a:extLst>
          </p:cNvPr>
          <p:cNvPicPr>
            <a:picLocks noChangeAspect="1"/>
          </p:cNvPicPr>
          <p:nvPr/>
        </p:nvPicPr>
        <p:blipFill>
          <a:blip r:embed="rId3"/>
          <a:stretch>
            <a:fillRect/>
          </a:stretch>
        </p:blipFill>
        <p:spPr>
          <a:xfrm>
            <a:off x="3214861" y="1036040"/>
            <a:ext cx="5795617" cy="4346713"/>
          </a:xfrm>
          <a:prstGeom prst="rect">
            <a:avLst/>
          </a:prstGeom>
        </p:spPr>
      </p:pic>
    </p:spTree>
    <p:extLst>
      <p:ext uri="{BB962C8B-B14F-4D97-AF65-F5344CB8AC3E}">
        <p14:creationId xmlns:p14="http://schemas.microsoft.com/office/powerpoint/2010/main" val="801012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643F8-FEBA-DF42-B935-7A97671BDB25}"/>
              </a:ext>
            </a:extLst>
          </p:cNvPr>
          <p:cNvSpPr>
            <a:spLocks noGrp="1"/>
          </p:cNvSpPr>
          <p:nvPr>
            <p:ph type="ctrTitle"/>
          </p:nvPr>
        </p:nvSpPr>
        <p:spPr>
          <a:xfrm>
            <a:off x="147704" y="191380"/>
            <a:ext cx="10625007" cy="567399"/>
          </a:xfrm>
        </p:spPr>
        <p:txBody>
          <a:bodyPr>
            <a:normAutofit/>
          </a:bodyPr>
          <a:lstStyle/>
          <a:p>
            <a:r>
              <a:rPr lang="en-GB" b="0" dirty="0">
                <a:solidFill>
                  <a:schemeClr val="bg1"/>
                </a:solidFill>
              </a:rPr>
              <a:t>Collaboration opportunities at </a:t>
            </a:r>
            <a:r>
              <a:rPr lang="el-GR" b="0" dirty="0">
                <a:solidFill>
                  <a:schemeClr val="bg1"/>
                </a:solidFill>
              </a:rPr>
              <a:t>Φ</a:t>
            </a:r>
            <a:r>
              <a:rPr lang="en-GB" b="0" dirty="0">
                <a:solidFill>
                  <a:schemeClr val="bg1"/>
                </a:solidFill>
              </a:rPr>
              <a:t>-lab</a:t>
            </a:r>
          </a:p>
        </p:txBody>
      </p:sp>
      <p:pic>
        <p:nvPicPr>
          <p:cNvPr id="4" name="Picture 3">
            <a:extLst>
              <a:ext uri="{FF2B5EF4-FFF2-40B4-BE49-F238E27FC236}">
                <a16:creationId xmlns:a16="http://schemas.microsoft.com/office/drawing/2014/main" id="{5DFBC81E-B402-BD25-F9C3-7DFCCADC8A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422" y="483708"/>
            <a:ext cx="2815390" cy="3377272"/>
          </a:xfrm>
          <a:prstGeom prst="rect">
            <a:avLst/>
          </a:prstGeom>
        </p:spPr>
      </p:pic>
      <p:sp>
        <p:nvSpPr>
          <p:cNvPr id="5" name="Cloud Callout 4">
            <a:extLst>
              <a:ext uri="{FF2B5EF4-FFF2-40B4-BE49-F238E27FC236}">
                <a16:creationId xmlns:a16="http://schemas.microsoft.com/office/drawing/2014/main" id="{490BC793-A38B-3168-DA7C-32F3DBE4ED52}"/>
              </a:ext>
            </a:extLst>
          </p:cNvPr>
          <p:cNvSpPr/>
          <p:nvPr/>
        </p:nvSpPr>
        <p:spPr>
          <a:xfrm>
            <a:off x="2736423" y="1046126"/>
            <a:ext cx="9472246" cy="2517480"/>
          </a:xfrm>
          <a:prstGeom prst="cloudCallout">
            <a:avLst>
              <a:gd name="adj1" fmla="val -58135"/>
              <a:gd name="adj2" fmla="val -41335"/>
            </a:avLst>
          </a:prstGeom>
          <a:ln/>
        </p:spPr>
        <p:style>
          <a:lnRef idx="0">
            <a:schemeClr val="accent2"/>
          </a:lnRef>
          <a:fillRef idx="3">
            <a:schemeClr val="accent2"/>
          </a:fillRef>
          <a:effectRef idx="3">
            <a:schemeClr val="accent2"/>
          </a:effectRef>
          <a:fontRef idx="minor">
            <a:schemeClr val="lt1"/>
          </a:fontRef>
        </p:style>
        <p:txBody>
          <a:bodyPr wrap="square" lIns="0" tIns="0" rIns="0" bIns="0" rtlCol="0" anchor="ctr">
            <a:noAutofit/>
          </a:bodyPr>
          <a:lstStyle/>
          <a:p>
            <a:pPr>
              <a:lnSpc>
                <a:spcPct val="120000"/>
              </a:lnSpc>
            </a:pPr>
            <a:r>
              <a:rPr lang="en-GB" sz="3000">
                <a:solidFill>
                  <a:srgbClr val="1D3949"/>
                </a:solidFill>
                <a:latin typeface="Gill Sans Light" panose="020B0302020104020203" pitchFamily="34" charset="-79"/>
                <a:cs typeface="Gill Sans Light" panose="020B0302020104020203" pitchFamily="34" charset="-79"/>
              </a:rPr>
              <a:t>Join the </a:t>
            </a:r>
            <a:r>
              <a:rPr lang="it-IT" sz="3000" err="1">
                <a:solidFill>
                  <a:srgbClr val="1D3949"/>
                </a:solidFill>
                <a:latin typeface="Gill Sans Light" panose="020B0302020104020203" pitchFamily="34" charset="-79"/>
                <a:cs typeface="Gill Sans Light" panose="020B0302020104020203" pitchFamily="34" charset="-79"/>
              </a:rPr>
              <a:t>Φ</a:t>
            </a:r>
            <a:r>
              <a:rPr lang="en-GB" sz="3000">
                <a:solidFill>
                  <a:srgbClr val="1D3949"/>
                </a:solidFill>
                <a:latin typeface="Gill Sans Light" panose="020B0302020104020203" pitchFamily="34" charset="-79"/>
                <a:cs typeface="Gill Sans Light" panose="020B0302020104020203" pitchFamily="34" charset="-79"/>
              </a:rPr>
              <a:t>-lab to explore disruptive ideas</a:t>
            </a:r>
          </a:p>
          <a:p>
            <a:pPr>
              <a:lnSpc>
                <a:spcPct val="120000"/>
              </a:lnSpc>
            </a:pPr>
            <a:endParaRPr lang="en-GB" sz="600">
              <a:solidFill>
                <a:srgbClr val="1D3949"/>
              </a:solidFill>
              <a:latin typeface="Gill Sans Light" panose="020B0302020104020203" pitchFamily="34" charset="-79"/>
              <a:cs typeface="Gill Sans Light" panose="020B0302020104020203" pitchFamily="34" charset="-79"/>
            </a:endParaRPr>
          </a:p>
          <a:p>
            <a:pPr>
              <a:lnSpc>
                <a:spcPct val="120000"/>
              </a:lnSpc>
            </a:pPr>
            <a:r>
              <a:rPr lang="en-GB" sz="2000">
                <a:solidFill>
                  <a:srgbClr val="1D3949"/>
                </a:solidFill>
                <a:latin typeface="Gill Sans Light" panose="020B0302020104020203" pitchFamily="34" charset="-79"/>
                <a:cs typeface="Gill Sans Light" panose="020B0302020104020203" pitchFamily="34" charset="-79"/>
              </a:rPr>
              <a:t>as a Visiting Researcher (industry, academia), </a:t>
            </a:r>
          </a:p>
          <a:p>
            <a:pPr>
              <a:lnSpc>
                <a:spcPct val="120000"/>
              </a:lnSpc>
            </a:pPr>
            <a:r>
              <a:rPr lang="en-GB" sz="2000">
                <a:solidFill>
                  <a:srgbClr val="1D3949"/>
                </a:solidFill>
                <a:latin typeface="Gill Sans Light" panose="020B0302020104020203" pitchFamily="34" charset="-79"/>
                <a:cs typeface="Gill Sans Light" panose="020B0302020104020203" pitchFamily="34" charset="-79"/>
              </a:rPr>
              <a:t>Visiting Professor, Research Fellow, PhD, YGT, etc. </a:t>
            </a:r>
          </a:p>
        </p:txBody>
      </p:sp>
      <p:sp>
        <p:nvSpPr>
          <p:cNvPr id="3" name="Alternative Process 2">
            <a:extLst>
              <a:ext uri="{FF2B5EF4-FFF2-40B4-BE49-F238E27FC236}">
                <a16:creationId xmlns:a16="http://schemas.microsoft.com/office/drawing/2014/main" id="{3EC2AF35-FCED-E6E8-AD1B-450C24F11265}"/>
              </a:ext>
            </a:extLst>
          </p:cNvPr>
          <p:cNvSpPr/>
          <p:nvPr/>
        </p:nvSpPr>
        <p:spPr>
          <a:xfrm>
            <a:off x="9488915" y="797220"/>
            <a:ext cx="2618162" cy="587829"/>
          </a:xfrm>
          <a:prstGeom prst="flowChartAlternateProcess">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rmAutofit fontScale="70000" lnSpcReduction="20000"/>
          </a:bodyPr>
          <a:lstStyle/>
          <a:p>
            <a:pPr>
              <a:lnSpc>
                <a:spcPct val="120000"/>
              </a:lnSpc>
            </a:pPr>
            <a:r>
              <a:rPr lang="en-GB" sz="2400">
                <a:solidFill>
                  <a:schemeClr val="bg1"/>
                </a:solidFill>
                <a:latin typeface="Gill Sans Light" panose="020B0302020104020203" pitchFamily="34" charset="-79"/>
                <a:cs typeface="Gill Sans Light" panose="020B0302020104020203" pitchFamily="34" charset="-79"/>
              </a:rPr>
              <a:t>Shared mutual interest</a:t>
            </a:r>
          </a:p>
        </p:txBody>
      </p:sp>
      <p:grpSp>
        <p:nvGrpSpPr>
          <p:cNvPr id="7" name="Group 6">
            <a:extLst>
              <a:ext uri="{FF2B5EF4-FFF2-40B4-BE49-F238E27FC236}">
                <a16:creationId xmlns:a16="http://schemas.microsoft.com/office/drawing/2014/main" id="{4C84EFCC-C488-6D67-7F66-9CB4543C8167}"/>
              </a:ext>
            </a:extLst>
          </p:cNvPr>
          <p:cNvGrpSpPr/>
          <p:nvPr/>
        </p:nvGrpSpPr>
        <p:grpSpPr>
          <a:xfrm>
            <a:off x="327267" y="3213085"/>
            <a:ext cx="11779810" cy="3013505"/>
            <a:chOff x="621195" y="6332732"/>
            <a:chExt cx="23559620" cy="6027010"/>
          </a:xfrm>
        </p:grpSpPr>
        <p:grpSp>
          <p:nvGrpSpPr>
            <p:cNvPr id="20" name="Group 19">
              <a:extLst>
                <a:ext uri="{FF2B5EF4-FFF2-40B4-BE49-F238E27FC236}">
                  <a16:creationId xmlns:a16="http://schemas.microsoft.com/office/drawing/2014/main" id="{5B1BD0A0-617A-B1BC-726B-D44180988C3E}"/>
                </a:ext>
              </a:extLst>
            </p:cNvPr>
            <p:cNvGrpSpPr/>
            <p:nvPr/>
          </p:nvGrpSpPr>
          <p:grpSpPr>
            <a:xfrm>
              <a:off x="621195" y="7178142"/>
              <a:ext cx="23141609" cy="5181600"/>
              <a:chOff x="621195" y="7178142"/>
              <a:chExt cx="23141609" cy="5181600"/>
            </a:xfrm>
          </p:grpSpPr>
          <p:pic>
            <p:nvPicPr>
              <p:cNvPr id="12" name="Picture 11" descr="Colourful patterns on wheels">
                <a:extLst>
                  <a:ext uri="{FF2B5EF4-FFF2-40B4-BE49-F238E27FC236}">
                    <a16:creationId xmlns:a16="http://schemas.microsoft.com/office/drawing/2014/main" id="{69F2FBB0-1FAC-4473-9385-967D462E56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5990404" y="7178142"/>
                <a:ext cx="7772400" cy="518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Rectangle 16">
                <a:extLst>
                  <a:ext uri="{FF2B5EF4-FFF2-40B4-BE49-F238E27FC236}">
                    <a16:creationId xmlns:a16="http://schemas.microsoft.com/office/drawing/2014/main" id="{FB3B6B2D-AABE-3D7A-CE8C-63C4F16E5CFE}"/>
                  </a:ext>
                </a:extLst>
              </p:cNvPr>
              <p:cNvSpPr/>
              <p:nvPr/>
            </p:nvSpPr>
            <p:spPr>
              <a:xfrm>
                <a:off x="621195" y="7178142"/>
                <a:ext cx="18651543" cy="5181600"/>
              </a:xfrm>
              <a:prstGeom prst="rect">
                <a:avLst/>
              </a:prstGeom>
              <a:gradFill flip="none" rotWithShape="1">
                <a:gsLst>
                  <a:gs pos="0">
                    <a:schemeClr val="bg1"/>
                  </a:gs>
                  <a:gs pos="100000">
                    <a:srgbClr val="FBC7D3"/>
                  </a:gs>
                  <a:gs pos="100000">
                    <a:srgbClr val="FBC7D3">
                      <a:shade val="100000"/>
                      <a:satMod val="115000"/>
                    </a:srgbClr>
                  </a:gs>
                </a:gsLst>
                <a:lin ang="0" scaled="1"/>
                <a:tileRect/>
              </a:gradFill>
              <a:ln>
                <a:noFill/>
              </a:ln>
            </p:spPr>
            <p:txBody>
              <a:bodyPr wrap="square" lIns="306000" rtlCol="0" anchor="ctr">
                <a:noAutofit/>
              </a:bodyPr>
              <a:lstStyle/>
              <a:p>
                <a:pPr marL="371475" indent="-371475">
                  <a:lnSpc>
                    <a:spcPct val="110000"/>
                  </a:lnSpc>
                  <a:buFont typeface="+mj-lt"/>
                  <a:buAutoNum type="arabicPeriod"/>
                </a:pPr>
                <a:r>
                  <a:rPr lang="el-GR" sz="2200">
                    <a:solidFill>
                      <a:schemeClr val="tx1">
                        <a:lumMod val="85000"/>
                        <a:lumOff val="15000"/>
                      </a:schemeClr>
                    </a:solidFill>
                    <a:cs typeface="Gill Sans Light" panose="020B0302020104020203" pitchFamily="34" charset="-79"/>
                  </a:rPr>
                  <a:t>Φ-</a:t>
                </a:r>
                <a:r>
                  <a:rPr lang="en-GB" sz="2200">
                    <a:solidFill>
                      <a:schemeClr val="tx1">
                        <a:lumMod val="85000"/>
                        <a:lumOff val="15000"/>
                      </a:schemeClr>
                    </a:solidFill>
                    <a:latin typeface="Gill Sans Light" panose="020B0302020104020203" pitchFamily="34" charset="-79"/>
                    <a:cs typeface="Gill Sans Light" panose="020B0302020104020203" pitchFamily="34" charset="-79"/>
                  </a:rPr>
                  <a:t>lab’s </a:t>
                </a:r>
                <a:r>
                  <a:rPr lang="en-GB" sz="2200">
                    <a:solidFill>
                      <a:srgbClr val="FF7999"/>
                    </a:solidFill>
                    <a:latin typeface="Gill Sans" panose="020B0502020104020203" pitchFamily="34" charset="-79"/>
                    <a:cs typeface="Gill Sans" panose="020B0502020104020203" pitchFamily="34" charset="-79"/>
                    <a:hlinkClick r:id="rId4">
                      <a:extLst>
                        <a:ext uri="{A12FA001-AC4F-418D-AE19-62706E023703}">
                          <ahyp:hlinkClr xmlns:ahyp="http://schemas.microsoft.com/office/drawing/2018/hyperlinkcolor" val="tx"/>
                        </a:ext>
                      </a:extLst>
                    </a:hlinkClick>
                  </a:rPr>
                  <a:t>Invitation To Tender</a:t>
                </a:r>
                <a:r>
                  <a:rPr lang="en-GB" sz="2200">
                    <a:solidFill>
                      <a:srgbClr val="FF7999"/>
                    </a:solidFill>
                    <a:latin typeface="Gill Sans" panose="020B0502020104020203" pitchFamily="34" charset="-79"/>
                    <a:cs typeface="Gill Sans" panose="020B0502020104020203" pitchFamily="34" charset="-79"/>
                  </a:rPr>
                  <a:t> </a:t>
                </a:r>
                <a:r>
                  <a:rPr lang="en-GB" sz="2000">
                    <a:solidFill>
                      <a:schemeClr val="tx1">
                        <a:lumMod val="85000"/>
                        <a:lumOff val="15000"/>
                      </a:schemeClr>
                    </a:solidFill>
                    <a:latin typeface="Gill Sans Light" panose="020B0302020104020203" pitchFamily="34" charset="-79"/>
                    <a:cs typeface="Gill Sans Light" panose="020B0302020104020203" pitchFamily="34" charset="-79"/>
                  </a:rPr>
                  <a:t>on ESA-STARS</a:t>
                </a:r>
              </a:p>
              <a:p>
                <a:pPr marL="765969" lvl="4" indent="-342900">
                  <a:lnSpc>
                    <a:spcPct val="110000"/>
                  </a:lnSpc>
                  <a:buFont typeface="Arial" panose="020B0604020202020204" pitchFamily="34" charset="0"/>
                  <a:buChar char="•"/>
                </a:pPr>
                <a:r>
                  <a:rPr lang="en-GB">
                    <a:solidFill>
                      <a:schemeClr val="tx1">
                        <a:lumMod val="85000"/>
                        <a:lumOff val="15000"/>
                      </a:schemeClr>
                    </a:solidFill>
                    <a:latin typeface="Gill Sans Light" panose="020B0302020104020203" pitchFamily="34" charset="-79"/>
                    <a:cs typeface="Gill Sans Light" panose="020B0302020104020203" pitchFamily="34" charset="-79"/>
                  </a:rPr>
                  <a:t>Foundation Models, Generative AI, QC4EO, Edge computing, Web 3.0, etc..</a:t>
                </a:r>
                <a:endParaRPr lang="en-GB" sz="2000">
                  <a:solidFill>
                    <a:schemeClr val="tx1">
                      <a:lumMod val="85000"/>
                      <a:lumOff val="15000"/>
                    </a:schemeClr>
                  </a:solidFill>
                  <a:latin typeface="Gill Sans Light" panose="020B0302020104020203" pitchFamily="34" charset="-79"/>
                  <a:cs typeface="Gill Sans Light" panose="020B0302020104020203" pitchFamily="34" charset="-79"/>
                </a:endParaRPr>
              </a:p>
              <a:p>
                <a:pPr marL="371475" indent="-371475">
                  <a:lnSpc>
                    <a:spcPct val="110000"/>
                  </a:lnSpc>
                  <a:buFont typeface="+mj-lt"/>
                  <a:buAutoNum type="arabicPeriod"/>
                </a:pPr>
                <a:r>
                  <a:rPr lang="en-GB" sz="2200">
                    <a:solidFill>
                      <a:srgbClr val="FF7999"/>
                    </a:solidFill>
                    <a:latin typeface="Gill Sans" panose="020B0502020104020203" pitchFamily="34" charset="-79"/>
                    <a:cs typeface="Gill Sans" panose="020B0502020104020203" pitchFamily="34" charset="-79"/>
                    <a:hlinkClick r:id="rId5">
                      <a:extLst>
                        <a:ext uri="{A12FA001-AC4F-418D-AE19-62706E023703}">
                          <ahyp:hlinkClr xmlns:ahyp="http://schemas.microsoft.com/office/drawing/2018/hyperlinkcolor" val="tx"/>
                        </a:ext>
                      </a:extLst>
                    </a:hlinkClick>
                  </a:rPr>
                  <a:t>InCubed</a:t>
                </a:r>
                <a:r>
                  <a:rPr lang="en-GB" sz="2000">
                    <a:solidFill>
                      <a:schemeClr val="tx1">
                        <a:lumMod val="85000"/>
                        <a:lumOff val="15000"/>
                      </a:schemeClr>
                    </a:solidFill>
                    <a:latin typeface="Gill Sans Light" panose="020B0302020104020203" pitchFamily="34" charset="-79"/>
                    <a:cs typeface="Gill Sans Light" panose="020B0302020104020203" pitchFamily="34" charset="-79"/>
                  </a:rPr>
                  <a:t> : partnership development of commercial products or services</a:t>
                </a:r>
              </a:p>
              <a:p>
                <a:pPr marL="371475" indent="-371475">
                  <a:lnSpc>
                    <a:spcPct val="110000"/>
                  </a:lnSpc>
                  <a:buFont typeface="+mj-lt"/>
                  <a:buAutoNum type="arabicPeriod"/>
                </a:pPr>
                <a:r>
                  <a:rPr lang="en-GB" sz="2200">
                    <a:solidFill>
                      <a:srgbClr val="FF7999"/>
                    </a:solidFill>
                    <a:latin typeface="Gill Sans" panose="020B0502020104020203" pitchFamily="34" charset="-79"/>
                    <a:cs typeface="Gill Sans" panose="020B0502020104020203" pitchFamily="34" charset="-79"/>
                    <a:hlinkClick r:id="rId6">
                      <a:extLst>
                        <a:ext uri="{A12FA001-AC4F-418D-AE19-62706E023703}">
                          <ahyp:hlinkClr xmlns:ahyp="http://schemas.microsoft.com/office/drawing/2018/hyperlinkcolor" val="tx"/>
                        </a:ext>
                      </a:extLst>
                    </a:hlinkClick>
                  </a:rPr>
                  <a:t>Open Space Innovation Platform </a:t>
                </a:r>
                <a:r>
                  <a:rPr lang="en-GB" sz="2000">
                    <a:solidFill>
                      <a:schemeClr val="tx1">
                        <a:lumMod val="85000"/>
                        <a:lumOff val="15000"/>
                      </a:schemeClr>
                    </a:solidFill>
                    <a:latin typeface="Gill Sans Light" panose="020B0302020104020203" pitchFamily="34" charset="-79"/>
                    <a:cs typeface="Gill Sans Light" panose="020B0302020104020203" pitchFamily="34" charset="-79"/>
                  </a:rPr>
                  <a:t>: co-funded research or researchers</a:t>
                </a:r>
              </a:p>
              <a:p>
                <a:pPr marL="371475" indent="-371475">
                  <a:lnSpc>
                    <a:spcPct val="110000"/>
                  </a:lnSpc>
                  <a:buFont typeface="+mj-lt"/>
                  <a:buAutoNum type="arabicPeriod"/>
                </a:pPr>
                <a:r>
                  <a:rPr lang="en-GB" sz="2200">
                    <a:solidFill>
                      <a:srgbClr val="FF7999"/>
                    </a:solidFill>
                    <a:latin typeface="Gill Sans" panose="020B0502020104020203" pitchFamily="34" charset="-79"/>
                    <a:cs typeface="Gill Sans" panose="020B0502020104020203" pitchFamily="34" charset="-79"/>
                    <a:hlinkClick r:id="rId7">
                      <a:extLst>
                        <a:ext uri="{A12FA001-AC4F-418D-AE19-62706E023703}">
                          <ahyp:hlinkClr xmlns:ahyp="http://schemas.microsoft.com/office/drawing/2018/hyperlinkcolor" val="tx"/>
                        </a:ext>
                      </a:extLst>
                    </a:hlinkClick>
                  </a:rPr>
                  <a:t>EO Science4Society</a:t>
                </a:r>
                <a:r>
                  <a:rPr lang="en-GB" sz="2200">
                    <a:solidFill>
                      <a:srgbClr val="FF7999"/>
                    </a:solidFill>
                    <a:latin typeface="Gill Sans" panose="020B0502020104020203" pitchFamily="34" charset="-79"/>
                    <a:cs typeface="Gill Sans" panose="020B0502020104020203" pitchFamily="34" charset="-79"/>
                  </a:rPr>
                  <a:t> </a:t>
                </a:r>
                <a:r>
                  <a:rPr lang="en-GB" sz="2200">
                    <a:solidFill>
                      <a:schemeClr val="tx1">
                        <a:lumMod val="85000"/>
                        <a:lumOff val="15000"/>
                      </a:schemeClr>
                    </a:solidFill>
                    <a:latin typeface="Gill Sans Light" panose="020B0302020104020203" pitchFamily="34" charset="-79"/>
                    <a:cs typeface="Gill Sans Light" panose="020B0302020104020203" pitchFamily="34" charset="-79"/>
                  </a:rPr>
                  <a:t>:</a:t>
                </a:r>
                <a:r>
                  <a:rPr lang="en-GB" sz="2200">
                    <a:solidFill>
                      <a:schemeClr val="tx1">
                        <a:lumMod val="85000"/>
                        <a:lumOff val="15000"/>
                      </a:schemeClr>
                    </a:solidFill>
                    <a:latin typeface="Gill Sans" panose="020B0502020104020203" pitchFamily="34" charset="-79"/>
                    <a:cs typeface="Gill Sans" panose="020B0502020104020203" pitchFamily="34" charset="-79"/>
                  </a:rPr>
                  <a:t> </a:t>
                </a:r>
                <a:r>
                  <a:rPr lang="en-GB" sz="2000">
                    <a:solidFill>
                      <a:schemeClr val="tx1">
                        <a:lumMod val="85000"/>
                        <a:lumOff val="15000"/>
                      </a:schemeClr>
                    </a:solidFill>
                    <a:latin typeface="Gill Sans Light" panose="020B0302020104020203" pitchFamily="34" charset="-79"/>
                    <a:cs typeface="Gill Sans Light" panose="020B0302020104020203" pitchFamily="34" charset="-79"/>
                  </a:rPr>
                  <a:t>no SOW, 100/200K, 6/18 months</a:t>
                </a:r>
              </a:p>
              <a:p>
                <a:pPr marL="371475" indent="-371475">
                  <a:lnSpc>
                    <a:spcPct val="110000"/>
                  </a:lnSpc>
                  <a:buFont typeface="+mj-lt"/>
                  <a:buAutoNum type="arabicPeriod"/>
                </a:pPr>
                <a:r>
                  <a:rPr lang="en-GB" sz="2000">
                    <a:solidFill>
                      <a:schemeClr val="tx1">
                        <a:lumMod val="85000"/>
                        <a:lumOff val="15000"/>
                      </a:schemeClr>
                    </a:solidFill>
                    <a:latin typeface="Gill Sans Light" panose="020B0302020104020203" pitchFamily="34" charset="-79"/>
                    <a:cs typeface="Gill Sans Light" panose="020B0302020104020203" pitchFamily="34" charset="-79"/>
                  </a:rPr>
                  <a:t>ESA Technology Programmes like </a:t>
                </a:r>
                <a:r>
                  <a:rPr lang="en-GB" sz="2200">
                    <a:solidFill>
                      <a:srgbClr val="FF7999"/>
                    </a:solidFill>
                    <a:latin typeface="Gill Sans" panose="020B0502020104020203" pitchFamily="34" charset="-79"/>
                    <a:cs typeface="Gill Sans" panose="020B0502020104020203" pitchFamily="34" charset="-79"/>
                    <a:hlinkClick r:id="rId8">
                      <a:extLst>
                        <a:ext uri="{A12FA001-AC4F-418D-AE19-62706E023703}">
                          <ahyp:hlinkClr xmlns:ahyp="http://schemas.microsoft.com/office/drawing/2018/hyperlinkcolor" val="tx"/>
                        </a:ext>
                      </a:extLst>
                    </a:hlinkClick>
                  </a:rPr>
                  <a:t>GSTP</a:t>
                </a:r>
                <a:r>
                  <a:rPr lang="en-GB" sz="2000">
                    <a:solidFill>
                      <a:schemeClr val="tx1">
                        <a:lumMod val="85000"/>
                        <a:lumOff val="15000"/>
                      </a:schemeClr>
                    </a:solidFill>
                    <a:latin typeface="Gill Sans Light" panose="020B0302020104020203" pitchFamily="34" charset="-79"/>
                    <a:cs typeface="Gill Sans Light" panose="020B0302020104020203" pitchFamily="34" charset="-79"/>
                  </a:rPr>
                  <a:t> and </a:t>
                </a:r>
                <a:r>
                  <a:rPr lang="en-GB" sz="2200">
                    <a:solidFill>
                      <a:srgbClr val="FF7999"/>
                    </a:solidFill>
                    <a:latin typeface="Gill Sans" panose="020B0502020104020203" pitchFamily="34" charset="-79"/>
                    <a:cs typeface="Gill Sans" panose="020B0502020104020203" pitchFamily="34" charset="-79"/>
                    <a:hlinkClick r:id="rId9">
                      <a:extLst>
                        <a:ext uri="{A12FA001-AC4F-418D-AE19-62706E023703}">
                          <ahyp:hlinkClr xmlns:ahyp="http://schemas.microsoft.com/office/drawing/2018/hyperlinkcolor" val="tx"/>
                        </a:ext>
                      </a:extLst>
                    </a:hlinkClick>
                  </a:rPr>
                  <a:t>TDE</a:t>
                </a:r>
                <a:endParaRPr lang="en-GB" sz="2200">
                  <a:solidFill>
                    <a:srgbClr val="FF7999"/>
                  </a:solidFill>
                  <a:latin typeface="Gill Sans" panose="020B0502020104020203" pitchFamily="34" charset="-79"/>
                  <a:cs typeface="Gill Sans" panose="020B0502020104020203" pitchFamily="34" charset="-79"/>
                </a:endParaRPr>
              </a:p>
            </p:txBody>
          </p:sp>
        </p:grpSp>
        <p:sp>
          <p:nvSpPr>
            <p:cNvPr id="6" name="Alternative Process 5">
              <a:extLst>
                <a:ext uri="{FF2B5EF4-FFF2-40B4-BE49-F238E27FC236}">
                  <a16:creationId xmlns:a16="http://schemas.microsoft.com/office/drawing/2014/main" id="{15820049-AE25-A6F7-28EE-E53C0C48963A}"/>
                </a:ext>
              </a:extLst>
            </p:cNvPr>
            <p:cNvSpPr/>
            <p:nvPr/>
          </p:nvSpPr>
          <p:spPr>
            <a:xfrm>
              <a:off x="20294615" y="6332732"/>
              <a:ext cx="3886200" cy="1175658"/>
            </a:xfrm>
            <a:prstGeom prst="flowChartAlternateProcess">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rmAutofit/>
            </a:bodyPr>
            <a:lstStyle/>
            <a:p>
              <a:pPr>
                <a:lnSpc>
                  <a:spcPct val="120000"/>
                </a:lnSpc>
              </a:pPr>
              <a:r>
                <a:rPr lang="en-GB" sz="2400">
                  <a:solidFill>
                    <a:schemeClr val="bg1"/>
                  </a:solidFill>
                  <a:latin typeface="Gill Sans Light" panose="020B0302020104020203" pitchFamily="34" charset="-79"/>
                  <a:cs typeface="Gill Sans Light" panose="020B0302020104020203" pitchFamily="34" charset="-79"/>
                </a:rPr>
                <a:t>Funded</a:t>
              </a:r>
            </a:p>
          </p:txBody>
        </p:sp>
      </p:grpSp>
    </p:spTree>
    <p:extLst>
      <p:ext uri="{BB962C8B-B14F-4D97-AF65-F5344CB8AC3E}">
        <p14:creationId xmlns:p14="http://schemas.microsoft.com/office/powerpoint/2010/main" val="2100468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AD53-EBCD-FC4B-A3AF-E354D09655D2}"/>
              </a:ext>
            </a:extLst>
          </p:cNvPr>
          <p:cNvSpPr>
            <a:spLocks noGrp="1"/>
          </p:cNvSpPr>
          <p:nvPr>
            <p:ph type="title"/>
          </p:nvPr>
        </p:nvSpPr>
        <p:spPr>
          <a:xfrm>
            <a:off x="263594" y="28913"/>
            <a:ext cx="10687776" cy="567848"/>
          </a:xfrm>
        </p:spPr>
        <p:txBody>
          <a:bodyPr/>
          <a:lstStyle/>
          <a:p>
            <a:r>
              <a:rPr lang="en-GB" sz="3090" dirty="0">
                <a:latin typeface="+mj-lt"/>
              </a:rPr>
              <a:t>Working with us it is easy</a:t>
            </a:r>
          </a:p>
        </p:txBody>
      </p:sp>
      <p:sp>
        <p:nvSpPr>
          <p:cNvPr id="9" name="Line 31">
            <a:extLst>
              <a:ext uri="{FF2B5EF4-FFF2-40B4-BE49-F238E27FC236}">
                <a16:creationId xmlns:a16="http://schemas.microsoft.com/office/drawing/2014/main" id="{7D1C0B4A-763E-D440-85A4-E67EFA9C87CB}"/>
              </a:ext>
            </a:extLst>
          </p:cNvPr>
          <p:cNvSpPr>
            <a:spLocks/>
          </p:cNvSpPr>
          <p:nvPr/>
        </p:nvSpPr>
        <p:spPr bwMode="auto">
          <a:xfrm flipV="1">
            <a:off x="-3738129" y="2532560"/>
            <a:ext cx="0" cy="2"/>
          </a:xfrm>
          <a:prstGeom prst="line">
            <a:avLst/>
          </a:prstGeom>
          <a:noFill/>
          <a:ln w="12700">
            <a:solidFill>
              <a:srgbClr val="C6C6C6"/>
            </a:solidFill>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endParaRPr lang="en-GB">
              <a:latin typeface="Gill Sans Light" panose="020B0302020104020203" pitchFamily="34" charset="-79"/>
              <a:cs typeface="Gill Sans Light" panose="020B0302020104020203" pitchFamily="34" charset="-79"/>
            </a:endParaRPr>
          </a:p>
        </p:txBody>
      </p:sp>
      <p:sp>
        <p:nvSpPr>
          <p:cNvPr id="10" name="Line 30">
            <a:extLst>
              <a:ext uri="{FF2B5EF4-FFF2-40B4-BE49-F238E27FC236}">
                <a16:creationId xmlns:a16="http://schemas.microsoft.com/office/drawing/2014/main" id="{631B9EB2-4F75-104F-9E10-FE7172C8F816}"/>
              </a:ext>
            </a:extLst>
          </p:cNvPr>
          <p:cNvSpPr>
            <a:spLocks/>
          </p:cNvSpPr>
          <p:nvPr/>
        </p:nvSpPr>
        <p:spPr bwMode="auto">
          <a:xfrm flipV="1">
            <a:off x="-3730191" y="5041604"/>
            <a:ext cx="0" cy="2"/>
          </a:xfrm>
          <a:prstGeom prst="line">
            <a:avLst/>
          </a:prstGeom>
          <a:noFill/>
          <a:ln w="12700">
            <a:solidFill>
              <a:srgbClr val="C6C6C6"/>
            </a:solidFill>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endParaRPr lang="en-GB">
              <a:latin typeface="Gill Sans Light" panose="020B0302020104020203" pitchFamily="34" charset="-79"/>
              <a:cs typeface="Gill Sans Light" panose="020B0302020104020203" pitchFamily="34" charset="-79"/>
            </a:endParaRPr>
          </a:p>
        </p:txBody>
      </p:sp>
      <p:sp>
        <p:nvSpPr>
          <p:cNvPr id="11" name="Line 29">
            <a:extLst>
              <a:ext uri="{FF2B5EF4-FFF2-40B4-BE49-F238E27FC236}">
                <a16:creationId xmlns:a16="http://schemas.microsoft.com/office/drawing/2014/main" id="{E8721EB5-1FFF-A842-8AB1-46E37B4E9F43}"/>
              </a:ext>
            </a:extLst>
          </p:cNvPr>
          <p:cNvSpPr>
            <a:spLocks/>
          </p:cNvSpPr>
          <p:nvPr/>
        </p:nvSpPr>
        <p:spPr bwMode="auto">
          <a:xfrm flipV="1">
            <a:off x="-3277754" y="3793829"/>
            <a:ext cx="0" cy="2"/>
          </a:xfrm>
          <a:prstGeom prst="line">
            <a:avLst/>
          </a:prstGeom>
          <a:noFill/>
          <a:ln w="12700">
            <a:solidFill>
              <a:srgbClr val="C6C6C6"/>
            </a:solidFill>
            <a:round/>
            <a:headEnd/>
            <a:tailEnd/>
          </a:ln>
          <a:extLst>
            <a:ext uri="{909E8E84-426E-40DD-AFC4-6F175D3DCCD1}">
              <a14:hiddenFill xmlns:a14="http://schemas.microsoft.com/office/drawing/2010/main">
                <a:noFill/>
              </a14:hiddenFill>
            </a:ext>
          </a:extLst>
        </p:spPr>
        <p:txBody>
          <a:bodyPr vert="horz" wrap="square" lIns="45720" tIns="22860" rIns="45720" bIns="22860" numCol="1" anchor="t" anchorCtr="0" compatLnSpc="1">
            <a:prstTxWarp prst="textNoShape">
              <a:avLst/>
            </a:prstTxWarp>
          </a:bodyPr>
          <a:lstStyle/>
          <a:p>
            <a:endParaRPr lang="en-GB">
              <a:latin typeface="Gill Sans Light" panose="020B0302020104020203" pitchFamily="34" charset="-79"/>
              <a:cs typeface="Gill Sans Light" panose="020B0302020104020203" pitchFamily="34" charset="-79"/>
            </a:endParaRPr>
          </a:p>
        </p:txBody>
      </p:sp>
      <p:graphicFrame>
        <p:nvGraphicFramePr>
          <p:cNvPr id="7" name="Content Placeholder 6">
            <a:extLst>
              <a:ext uri="{FF2B5EF4-FFF2-40B4-BE49-F238E27FC236}">
                <a16:creationId xmlns:a16="http://schemas.microsoft.com/office/drawing/2014/main" id="{06120D1F-E7DC-7044-B467-4B40FD043BEB}"/>
              </a:ext>
            </a:extLst>
          </p:cNvPr>
          <p:cNvGraphicFramePr>
            <a:graphicFrameLocks noGrp="1"/>
          </p:cNvGraphicFramePr>
          <p:nvPr>
            <p:ph sz="quarter" idx="10"/>
            <p:extLst>
              <p:ext uri="{D42A27DB-BD31-4B8C-83A1-F6EECF244321}">
                <p14:modId xmlns:p14="http://schemas.microsoft.com/office/powerpoint/2010/main" val="3551048886"/>
              </p:ext>
            </p:extLst>
          </p:nvPr>
        </p:nvGraphicFramePr>
        <p:xfrm>
          <a:off x="308406" y="418014"/>
          <a:ext cx="11493863" cy="62309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8573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BAE02A8-8C47-EB6E-04C2-54E17C5C9A2C}"/>
              </a:ext>
            </a:extLst>
          </p:cNvPr>
          <p:cNvSpPr>
            <a:spLocks noGrp="1" noRot="1" noMove="1" noResize="1" noEditPoints="1" noAdjustHandles="1" noChangeArrowheads="1" noChangeShapeType="1"/>
          </p:cNvSpPr>
          <p:nvPr/>
        </p:nvSpPr>
        <p:spPr>
          <a:xfrm>
            <a:off x="1208975" y="4356848"/>
            <a:ext cx="1954306" cy="1918447"/>
          </a:xfrm>
          <a:prstGeom prst="rect">
            <a:avLst/>
          </a:prstGeom>
          <a:solidFill>
            <a:srgbClr val="335E6F"/>
          </a:solidFill>
          <a:ln>
            <a:solidFill>
              <a:srgbClr val="83C7AD"/>
            </a:solidFill>
          </a:ln>
        </p:spPr>
        <p:txBody>
          <a:bodyPr wrap="square" rtlCol="0" anchor="ctr">
            <a:normAutofit/>
          </a:bodyPr>
          <a:lstStyle/>
          <a:p>
            <a:pPr algn="l">
              <a:lnSpc>
                <a:spcPct val="120000"/>
              </a:lnSpc>
            </a:pPr>
            <a:endParaRPr lang="en-GB" sz="900" dirty="0">
              <a:solidFill>
                <a:schemeClr val="bg1"/>
              </a:solidFill>
            </a:endParaRPr>
          </a:p>
        </p:txBody>
      </p:sp>
      <p:sp>
        <p:nvSpPr>
          <p:cNvPr id="2" name="Title 1">
            <a:extLst>
              <a:ext uri="{FF2B5EF4-FFF2-40B4-BE49-F238E27FC236}">
                <a16:creationId xmlns:a16="http://schemas.microsoft.com/office/drawing/2014/main" id="{D6F8B4BF-2F54-A88C-868E-D528D68E22B0}"/>
              </a:ext>
            </a:extLst>
          </p:cNvPr>
          <p:cNvSpPr>
            <a:spLocks noGrp="1"/>
          </p:cNvSpPr>
          <p:nvPr>
            <p:ph type="title"/>
          </p:nvPr>
        </p:nvSpPr>
        <p:spPr>
          <a:xfrm>
            <a:off x="341961" y="212849"/>
            <a:ext cx="9094299" cy="735403"/>
          </a:xfrm>
        </p:spPr>
        <p:txBody>
          <a:bodyPr>
            <a:normAutofit/>
          </a:bodyPr>
          <a:lstStyle/>
          <a:p>
            <a:r>
              <a:rPr lang="en"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Join ESA </a:t>
            </a:r>
            <a:r>
              <a:rPr lang="el-GR"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Φ-</a:t>
            </a:r>
            <a:r>
              <a:rPr lang="en-GB"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lab through CIN</a:t>
            </a:r>
            <a:r>
              <a:rPr lang="en"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GB"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61C5DBC-DE87-08FC-E1C9-2CC0BB8FD7A4}"/>
              </a:ext>
            </a:extLst>
          </p:cNvPr>
          <p:cNvSpPr>
            <a:spLocks noGrp="1"/>
          </p:cNvSpPr>
          <p:nvPr>
            <p:ph sz="quarter" idx="10"/>
          </p:nvPr>
        </p:nvSpPr>
        <p:spPr>
          <a:xfrm>
            <a:off x="325951" y="1127546"/>
            <a:ext cx="11573436" cy="5147749"/>
          </a:xfrm>
        </p:spPr>
        <p:txBody>
          <a:bodyPr>
            <a:normAutofit/>
          </a:bodyPr>
          <a:lstStyle/>
          <a:p>
            <a:pPr marL="0" indent="0" defTabSz="457200">
              <a:lnSpc>
                <a:spcPct val="115000"/>
              </a:lnSpc>
              <a:spcBef>
                <a:spcPts val="0"/>
              </a:spcBef>
              <a:buClr>
                <a:srgbClr val="003247"/>
              </a:buClr>
              <a:buSzPts val="1700"/>
              <a:buNone/>
              <a:defRPr/>
            </a:pPr>
            <a:r>
              <a:rPr lang="en-GB" dirty="0">
                <a:solidFill>
                  <a:srgbClr val="003247"/>
                </a:solidFill>
                <a:latin typeface="Arial"/>
                <a:cs typeface="Arial"/>
                <a:sym typeface="Arial"/>
              </a:rPr>
              <a:t>The </a:t>
            </a:r>
            <a:r>
              <a:rPr lang="en-GB" b="1" dirty="0">
                <a:solidFill>
                  <a:srgbClr val="003247"/>
                </a:solidFill>
                <a:latin typeface="Arial"/>
                <a:cs typeface="Arial"/>
                <a:sym typeface="Arial"/>
              </a:rPr>
              <a:t>Collaborative Innovation Network (CIN) by ESA Φ-lab</a:t>
            </a:r>
            <a:r>
              <a:rPr lang="en-GB" dirty="0">
                <a:solidFill>
                  <a:srgbClr val="003247"/>
                </a:solidFill>
                <a:latin typeface="Arial"/>
                <a:cs typeface="Arial"/>
                <a:sym typeface="Arial"/>
              </a:rPr>
              <a:t>, provides to leading researchers and University Professors the </a:t>
            </a:r>
            <a:r>
              <a:rPr lang="en-GB" b="1" dirty="0">
                <a:solidFill>
                  <a:srgbClr val="003247"/>
                </a:solidFill>
                <a:latin typeface="Arial"/>
                <a:cs typeface="Arial"/>
                <a:sym typeface="Arial"/>
              </a:rPr>
              <a:t>opportunity to </a:t>
            </a:r>
            <a:r>
              <a:rPr lang="en-GB" dirty="0">
                <a:solidFill>
                  <a:srgbClr val="003247"/>
                </a:solidFill>
                <a:latin typeface="Arial"/>
                <a:cs typeface="Arial"/>
                <a:sym typeface="Arial"/>
              </a:rPr>
              <a:t>join ESA </a:t>
            </a:r>
            <a:r>
              <a:rPr lang="el-GR" dirty="0">
                <a:solidFill>
                  <a:srgbClr val="003247"/>
                </a:solidFill>
                <a:latin typeface="Arial"/>
                <a:cs typeface="Arial"/>
                <a:sym typeface="Arial"/>
              </a:rPr>
              <a:t>Φ</a:t>
            </a:r>
            <a:r>
              <a:rPr lang="en-GB" dirty="0">
                <a:solidFill>
                  <a:srgbClr val="003247"/>
                </a:solidFill>
                <a:latin typeface="Arial"/>
                <a:cs typeface="Arial"/>
                <a:sym typeface="Arial"/>
              </a:rPr>
              <a:t>-lab and be actively involved in </a:t>
            </a:r>
            <a:r>
              <a:rPr lang="en-GB" b="1" dirty="0">
                <a:solidFill>
                  <a:srgbClr val="003247"/>
                </a:solidFill>
                <a:latin typeface="Arial"/>
                <a:cs typeface="Arial"/>
                <a:sym typeface="Arial"/>
              </a:rPr>
              <a:t>accelerating the future of Earth Observation with ESA</a:t>
            </a:r>
            <a:r>
              <a:rPr lang="en-GB" dirty="0">
                <a:solidFill>
                  <a:srgbClr val="003247"/>
                </a:solidFill>
                <a:latin typeface="Arial"/>
                <a:cs typeface="Arial"/>
                <a:sym typeface="Arial"/>
              </a:rPr>
              <a:t>.</a:t>
            </a:r>
          </a:p>
          <a:p>
            <a:pPr marL="0" indent="0" defTabSz="457200">
              <a:lnSpc>
                <a:spcPct val="115000"/>
              </a:lnSpc>
              <a:spcBef>
                <a:spcPts val="0"/>
              </a:spcBef>
              <a:buClr>
                <a:srgbClr val="003247"/>
              </a:buClr>
              <a:buSzPts val="1700"/>
              <a:buNone/>
              <a:defRPr/>
            </a:pPr>
            <a:endParaRPr lang="en-GB" dirty="0">
              <a:solidFill>
                <a:srgbClr val="003247"/>
              </a:solidFill>
              <a:latin typeface="Arial"/>
              <a:cs typeface="Arial"/>
              <a:sym typeface="Arial"/>
            </a:endParaRPr>
          </a:p>
          <a:p>
            <a:pPr marL="0" indent="0" defTabSz="457200">
              <a:lnSpc>
                <a:spcPct val="115000"/>
              </a:lnSpc>
              <a:spcBef>
                <a:spcPts val="0"/>
              </a:spcBef>
              <a:buClr>
                <a:srgbClr val="003247"/>
              </a:buClr>
              <a:buSzPts val="1700"/>
              <a:buNone/>
              <a:defRPr/>
            </a:pPr>
            <a:r>
              <a:rPr lang="en-GB" u="sng" dirty="0">
                <a:solidFill>
                  <a:srgbClr val="003247"/>
                </a:solidFill>
                <a:latin typeface="Arial"/>
                <a:cs typeface="Arial"/>
                <a:sym typeface="Arial"/>
              </a:rPr>
              <a:t>The ESA Φ-lab CIN aims to:</a:t>
            </a:r>
          </a:p>
          <a:p>
            <a:pPr defTabSz="457200">
              <a:spcBef>
                <a:spcPts val="0"/>
              </a:spcBef>
              <a:buClr>
                <a:srgbClr val="003247"/>
              </a:buClr>
              <a:buSzPts val="1700"/>
              <a:defRPr/>
            </a:pPr>
            <a:endParaRPr lang="en-GB" dirty="0">
              <a:solidFill>
                <a:srgbClr val="003247"/>
              </a:solidFill>
              <a:latin typeface="Arial"/>
              <a:cs typeface="Arial"/>
              <a:sym typeface="Arial"/>
            </a:endParaRPr>
          </a:p>
          <a:p>
            <a:pPr marL="301070" indent="-228600" defTabSz="457200">
              <a:lnSpc>
                <a:spcPct val="115000"/>
              </a:lnSpc>
              <a:spcBef>
                <a:spcPts val="0"/>
              </a:spcBef>
              <a:buClr>
                <a:srgbClr val="003247"/>
              </a:buClr>
              <a:buSzPct val="100000"/>
              <a:defRPr/>
            </a:pPr>
            <a:r>
              <a:rPr lang="en-GB" dirty="0">
                <a:solidFill>
                  <a:srgbClr val="003247"/>
                </a:solidFill>
                <a:latin typeface="Arial"/>
                <a:cs typeface="Arial"/>
                <a:sym typeface="Arial"/>
              </a:rPr>
              <a:t>Establish a global network through which researchers and innovators can </a:t>
            </a:r>
            <a:r>
              <a:rPr lang="en-GB" b="1" dirty="0">
                <a:solidFill>
                  <a:srgbClr val="003247"/>
                </a:solidFill>
                <a:latin typeface="Arial"/>
                <a:cs typeface="Arial"/>
                <a:sym typeface="Arial"/>
              </a:rPr>
              <a:t>JOIN ESA </a:t>
            </a:r>
            <a:r>
              <a:rPr lang="el-GR" b="1" dirty="0">
                <a:solidFill>
                  <a:srgbClr val="003247"/>
                </a:solidFill>
                <a:latin typeface="Arial"/>
                <a:cs typeface="Arial"/>
                <a:sym typeface="Arial"/>
              </a:rPr>
              <a:t>Φ</a:t>
            </a:r>
            <a:r>
              <a:rPr lang="en-GB" b="1" dirty="0">
                <a:solidFill>
                  <a:srgbClr val="003247"/>
                </a:solidFill>
                <a:latin typeface="Arial"/>
                <a:cs typeface="Arial"/>
                <a:sym typeface="Arial"/>
              </a:rPr>
              <a:t>-LAB</a:t>
            </a:r>
          </a:p>
          <a:p>
            <a:pPr marL="301070" indent="-228600" defTabSz="457200">
              <a:lnSpc>
                <a:spcPct val="115000"/>
              </a:lnSpc>
              <a:spcBef>
                <a:spcPts val="0"/>
              </a:spcBef>
              <a:buClr>
                <a:srgbClr val="003247"/>
              </a:buClr>
              <a:buSzPct val="100000"/>
              <a:defRPr/>
            </a:pPr>
            <a:r>
              <a:rPr lang="en-GB" b="1" dirty="0">
                <a:solidFill>
                  <a:srgbClr val="003247"/>
                </a:solidFill>
                <a:latin typeface="Arial"/>
                <a:cs typeface="Arial"/>
                <a:sym typeface="Arial"/>
              </a:rPr>
              <a:t>Promote knowledge</a:t>
            </a:r>
            <a:r>
              <a:rPr lang="en-GB" dirty="0">
                <a:solidFill>
                  <a:srgbClr val="003247"/>
                </a:solidFill>
                <a:latin typeface="Arial"/>
                <a:cs typeface="Arial"/>
                <a:sym typeface="Arial"/>
              </a:rPr>
              <a:t> sharing and develop groundbreaking EO solutions</a:t>
            </a:r>
          </a:p>
        </p:txBody>
      </p:sp>
      <p:pic>
        <p:nvPicPr>
          <p:cNvPr id="9" name="Google Shape;99;p22" title="QR LINKDIN .png">
            <a:extLst>
              <a:ext uri="{FF2B5EF4-FFF2-40B4-BE49-F238E27FC236}">
                <a16:creationId xmlns:a16="http://schemas.microsoft.com/office/drawing/2014/main" id="{30433CB7-D952-F913-D27F-09B5A0068C3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1392753" y="4536142"/>
            <a:ext cx="1586753" cy="1559859"/>
          </a:xfrm>
          <a:prstGeom prst="rect">
            <a:avLst/>
          </a:prstGeom>
          <a:noFill/>
          <a:ln>
            <a:noFill/>
          </a:ln>
        </p:spPr>
      </p:pic>
      <p:sp>
        <p:nvSpPr>
          <p:cNvPr id="11" name="Rectangle 10">
            <a:extLst>
              <a:ext uri="{FF2B5EF4-FFF2-40B4-BE49-F238E27FC236}">
                <a16:creationId xmlns:a16="http://schemas.microsoft.com/office/drawing/2014/main" id="{829195D2-5648-0BF6-F5BC-60C4FF74729E}"/>
              </a:ext>
            </a:extLst>
          </p:cNvPr>
          <p:cNvSpPr>
            <a:spLocks noGrp="1" noRot="1" noMove="1" noResize="1" noEditPoints="1" noAdjustHandles="1" noChangeArrowheads="1" noChangeShapeType="1"/>
          </p:cNvSpPr>
          <p:nvPr/>
        </p:nvSpPr>
        <p:spPr>
          <a:xfrm>
            <a:off x="4871058" y="4356848"/>
            <a:ext cx="1954306" cy="1918447"/>
          </a:xfrm>
          <a:prstGeom prst="rect">
            <a:avLst/>
          </a:prstGeom>
          <a:solidFill>
            <a:srgbClr val="335E6F"/>
          </a:solidFill>
          <a:ln>
            <a:solidFill>
              <a:srgbClr val="83C7AD"/>
            </a:solidFill>
          </a:ln>
        </p:spPr>
        <p:txBody>
          <a:bodyPr wrap="square" rtlCol="0" anchor="ctr">
            <a:normAutofit/>
          </a:bodyPr>
          <a:lstStyle/>
          <a:p>
            <a:pPr algn="l">
              <a:lnSpc>
                <a:spcPct val="120000"/>
              </a:lnSpc>
            </a:pPr>
            <a:endParaRPr lang="en-GB" sz="900" dirty="0">
              <a:solidFill>
                <a:schemeClr val="bg1"/>
              </a:solidFill>
            </a:endParaRPr>
          </a:p>
        </p:txBody>
      </p:sp>
      <p:pic>
        <p:nvPicPr>
          <p:cNvPr id="12" name="Google Shape;100;p22" title="QR LINKEDIN .png">
            <a:extLst>
              <a:ext uri="{FF2B5EF4-FFF2-40B4-BE49-F238E27FC236}">
                <a16:creationId xmlns:a16="http://schemas.microsoft.com/office/drawing/2014/main" id="{F69B451E-78A9-5458-EC73-69579DAADD85}"/>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5036905" y="4536141"/>
            <a:ext cx="1622612" cy="1622612"/>
          </a:xfrm>
          <a:prstGeom prst="rect">
            <a:avLst/>
          </a:prstGeom>
          <a:noFill/>
          <a:ln>
            <a:noFill/>
          </a:ln>
        </p:spPr>
      </p:pic>
      <p:sp>
        <p:nvSpPr>
          <p:cNvPr id="14" name="Google Shape;101;p22">
            <a:extLst>
              <a:ext uri="{FF2B5EF4-FFF2-40B4-BE49-F238E27FC236}">
                <a16:creationId xmlns:a16="http://schemas.microsoft.com/office/drawing/2014/main" id="{EDEF1F50-7380-3375-7AC9-AA03C3812842}"/>
              </a:ext>
            </a:extLst>
          </p:cNvPr>
          <p:cNvSpPr txBox="1">
            <a:spLocks noGrp="1"/>
          </p:cNvSpPr>
          <p:nvPr/>
        </p:nvSpPr>
        <p:spPr>
          <a:xfrm>
            <a:off x="635516" y="3852631"/>
            <a:ext cx="3101227" cy="385862"/>
          </a:xfrm>
          <a:prstGeom prst="rect">
            <a:avLst/>
          </a:prstGeom>
          <a:noFill/>
          <a:ln>
            <a:noFill/>
          </a:ln>
        </p:spPr>
        <p:txBody>
          <a:bodyPr spcFirstLastPara="1" wrap="square" lIns="45713" tIns="45713" rIns="45713" bIns="4571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400"/>
              <a:buFont typeface="Arial"/>
              <a:buChar char="●"/>
              <a:defRPr sz="2400" b="1" i="0" u="none" strike="noStrike" cap="none">
                <a:solidFill>
                  <a:schemeClr val="accent5"/>
                </a:solidFill>
                <a:latin typeface="Arial"/>
                <a:ea typeface="Arial"/>
                <a:cs typeface="Arial"/>
                <a:sym typeface="Arial"/>
              </a:defRPr>
            </a:lvl1pPr>
            <a:lvl2pPr marR="0" lvl="1" algn="l" rtl="0">
              <a:lnSpc>
                <a:spcPct val="100000"/>
              </a:lnSpc>
              <a:spcBef>
                <a:spcPts val="0"/>
              </a:spcBef>
              <a:spcAft>
                <a:spcPts val="0"/>
              </a:spcAft>
              <a:buClr>
                <a:schemeClr val="accent5"/>
              </a:buClr>
              <a:buSzPts val="4800"/>
              <a:buFont typeface="Arial"/>
              <a:buChar char="○"/>
              <a:defRPr sz="48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4800"/>
              <a:buFont typeface="Arial"/>
              <a:buChar char="■"/>
              <a:defRPr sz="48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4800"/>
              <a:buFont typeface="Arial"/>
              <a:buChar char="●"/>
              <a:defRPr sz="48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4800"/>
              <a:buFont typeface="Arial"/>
              <a:buChar char="○"/>
              <a:defRPr sz="48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4800"/>
              <a:buFont typeface="Arial"/>
              <a:buChar char="■"/>
              <a:defRPr sz="48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4800"/>
              <a:buFont typeface="Arial"/>
              <a:buChar char="●"/>
              <a:defRPr sz="48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4800"/>
              <a:buFont typeface="Arial"/>
              <a:buChar char="○"/>
              <a:defRPr sz="48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4800"/>
              <a:buFont typeface="Arial"/>
              <a:buChar char="■"/>
              <a:defRPr sz="4800" b="0" i="0" u="none" strike="noStrike" cap="none">
                <a:solidFill>
                  <a:schemeClr val="accent5"/>
                </a:solidFill>
                <a:latin typeface="Arial"/>
                <a:ea typeface="Arial"/>
                <a:cs typeface="Arial"/>
                <a:sym typeface="Arial"/>
              </a:defRPr>
            </a:lvl9pPr>
          </a:lstStyle>
          <a:p>
            <a:pPr algn="ctr">
              <a:buNone/>
            </a:pPr>
            <a:r>
              <a:rPr lang="en" sz="2000" dirty="0">
                <a:solidFill>
                  <a:srgbClr val="335E6F"/>
                </a:solidFill>
              </a:rPr>
              <a:t>Check the open calls</a:t>
            </a:r>
            <a:endParaRPr sz="2000" dirty="0">
              <a:solidFill>
                <a:srgbClr val="335E6F"/>
              </a:solidFill>
            </a:endParaRPr>
          </a:p>
        </p:txBody>
      </p:sp>
      <p:sp>
        <p:nvSpPr>
          <p:cNvPr id="15" name="Google Shape;102;p22">
            <a:extLst>
              <a:ext uri="{FF2B5EF4-FFF2-40B4-BE49-F238E27FC236}">
                <a16:creationId xmlns:a16="http://schemas.microsoft.com/office/drawing/2014/main" id="{25D7DDD0-E074-59F1-4BEA-774F44F42D58}"/>
              </a:ext>
            </a:extLst>
          </p:cNvPr>
          <p:cNvSpPr txBox="1">
            <a:spLocks noGrp="1"/>
          </p:cNvSpPr>
          <p:nvPr/>
        </p:nvSpPr>
        <p:spPr>
          <a:xfrm>
            <a:off x="3552753" y="3852631"/>
            <a:ext cx="4718933" cy="385862"/>
          </a:xfrm>
          <a:prstGeom prst="rect">
            <a:avLst/>
          </a:prstGeom>
          <a:noFill/>
          <a:ln>
            <a:noFill/>
          </a:ln>
        </p:spPr>
        <p:txBody>
          <a:bodyPr spcFirstLastPara="1" wrap="square" lIns="45713" tIns="45713" rIns="45713" bIns="4571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400"/>
              <a:buFont typeface="Arial"/>
              <a:buChar char="●"/>
              <a:defRPr sz="2400" b="1" i="0" u="none" strike="noStrike" cap="none">
                <a:solidFill>
                  <a:schemeClr val="accent5"/>
                </a:solidFill>
                <a:latin typeface="Arial"/>
                <a:ea typeface="Arial"/>
                <a:cs typeface="Arial"/>
                <a:sym typeface="Arial"/>
              </a:defRPr>
            </a:lvl1pPr>
            <a:lvl2pPr marR="0" lvl="1" algn="l" rtl="0">
              <a:lnSpc>
                <a:spcPct val="100000"/>
              </a:lnSpc>
              <a:spcBef>
                <a:spcPts val="0"/>
              </a:spcBef>
              <a:spcAft>
                <a:spcPts val="0"/>
              </a:spcAft>
              <a:buClr>
                <a:schemeClr val="accent5"/>
              </a:buClr>
              <a:buSzPts val="4800"/>
              <a:buFont typeface="Arial"/>
              <a:buChar char="○"/>
              <a:defRPr sz="48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4800"/>
              <a:buFont typeface="Arial"/>
              <a:buChar char="■"/>
              <a:defRPr sz="48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4800"/>
              <a:buFont typeface="Arial"/>
              <a:buChar char="●"/>
              <a:defRPr sz="48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4800"/>
              <a:buFont typeface="Arial"/>
              <a:buChar char="○"/>
              <a:defRPr sz="48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4800"/>
              <a:buFont typeface="Arial"/>
              <a:buChar char="■"/>
              <a:defRPr sz="48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4800"/>
              <a:buFont typeface="Arial"/>
              <a:buChar char="●"/>
              <a:defRPr sz="48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4800"/>
              <a:buFont typeface="Arial"/>
              <a:buChar char="○"/>
              <a:defRPr sz="48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4800"/>
              <a:buFont typeface="Arial"/>
              <a:buChar char="■"/>
              <a:defRPr sz="4800" b="0" i="0" u="none" strike="noStrike" cap="none">
                <a:solidFill>
                  <a:schemeClr val="accent5"/>
                </a:solidFill>
                <a:latin typeface="Arial"/>
                <a:ea typeface="Arial"/>
                <a:cs typeface="Arial"/>
                <a:sym typeface="Arial"/>
              </a:defRPr>
            </a:lvl9pPr>
          </a:lstStyle>
          <a:p>
            <a:pPr algn="ctr">
              <a:buNone/>
            </a:pPr>
            <a:r>
              <a:rPr lang="en" sz="2000" dirty="0">
                <a:solidFill>
                  <a:srgbClr val="335E6F"/>
                </a:solidFill>
              </a:rPr>
              <a:t>Follow</a:t>
            </a:r>
            <a:r>
              <a:rPr lang="en" sz="2000" dirty="0"/>
              <a:t> </a:t>
            </a:r>
            <a:r>
              <a:rPr lang="en" sz="2000" dirty="0">
                <a:solidFill>
                  <a:srgbClr val="335E6F"/>
                </a:solidFill>
              </a:rPr>
              <a:t>CIN on Linkedin</a:t>
            </a:r>
            <a:endParaRPr sz="2000" dirty="0">
              <a:solidFill>
                <a:srgbClr val="335E6F"/>
              </a:solidFill>
            </a:endParaRPr>
          </a:p>
        </p:txBody>
      </p:sp>
    </p:spTree>
    <p:extLst>
      <p:ext uri="{BB962C8B-B14F-4D97-AF65-F5344CB8AC3E}">
        <p14:creationId xmlns:p14="http://schemas.microsoft.com/office/powerpoint/2010/main" val="3803317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xmlns="">
      <p:transition spd="slow" advTm="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BAF77-A035-2DCC-F845-65B8D4AEF20A}"/>
            </a:ext>
          </a:extLst>
        </p:cNvPr>
        <p:cNvGrpSpPr/>
        <p:nvPr/>
      </p:nvGrpSpPr>
      <p:grpSpPr>
        <a:xfrm>
          <a:off x="0" y="0"/>
          <a:ext cx="0" cy="0"/>
          <a:chOff x="0" y="0"/>
          <a:chExt cx="0" cy="0"/>
        </a:xfrm>
      </p:grpSpPr>
      <p:pic>
        <p:nvPicPr>
          <p:cNvPr id="1032" name="Picture 8" descr="Data Centers In Space - Why Data Processing is Moving from the Ground to  On-Orbit">
            <a:extLst>
              <a:ext uri="{FF2B5EF4-FFF2-40B4-BE49-F238E27FC236}">
                <a16:creationId xmlns:a16="http://schemas.microsoft.com/office/drawing/2014/main" id="{51126174-0FBF-052C-2939-68A7708FCD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775"/>
          <a:stretch>
            <a:fillRect/>
          </a:stretch>
        </p:blipFill>
        <p:spPr bwMode="auto">
          <a:xfrm>
            <a:off x="0" y="994295"/>
            <a:ext cx="12225338" cy="520608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dist="50800" sx="1000" sy="1000" algn="ctr" rotWithShape="0">
              <a:srgbClr val="000000"/>
            </a:outerShdw>
          </a:effectLst>
        </p:spPr>
      </p:pic>
      <p:sp>
        <p:nvSpPr>
          <p:cNvPr id="5" name="Rectangle 4">
            <a:extLst>
              <a:ext uri="{FF2B5EF4-FFF2-40B4-BE49-F238E27FC236}">
                <a16:creationId xmlns:a16="http://schemas.microsoft.com/office/drawing/2014/main" id="{A9DCA3D8-ADF1-52FF-2608-DD68B23DE7D6}"/>
              </a:ext>
            </a:extLst>
          </p:cNvPr>
          <p:cNvSpPr/>
          <p:nvPr/>
        </p:nvSpPr>
        <p:spPr>
          <a:xfrm>
            <a:off x="1" y="994295"/>
            <a:ext cx="12225338" cy="5206081"/>
          </a:xfrm>
          <a:prstGeom prst="rect">
            <a:avLst/>
          </a:prstGeom>
          <a:solidFill>
            <a:schemeClr val="bg1">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6348841-203B-D6A5-90BC-3BE791337885}"/>
              </a:ext>
            </a:extLst>
          </p:cNvPr>
          <p:cNvSpPr txBox="1"/>
          <p:nvPr/>
        </p:nvSpPr>
        <p:spPr>
          <a:xfrm>
            <a:off x="0" y="1945088"/>
            <a:ext cx="12225338" cy="646331"/>
          </a:xfrm>
          <a:prstGeom prst="rect">
            <a:avLst/>
          </a:prstGeom>
          <a:noFill/>
        </p:spPr>
        <p:txBody>
          <a:bodyPr wrap="square">
            <a:spAutoFit/>
          </a:bodyPr>
          <a:lstStyle/>
          <a:p>
            <a:pPr algn="ctr"/>
            <a:r>
              <a:rPr lang="en-GB" sz="3600" dirty="0"/>
              <a:t>What to go deeper into </a:t>
            </a:r>
            <a:r>
              <a:rPr lang="el-GR" sz="3600" dirty="0"/>
              <a:t>Φ-</a:t>
            </a:r>
            <a:r>
              <a:rPr lang="en-GB" sz="3600" dirty="0"/>
              <a:t>lab disruptive innovation?</a:t>
            </a:r>
          </a:p>
        </p:txBody>
      </p:sp>
      <p:sp>
        <p:nvSpPr>
          <p:cNvPr id="7" name="TextBox 6">
            <a:extLst>
              <a:ext uri="{FF2B5EF4-FFF2-40B4-BE49-F238E27FC236}">
                <a16:creationId xmlns:a16="http://schemas.microsoft.com/office/drawing/2014/main" id="{04E591CB-3E13-1550-B9EF-164B9BEE272D}"/>
              </a:ext>
            </a:extLst>
          </p:cNvPr>
          <p:cNvSpPr txBox="1"/>
          <p:nvPr/>
        </p:nvSpPr>
        <p:spPr>
          <a:xfrm>
            <a:off x="0" y="3245181"/>
            <a:ext cx="12225338" cy="1384995"/>
          </a:xfrm>
          <a:prstGeom prst="rect">
            <a:avLst/>
          </a:prstGeom>
          <a:noFill/>
        </p:spPr>
        <p:txBody>
          <a:bodyPr wrap="square">
            <a:spAutoFit/>
          </a:bodyPr>
          <a:lstStyle/>
          <a:p>
            <a:pPr algn="ctr"/>
            <a:r>
              <a:rPr lang="en-GB" sz="2400" dirty="0"/>
              <a:t>Don’t miss our spotlight session at Big Data from Space </a:t>
            </a:r>
          </a:p>
          <a:p>
            <a:pPr algn="ctr"/>
            <a:r>
              <a:rPr lang="en-GB" sz="2400" dirty="0"/>
              <a:t>(Day 2 – October 2nd at 17:50)</a:t>
            </a:r>
            <a:br>
              <a:rPr lang="en-GB" sz="3600" dirty="0"/>
            </a:br>
            <a:endParaRPr lang="en-GB" sz="3600" dirty="0"/>
          </a:p>
        </p:txBody>
      </p:sp>
      <p:pic>
        <p:nvPicPr>
          <p:cNvPr id="4" name="Picture 3">
            <a:extLst>
              <a:ext uri="{FF2B5EF4-FFF2-40B4-BE49-F238E27FC236}">
                <a16:creationId xmlns:a16="http://schemas.microsoft.com/office/drawing/2014/main" id="{17623CD0-3C59-A21F-8505-51C7B5229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2669" y="4875276"/>
            <a:ext cx="1080000" cy="1080000"/>
          </a:xfrm>
          <a:prstGeom prst="rect">
            <a:avLst/>
          </a:prstGeom>
        </p:spPr>
      </p:pic>
    </p:spTree>
    <p:extLst>
      <p:ext uri="{BB962C8B-B14F-4D97-AF65-F5344CB8AC3E}">
        <p14:creationId xmlns:p14="http://schemas.microsoft.com/office/powerpoint/2010/main" val="22039420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SA - ESA-developed Earth observation missions">
            <a:extLst>
              <a:ext uri="{FF2B5EF4-FFF2-40B4-BE49-F238E27FC236}">
                <a16:creationId xmlns:a16="http://schemas.microsoft.com/office/drawing/2014/main" id="{F15B9A1C-F88F-E4D8-E48C-78D0693EF7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92" t="23101" r="6023"/>
          <a:stretch>
            <a:fillRect/>
          </a:stretch>
        </p:blipFill>
        <p:spPr bwMode="auto">
          <a:xfrm>
            <a:off x="0" y="975361"/>
            <a:ext cx="12225338" cy="58961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0962E5F-5B91-81E1-1370-4B56B5CF25D2}"/>
              </a:ext>
            </a:extLst>
          </p:cNvPr>
          <p:cNvSpPr/>
          <p:nvPr/>
        </p:nvSpPr>
        <p:spPr>
          <a:xfrm>
            <a:off x="0" y="975361"/>
            <a:ext cx="12225338" cy="5896186"/>
          </a:xfrm>
          <a:prstGeom prst="rect">
            <a:avLst/>
          </a:prstGeom>
          <a:solidFill>
            <a:schemeClr val="lt1">
              <a:alpha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7" name="Picture 6" descr="A group of colorful question marks&#10;&#10;AI-generated content may be incorrect.">
            <a:extLst>
              <a:ext uri="{FF2B5EF4-FFF2-40B4-BE49-F238E27FC236}">
                <a16:creationId xmlns:a16="http://schemas.microsoft.com/office/drawing/2014/main" id="{71D9334F-FA07-7610-4E42-C8CF5AF88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28" y="2529854"/>
            <a:ext cx="3600000" cy="3600000"/>
          </a:xfrm>
          <a:prstGeom prst="rect">
            <a:avLst/>
          </a:prstGeom>
        </p:spPr>
      </p:pic>
      <p:sp>
        <p:nvSpPr>
          <p:cNvPr id="4" name="TextBox 3">
            <a:extLst>
              <a:ext uri="{FF2B5EF4-FFF2-40B4-BE49-F238E27FC236}">
                <a16:creationId xmlns:a16="http://schemas.microsoft.com/office/drawing/2014/main" id="{E3B34AC0-1EA8-9CFB-1A42-0D611FB29B95}"/>
              </a:ext>
            </a:extLst>
          </p:cNvPr>
          <p:cNvSpPr txBox="1"/>
          <p:nvPr/>
        </p:nvSpPr>
        <p:spPr>
          <a:xfrm>
            <a:off x="105044" y="5842337"/>
            <a:ext cx="5692930" cy="1015663"/>
          </a:xfrm>
          <a:prstGeom prst="rect">
            <a:avLst/>
          </a:prstGeom>
          <a:noFill/>
        </p:spPr>
        <p:txBody>
          <a:bodyPr wrap="square">
            <a:spAutoFit/>
          </a:bodyPr>
          <a:lstStyle/>
          <a:p>
            <a:pPr>
              <a:buNone/>
            </a:pPr>
            <a:r>
              <a:rPr lang="en-GB" sz="1200" dirty="0">
                <a:effectLst/>
                <a:latin typeface="Aptos" panose="020B0004020202020204" pitchFamily="34" charset="0"/>
                <a:ea typeface="Aptos" panose="020B0004020202020204" pitchFamily="34" charset="0"/>
                <a:cs typeface="Aptos" panose="020B0004020202020204" pitchFamily="34" charset="0"/>
              </a:rPr>
              <a:t>ESA – European Space Agency </a:t>
            </a:r>
          </a:p>
          <a:p>
            <a:pPr>
              <a:buNone/>
            </a:pPr>
            <a:r>
              <a:rPr lang="en-GB" sz="1200" dirty="0">
                <a:effectLst/>
                <a:latin typeface="Aptos" panose="020B0004020202020204" pitchFamily="34" charset="0"/>
                <a:ea typeface="Aptos" panose="020B0004020202020204" pitchFamily="34" charset="0"/>
                <a:cs typeface="Aptos" panose="020B0004020202020204" pitchFamily="34" charset="0"/>
              </a:rPr>
              <a:t>Internal Research Fellow, Φ-lab Division  </a:t>
            </a:r>
          </a:p>
          <a:p>
            <a:pPr>
              <a:buNone/>
            </a:pPr>
            <a:r>
              <a:rPr lang="en-GB" sz="1200" dirty="0">
                <a:effectLst/>
                <a:latin typeface="Aptos" panose="020B0004020202020204" pitchFamily="34" charset="0"/>
                <a:ea typeface="Aptos" panose="020B0004020202020204" pitchFamily="34" charset="0"/>
                <a:cs typeface="Aptos" panose="020B0004020202020204" pitchFamily="34" charset="0"/>
              </a:rPr>
              <a:t>Earth Observation Climate Action, Sustainability and Science Department (EOP-S)</a:t>
            </a:r>
          </a:p>
          <a:p>
            <a:pPr>
              <a:buNone/>
            </a:pPr>
            <a:r>
              <a:rPr lang="en-GB" sz="1200" dirty="0">
                <a:effectLst/>
                <a:latin typeface="Aptos" panose="020B0004020202020204" pitchFamily="34" charset="0"/>
                <a:ea typeface="Aptos" panose="020B0004020202020204" pitchFamily="34" charset="0"/>
                <a:cs typeface="Aptos" panose="020B0004020202020204" pitchFamily="34" charset="0"/>
              </a:rPr>
              <a:t>Directorate of Earth Observation Programme</a:t>
            </a:r>
          </a:p>
          <a:p>
            <a:pPr>
              <a:buNone/>
            </a:pPr>
            <a:r>
              <a:rPr lang="en-GB" sz="1200" dirty="0">
                <a:effectLst/>
                <a:latin typeface="Aptos" panose="020B0004020202020204" pitchFamily="34" charset="0"/>
                <a:ea typeface="Aptos" panose="020B0004020202020204" pitchFamily="34" charset="0"/>
                <a:cs typeface="Aptos" panose="020B0004020202020204" pitchFamily="34" charset="0"/>
              </a:rPr>
              <a:t>lorenzo.papa@esa.int | www.esa.int | https://philab.esa.</a:t>
            </a:r>
            <a:r>
              <a:rPr lang="en-GB" sz="1200">
                <a:effectLst/>
                <a:latin typeface="Aptos" panose="020B0004020202020204" pitchFamily="34" charset="0"/>
                <a:ea typeface="Aptos" panose="020B0004020202020204" pitchFamily="34" charset="0"/>
                <a:cs typeface="Aptos" panose="020B0004020202020204" pitchFamily="34" charset="0"/>
              </a:rPr>
              <a:t>int </a:t>
            </a:r>
            <a:endParaRPr lang="en-GB" sz="12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4047523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2903F-358E-45A8-1D91-A9CA34059A41}"/>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C8F0CC82-2B91-0A2A-87F3-99412D2FF34E}"/>
              </a:ext>
            </a:extLst>
          </p:cNvPr>
          <p:cNvSpPr/>
          <p:nvPr/>
        </p:nvSpPr>
        <p:spPr>
          <a:xfrm>
            <a:off x="231290" y="238982"/>
            <a:ext cx="8595360" cy="553212"/>
          </a:xfrm>
          <a:prstGeom prst="rect">
            <a:avLst/>
          </a:prstGeom>
          <a:noFill/>
          <a:ln/>
        </p:spPr>
        <p:txBody>
          <a:bodyPr wrap="square" rtlCol="0" anchor="ctr"/>
          <a:lstStyle/>
          <a:p>
            <a:pPr marL="0" indent="0">
              <a:buNone/>
            </a:pPr>
            <a:r>
              <a:rPr lang="en-US" sz="3200" dirty="0">
                <a:solidFill>
                  <a:schemeClr val="bg1"/>
                </a:solidFill>
                <a:latin typeface="Arial" pitchFamily="34" charset="0"/>
                <a:cs typeface="Arial" pitchFamily="34" charset="-120"/>
              </a:rPr>
              <a:t>Artificial Intelligence</a:t>
            </a:r>
            <a:endParaRPr lang="en-US" sz="3200" dirty="0">
              <a:solidFill>
                <a:schemeClr val="bg1"/>
              </a:solidFill>
            </a:endParaRPr>
          </a:p>
        </p:txBody>
      </p:sp>
      <p:sp>
        <p:nvSpPr>
          <p:cNvPr id="8" name="TextBox 7">
            <a:extLst>
              <a:ext uri="{FF2B5EF4-FFF2-40B4-BE49-F238E27FC236}">
                <a16:creationId xmlns:a16="http://schemas.microsoft.com/office/drawing/2014/main" id="{D3562605-A925-D8F5-E7A2-AEC3A36D26BB}"/>
              </a:ext>
            </a:extLst>
          </p:cNvPr>
          <p:cNvSpPr txBox="1"/>
          <p:nvPr/>
        </p:nvSpPr>
        <p:spPr>
          <a:xfrm>
            <a:off x="412595" y="1672683"/>
            <a:ext cx="11557732" cy="3477875"/>
          </a:xfrm>
          <a:prstGeom prst="rect">
            <a:avLst/>
          </a:prstGeom>
          <a:noFill/>
        </p:spPr>
        <p:txBody>
          <a:bodyPr wrap="square" rtlCol="0">
            <a:spAutoFit/>
          </a:bodyPr>
          <a:lstStyle/>
          <a:p>
            <a:pPr marL="285750" indent="-285750">
              <a:buFont typeface="Arial" panose="020B0604020202020204" pitchFamily="34" charset="0"/>
              <a:buChar char="•"/>
            </a:pPr>
            <a:r>
              <a:rPr lang="en-GB" sz="2000" dirty="0"/>
              <a:t>AI refers to computer systems designed to execute tasks that typically demand human intellect, including interpreting visual data, recognizing speech, and making decisions.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It is a scientific discipline focused on replicating and explaining intelligent actions through computational methods.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AI comes into play when machines simulate "cognitive" abilities commonly linked to human thought processes, such as acquiring knowledge and solving complex problems.</a:t>
            </a:r>
          </a:p>
        </p:txBody>
      </p:sp>
    </p:spTree>
    <p:extLst>
      <p:ext uri="{BB962C8B-B14F-4D97-AF65-F5344CB8AC3E}">
        <p14:creationId xmlns:p14="http://schemas.microsoft.com/office/powerpoint/2010/main" val="71239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1E1B7-48A6-7A51-F079-30E2FE6C9EBF}"/>
            </a:ext>
          </a:extLst>
        </p:cNvPr>
        <p:cNvGrpSpPr/>
        <p:nvPr/>
      </p:nvGrpSpPr>
      <p:grpSpPr>
        <a:xfrm>
          <a:off x="0" y="0"/>
          <a:ext cx="0" cy="0"/>
          <a:chOff x="0" y="0"/>
          <a:chExt cx="0" cy="0"/>
        </a:xfrm>
      </p:grpSpPr>
      <p:sp>
        <p:nvSpPr>
          <p:cNvPr id="18" name="Text 0">
            <a:extLst>
              <a:ext uri="{FF2B5EF4-FFF2-40B4-BE49-F238E27FC236}">
                <a16:creationId xmlns:a16="http://schemas.microsoft.com/office/drawing/2014/main" id="{1C336F97-26A0-7D0D-D066-75FD7BEB3A97}"/>
              </a:ext>
            </a:extLst>
          </p:cNvPr>
          <p:cNvSpPr/>
          <p:nvPr/>
        </p:nvSpPr>
        <p:spPr>
          <a:xfrm>
            <a:off x="231290" y="238982"/>
            <a:ext cx="8595360" cy="553212"/>
          </a:xfrm>
          <a:prstGeom prst="rect">
            <a:avLst/>
          </a:prstGeom>
          <a:noFill/>
          <a:ln/>
        </p:spPr>
        <p:txBody>
          <a:bodyPr wrap="square" rtlCol="0" anchor="ctr"/>
          <a:lstStyle/>
          <a:p>
            <a:pPr marL="0" indent="0">
              <a:buNone/>
            </a:pPr>
            <a:r>
              <a:rPr lang="en-US" sz="3200" dirty="0">
                <a:solidFill>
                  <a:schemeClr val="bg1"/>
                </a:solidFill>
                <a:latin typeface="Arial" pitchFamily="34" charset="0"/>
                <a:cs typeface="Arial" pitchFamily="34" charset="-120"/>
              </a:rPr>
              <a:t>From Machine Learning to Deep Learning</a:t>
            </a:r>
            <a:endParaRPr lang="en-US" sz="3200" dirty="0">
              <a:solidFill>
                <a:schemeClr val="bg1"/>
              </a:solidFill>
            </a:endParaRPr>
          </a:p>
        </p:txBody>
      </p:sp>
      <p:sp>
        <p:nvSpPr>
          <p:cNvPr id="8" name="TextBox 7">
            <a:extLst>
              <a:ext uri="{FF2B5EF4-FFF2-40B4-BE49-F238E27FC236}">
                <a16:creationId xmlns:a16="http://schemas.microsoft.com/office/drawing/2014/main" id="{B107F19E-DFD0-6DC1-8E0D-AC8FFBAF77C9}"/>
              </a:ext>
            </a:extLst>
          </p:cNvPr>
          <p:cNvSpPr txBox="1"/>
          <p:nvPr/>
        </p:nvSpPr>
        <p:spPr>
          <a:xfrm>
            <a:off x="412595" y="1672683"/>
            <a:ext cx="11557732" cy="3785652"/>
          </a:xfrm>
          <a:prstGeom prst="rect">
            <a:avLst/>
          </a:prstGeom>
          <a:noFill/>
        </p:spPr>
        <p:txBody>
          <a:bodyPr wrap="square" rtlCol="0">
            <a:spAutoFit/>
          </a:bodyPr>
          <a:lstStyle/>
          <a:p>
            <a:pPr marL="285750" indent="-285750">
              <a:buFont typeface="Arial" panose="020B0604020202020204" pitchFamily="34" charset="0"/>
              <a:buChar char="•"/>
            </a:pPr>
            <a:r>
              <a:rPr lang="en-GB" sz="2000" dirty="0"/>
              <a:t>Learning is the process of </a:t>
            </a:r>
            <a:r>
              <a:rPr lang="en-GB" sz="2000" b="1" dirty="0"/>
              <a:t>acquiring knowledge </a:t>
            </a:r>
            <a:r>
              <a:rPr lang="en-GB" sz="2000" dirty="0"/>
              <a:t>or skills through experience, study, or instruction. In humans and animals, it involves adapting behaviour based on past outcomes. In </a:t>
            </a:r>
            <a:r>
              <a:rPr lang="en-GB" sz="2000" b="1" dirty="0"/>
              <a:t>machines</a:t>
            </a:r>
            <a:r>
              <a:rPr lang="en-GB" sz="2000" dirty="0"/>
              <a:t>, it means improving performance on a task based on data.</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Machine Learning is a subset of learning where </a:t>
            </a:r>
            <a:r>
              <a:rPr lang="en-GB" sz="2000" b="1" dirty="0"/>
              <a:t>machines learn from data</a:t>
            </a:r>
            <a:r>
              <a:rPr lang="en-GB" sz="2000" dirty="0"/>
              <a:t> to make predictions or decisions </a:t>
            </a:r>
            <a:r>
              <a:rPr lang="en-GB" sz="2000" b="1" dirty="0"/>
              <a:t>without being explicitly programmed</a:t>
            </a:r>
            <a:r>
              <a:rPr lang="en-GB" sz="2000" dirty="0"/>
              <a:t>. It uses algorithms that identify patterns and improve over time.</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Deep Learning is a specialized branch of ML that uses </a:t>
            </a:r>
            <a:r>
              <a:rPr lang="en-GB" sz="2000" b="1" dirty="0"/>
              <a:t>artificial neural networks with many layers</a:t>
            </a:r>
            <a:r>
              <a:rPr lang="en-GB" sz="2000" dirty="0"/>
              <a:t> to learn complex patterns from large datasets. It powers modern AI applications like image recognition, natural language processing, and autonomous systems.</a:t>
            </a:r>
          </a:p>
        </p:txBody>
      </p:sp>
      <p:sp>
        <p:nvSpPr>
          <p:cNvPr id="2" name="Arc 1">
            <a:extLst>
              <a:ext uri="{FF2B5EF4-FFF2-40B4-BE49-F238E27FC236}">
                <a16:creationId xmlns:a16="http://schemas.microsoft.com/office/drawing/2014/main" id="{64B5F709-8994-F777-B05B-0A06E478BBDE}"/>
              </a:ext>
            </a:extLst>
          </p:cNvPr>
          <p:cNvSpPr/>
          <p:nvPr/>
        </p:nvSpPr>
        <p:spPr>
          <a:xfrm rot="12666093">
            <a:off x="163578" y="1722097"/>
            <a:ext cx="1033048" cy="1466243"/>
          </a:xfrm>
          <a:prstGeom prst="arc">
            <a:avLst>
              <a:gd name="adj1" fmla="val 15481952"/>
              <a:gd name="adj2" fmla="val 1297308"/>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 name="Arc 2">
            <a:extLst>
              <a:ext uri="{FF2B5EF4-FFF2-40B4-BE49-F238E27FC236}">
                <a16:creationId xmlns:a16="http://schemas.microsoft.com/office/drawing/2014/main" id="{BAC37AB7-F7C4-6561-F407-D7279E03FCC8}"/>
              </a:ext>
            </a:extLst>
          </p:cNvPr>
          <p:cNvSpPr/>
          <p:nvPr/>
        </p:nvSpPr>
        <p:spPr>
          <a:xfrm rot="12666093">
            <a:off x="185880" y="2911561"/>
            <a:ext cx="1033048" cy="1466243"/>
          </a:xfrm>
          <a:prstGeom prst="arc">
            <a:avLst>
              <a:gd name="adj1" fmla="val 15481952"/>
              <a:gd name="adj2" fmla="val 1297308"/>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919009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BAF77-A035-2DCC-F845-65B8D4AEF20A}"/>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F3985314-2BDE-3EE0-D8A7-BFAD32A09904}"/>
              </a:ext>
            </a:extLst>
          </p:cNvPr>
          <p:cNvSpPr/>
          <p:nvPr/>
        </p:nvSpPr>
        <p:spPr>
          <a:xfrm>
            <a:off x="231290" y="238982"/>
            <a:ext cx="8595360" cy="553212"/>
          </a:xfrm>
          <a:prstGeom prst="rect">
            <a:avLst/>
          </a:prstGeom>
          <a:noFill/>
          <a:ln/>
        </p:spPr>
        <p:txBody>
          <a:bodyPr wrap="square" rtlCol="0" anchor="ctr"/>
          <a:lstStyle/>
          <a:p>
            <a:pPr marL="0" indent="0">
              <a:buNone/>
            </a:pPr>
            <a:r>
              <a:rPr lang="en-US" sz="3200" dirty="0">
                <a:solidFill>
                  <a:schemeClr val="bg1"/>
                </a:solidFill>
                <a:latin typeface="Arial" pitchFamily="34" charset="0"/>
                <a:cs typeface="Arial" pitchFamily="34" charset="-120"/>
              </a:rPr>
              <a:t>From Deep Learning to … Future? </a:t>
            </a:r>
            <a:endParaRPr lang="en-US" sz="3200" dirty="0">
              <a:solidFill>
                <a:schemeClr val="bg1"/>
              </a:solidFill>
            </a:endParaRPr>
          </a:p>
        </p:txBody>
      </p:sp>
      <p:pic>
        <p:nvPicPr>
          <p:cNvPr id="1032" name="Picture 8" descr="Data Centers In Space - Why Data Processing is Moving from the Ground to  On-Orbit">
            <a:extLst>
              <a:ext uri="{FF2B5EF4-FFF2-40B4-BE49-F238E27FC236}">
                <a16:creationId xmlns:a16="http://schemas.microsoft.com/office/drawing/2014/main" id="{51126174-0FBF-052C-2939-68A7708FCD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775"/>
          <a:stretch>
            <a:fillRect/>
          </a:stretch>
        </p:blipFill>
        <p:spPr bwMode="auto">
          <a:xfrm>
            <a:off x="0" y="994295"/>
            <a:ext cx="12225338" cy="520608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dist="50800" sx="1000" sy="1000" algn="ctr" rotWithShape="0">
              <a:srgbClr val="000000"/>
            </a:outerShdw>
          </a:effectLst>
        </p:spPr>
      </p:pic>
      <p:sp>
        <p:nvSpPr>
          <p:cNvPr id="5" name="Rectangle 4">
            <a:extLst>
              <a:ext uri="{FF2B5EF4-FFF2-40B4-BE49-F238E27FC236}">
                <a16:creationId xmlns:a16="http://schemas.microsoft.com/office/drawing/2014/main" id="{A9DCA3D8-ADF1-52FF-2608-DD68B23DE7D6}"/>
              </a:ext>
            </a:extLst>
          </p:cNvPr>
          <p:cNvSpPr/>
          <p:nvPr/>
        </p:nvSpPr>
        <p:spPr>
          <a:xfrm>
            <a:off x="1" y="994295"/>
            <a:ext cx="12225338" cy="5206081"/>
          </a:xfrm>
          <a:prstGeom prst="rect">
            <a:avLst/>
          </a:prstGeom>
          <a:solidFill>
            <a:schemeClr val="bg1">
              <a:alpha val="3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6348841-203B-D6A5-90BC-3BE791337885}"/>
              </a:ext>
            </a:extLst>
          </p:cNvPr>
          <p:cNvSpPr txBox="1"/>
          <p:nvPr/>
        </p:nvSpPr>
        <p:spPr>
          <a:xfrm>
            <a:off x="0" y="2881435"/>
            <a:ext cx="12225338" cy="646331"/>
          </a:xfrm>
          <a:prstGeom prst="rect">
            <a:avLst/>
          </a:prstGeom>
          <a:noFill/>
        </p:spPr>
        <p:txBody>
          <a:bodyPr wrap="square">
            <a:spAutoFit/>
          </a:bodyPr>
          <a:lstStyle/>
          <a:p>
            <a:pPr algn="ctr"/>
            <a:r>
              <a:rPr lang="en-GB" sz="3600" dirty="0"/>
              <a:t>Yes, we’ve all heard these buzzwords … </a:t>
            </a:r>
          </a:p>
        </p:txBody>
      </p:sp>
      <p:sp>
        <p:nvSpPr>
          <p:cNvPr id="7" name="TextBox 6">
            <a:extLst>
              <a:ext uri="{FF2B5EF4-FFF2-40B4-BE49-F238E27FC236}">
                <a16:creationId xmlns:a16="http://schemas.microsoft.com/office/drawing/2014/main" id="{04E591CB-3E13-1550-B9EF-164B9BEE272D}"/>
              </a:ext>
            </a:extLst>
          </p:cNvPr>
          <p:cNvSpPr txBox="1"/>
          <p:nvPr/>
        </p:nvSpPr>
        <p:spPr>
          <a:xfrm>
            <a:off x="0" y="3552745"/>
            <a:ext cx="12225338" cy="646331"/>
          </a:xfrm>
          <a:prstGeom prst="rect">
            <a:avLst/>
          </a:prstGeom>
          <a:noFill/>
        </p:spPr>
        <p:txBody>
          <a:bodyPr wrap="square">
            <a:spAutoFit/>
          </a:bodyPr>
          <a:lstStyle/>
          <a:p>
            <a:pPr algn="ctr"/>
            <a:r>
              <a:rPr lang="en-GB" sz="3600" dirty="0"/>
              <a:t>… but first, why we need all of this? </a:t>
            </a:r>
          </a:p>
        </p:txBody>
      </p:sp>
      <p:pic>
        <p:nvPicPr>
          <p:cNvPr id="9" name="Picture 8" descr="A blue circle with a white circle and a black circle with a black background&#10;&#10;AI-generated content may be incorrect.">
            <a:extLst>
              <a:ext uri="{FF2B5EF4-FFF2-40B4-BE49-F238E27FC236}">
                <a16:creationId xmlns:a16="http://schemas.microsoft.com/office/drawing/2014/main" id="{0AB8B1F5-10AC-9507-9E24-EC24641DB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2669" y="5116613"/>
            <a:ext cx="720000" cy="720000"/>
          </a:xfrm>
          <a:prstGeom prst="rect">
            <a:avLst/>
          </a:prstGeom>
        </p:spPr>
      </p:pic>
    </p:spTree>
    <p:extLst>
      <p:ext uri="{BB962C8B-B14F-4D97-AF65-F5344CB8AC3E}">
        <p14:creationId xmlns:p14="http://schemas.microsoft.com/office/powerpoint/2010/main" val="4113592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 game&#10;&#10;Description automatically generated">
            <a:extLst>
              <a:ext uri="{FF2B5EF4-FFF2-40B4-BE49-F238E27FC236}">
                <a16:creationId xmlns:a16="http://schemas.microsoft.com/office/drawing/2014/main" id="{3D7A48F3-03E3-0907-10AE-608AEC73B736}"/>
              </a:ext>
            </a:extLst>
          </p:cNvPr>
          <p:cNvPicPr>
            <a:picLocks noChangeAspect="1"/>
          </p:cNvPicPr>
          <p:nvPr/>
        </p:nvPicPr>
        <p:blipFill>
          <a:blip r:embed="rId3">
            <a:extLst>
              <a:ext uri="{28A0092B-C50C-407E-A947-70E740481C1C}">
                <a14:useLocalDpi xmlns:a14="http://schemas.microsoft.com/office/drawing/2010/main" val="0"/>
              </a:ext>
            </a:extLst>
          </a:blip>
          <a:srcRect l="1145" t="4255" r="3057"/>
          <a:stretch/>
        </p:blipFill>
        <p:spPr>
          <a:xfrm>
            <a:off x="10103" y="0"/>
            <a:ext cx="12198566" cy="6858000"/>
          </a:xfrm>
          <a:prstGeom prst="rect">
            <a:avLst/>
          </a:prstGeom>
        </p:spPr>
      </p:pic>
      <p:sp>
        <p:nvSpPr>
          <p:cNvPr id="71" name="TextBox 70">
            <a:extLst>
              <a:ext uri="{FF2B5EF4-FFF2-40B4-BE49-F238E27FC236}">
                <a16:creationId xmlns:a16="http://schemas.microsoft.com/office/drawing/2014/main" id="{BB9801BB-8B12-407F-873E-B25617916E68}"/>
              </a:ext>
            </a:extLst>
          </p:cNvPr>
          <p:cNvSpPr txBox="1"/>
          <p:nvPr/>
        </p:nvSpPr>
        <p:spPr>
          <a:xfrm>
            <a:off x="11696836" y="6171091"/>
            <a:ext cx="405899" cy="261610"/>
          </a:xfrm>
          <a:prstGeom prst="rect">
            <a:avLst/>
          </a:prstGeom>
          <a:noFill/>
        </p:spPr>
        <p:txBody>
          <a:bodyPr wrap="square" rtlCol="0">
            <a:spAutoFit/>
          </a:bodyPr>
          <a:lstStyle/>
          <a:p>
            <a:pPr defTabSz="914377" eaLnBrk="0">
              <a:defRPr/>
            </a:pPr>
            <a:fld id="{9BC32E3D-F567-9D44-AEB7-1E424BE7C02A}" type="slidenum">
              <a:rPr lang="en-GB" sz="1100">
                <a:solidFill>
                  <a:srgbClr val="FEFFFF"/>
                </a:solidFill>
                <a:effectLst>
                  <a:outerShdw blurRad="50800" dist="38100" dir="2700000" algn="tl" rotWithShape="0">
                    <a:prstClr val="black">
                      <a:alpha val="40000"/>
                    </a:prstClr>
                  </a:outerShdw>
                </a:effectLst>
                <a:latin typeface="Arial" panose="020B0604020202020204" pitchFamily="34" charset="0"/>
                <a:ea typeface="MS PGothic" charset="-128"/>
                <a:cs typeface="Arial" panose="020B0604020202020204" pitchFamily="34" charset="0"/>
              </a:rPr>
              <a:pPr defTabSz="914377" eaLnBrk="0">
                <a:defRPr/>
              </a:pPr>
              <a:t>8</a:t>
            </a:fld>
            <a:endParaRPr lang="en-GB" sz="1100">
              <a:solidFill>
                <a:srgbClr val="FEFFFF"/>
              </a:solidFill>
              <a:effectLst>
                <a:outerShdw blurRad="50800" dist="38100" dir="2700000" algn="tl" rotWithShape="0">
                  <a:prstClr val="black">
                    <a:alpha val="40000"/>
                  </a:prstClr>
                </a:outerShdw>
              </a:effectLst>
              <a:latin typeface="Arial" panose="020B0604020202020204" pitchFamily="34" charset="0"/>
              <a:ea typeface="MS PGothic" charset="-128"/>
              <a:cs typeface="Arial" panose="020B0604020202020204" pitchFamily="34" charset="0"/>
            </a:endParaRPr>
          </a:p>
        </p:txBody>
      </p:sp>
      <p:pic>
        <p:nvPicPr>
          <p:cNvPr id="37" name="Picture 36">
            <a:extLst>
              <a:ext uri="{FF2B5EF4-FFF2-40B4-BE49-F238E27FC236}">
                <a16:creationId xmlns:a16="http://schemas.microsoft.com/office/drawing/2014/main" id="{C2B0D66E-56AC-46A5-A2D0-398D876A416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519569" y="-2"/>
            <a:ext cx="1689100" cy="876300"/>
          </a:xfrm>
          <a:prstGeom prst="rect">
            <a:avLst/>
          </a:prstGeom>
        </p:spPr>
      </p:pic>
      <p:pic>
        <p:nvPicPr>
          <p:cNvPr id="42" name="Picture 41">
            <a:extLst>
              <a:ext uri="{FF2B5EF4-FFF2-40B4-BE49-F238E27FC236}">
                <a16:creationId xmlns:a16="http://schemas.microsoft.com/office/drawing/2014/main" id="{762539AD-15B1-48ED-AB9D-E034F211C5C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189369" y="6438900"/>
            <a:ext cx="2019300" cy="419100"/>
          </a:xfrm>
          <a:prstGeom prst="rect">
            <a:avLst/>
          </a:prstGeom>
        </p:spPr>
      </p:pic>
      <p:sp>
        <p:nvSpPr>
          <p:cNvPr id="5" name="!!ESA EO">
            <a:extLst>
              <a:ext uri="{FF2B5EF4-FFF2-40B4-BE49-F238E27FC236}">
                <a16:creationId xmlns:a16="http://schemas.microsoft.com/office/drawing/2014/main" id="{F27DFFFA-6294-AAFC-851D-D4464160EF6D}"/>
              </a:ext>
            </a:extLst>
          </p:cNvPr>
          <p:cNvSpPr/>
          <p:nvPr/>
        </p:nvSpPr>
        <p:spPr>
          <a:xfrm>
            <a:off x="281168" y="158642"/>
            <a:ext cx="7061334" cy="892690"/>
          </a:xfrm>
          <a:prstGeom prst="roundRect">
            <a:avLst/>
          </a:prstGeom>
          <a:noFill/>
          <a:ln w="38100" cap="flat" cmpd="sng" algn="ctr">
            <a:noFill/>
            <a:prstDash val="solid"/>
          </a:ln>
          <a:effectLst/>
        </p:spPr>
        <p:txBody>
          <a:bodyPr lIns="36000" rIns="36000" rtlCol="0" anchor="ctr"/>
          <a:lstStyle/>
          <a:p>
            <a:pPr eaLnBrk="0">
              <a:defRPr/>
            </a:pPr>
            <a:r>
              <a:rPr lang="en-GB" sz="3200" dirty="0">
                <a:solidFill>
                  <a:srgbClr val="FFFFFF"/>
                </a:solidFill>
                <a:effectLst>
                  <a:outerShdw blurRad="38100" dist="38100" dir="2700000" algn="tl">
                    <a:srgbClr val="000000">
                      <a:alpha val="43137"/>
                    </a:srgbClr>
                  </a:outerShdw>
                </a:effectLst>
                <a:latin typeface="Arial" panose="020B0604020202020204" pitchFamily="34" charset="0"/>
                <a:ea typeface="MS PGothic" charset="-128"/>
                <a:cs typeface="Arial" panose="020B0604020202020204" pitchFamily="34" charset="0"/>
              </a:rPr>
              <a:t>ESA’s Earth Observation Missions  </a:t>
            </a:r>
          </a:p>
        </p:txBody>
      </p:sp>
      <p:sp>
        <p:nvSpPr>
          <p:cNvPr id="3" name="!!Rounded Rectangle 4">
            <a:extLst>
              <a:ext uri="{FF2B5EF4-FFF2-40B4-BE49-F238E27FC236}">
                <a16:creationId xmlns:a16="http://schemas.microsoft.com/office/drawing/2014/main" id="{02AE7C06-22E0-93D9-31B8-4F91CD869F12}"/>
              </a:ext>
            </a:extLst>
          </p:cNvPr>
          <p:cNvSpPr/>
          <p:nvPr/>
        </p:nvSpPr>
        <p:spPr>
          <a:xfrm>
            <a:off x="9653473" y="924868"/>
            <a:ext cx="2387770" cy="19016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rtlCol="0" anchor="ctr"/>
          <a:lstStyle/>
          <a:p>
            <a:pPr algn="r" defTabSz="914354">
              <a:defRPr/>
            </a:pPr>
            <a:r>
              <a:rPr lang="en-US" sz="2800" b="1" dirty="0">
                <a:solidFill>
                  <a:srgbClr val="FEFFFF"/>
                </a:solidFill>
                <a:effectLst>
                  <a:outerShdw blurRad="38100" dist="38100" dir="2700000" algn="tl">
                    <a:srgbClr val="000000">
                      <a:alpha val="43137"/>
                    </a:srgbClr>
                  </a:outerShdw>
                </a:effectLst>
                <a:latin typeface="Arial"/>
                <a:cs typeface="Arial"/>
              </a:rPr>
              <a:t>Satellites</a:t>
            </a:r>
            <a:endParaRPr lang="en-GB" sz="2650" b="1" dirty="0">
              <a:solidFill>
                <a:srgbClr val="FEFFFF"/>
              </a:solidFill>
              <a:effectLst>
                <a:outerShdw blurRad="38100" dist="38100" dir="2700000" algn="tl">
                  <a:srgbClr val="000000">
                    <a:alpha val="43137"/>
                  </a:srgbClr>
                </a:outerShdw>
              </a:effectLst>
              <a:latin typeface="Arial"/>
              <a:cs typeface="Arial"/>
            </a:endParaRPr>
          </a:p>
          <a:p>
            <a:pPr algn="r" defTabSz="914354" eaLnBrk="0">
              <a:defRPr/>
            </a:pPr>
            <a:r>
              <a:rPr lang="en-GB" sz="2000" dirty="0">
                <a:solidFill>
                  <a:srgbClr val="FFFFFF"/>
                </a:solidFill>
                <a:effectLst>
                  <a:outerShdw blurRad="38100" dist="38100" dir="2700000" algn="tl">
                    <a:srgbClr val="000000">
                      <a:alpha val="43137"/>
                    </a:srgbClr>
                  </a:outerShdw>
                </a:effectLst>
                <a:latin typeface="Arial"/>
                <a:ea typeface="Verdana"/>
                <a:cs typeface="+mn-lt"/>
              </a:rPr>
              <a:t>Heritage </a:t>
            </a:r>
            <a:r>
              <a:rPr lang="en-GB" sz="2000" b="1" dirty="0">
                <a:solidFill>
                  <a:srgbClr val="FFFFFF"/>
                </a:solidFill>
                <a:effectLst>
                  <a:outerShdw blurRad="38100" dist="38100" dir="2700000" algn="tl">
                    <a:srgbClr val="000000">
                      <a:alpha val="43137"/>
                    </a:srgbClr>
                  </a:outerShdw>
                </a:effectLst>
                <a:latin typeface="Arial"/>
                <a:ea typeface="Verdana"/>
                <a:cs typeface="+mn-lt"/>
              </a:rPr>
              <a:t>08</a:t>
            </a:r>
            <a:endParaRPr lang="en-GB" sz="2400" dirty="0">
              <a:solidFill>
                <a:srgbClr val="FFFFFF"/>
              </a:solidFill>
              <a:latin typeface="Arial"/>
              <a:cs typeface="Arial"/>
            </a:endParaRPr>
          </a:p>
          <a:p>
            <a:pPr algn="r" defTabSz="914354" eaLnBrk="0">
              <a:defRPr/>
            </a:pPr>
            <a:r>
              <a:rPr lang="en-GB" sz="2000" dirty="0">
                <a:solidFill>
                  <a:srgbClr val="FFFFFF"/>
                </a:solidFill>
                <a:effectLst>
                  <a:outerShdw blurRad="38100" dist="38100" dir="2700000" algn="tl">
                    <a:srgbClr val="000000">
                      <a:alpha val="43137"/>
                    </a:srgbClr>
                  </a:outerShdw>
                </a:effectLst>
                <a:latin typeface="Arial"/>
                <a:ea typeface="Verdana"/>
                <a:cs typeface="+mn-lt"/>
              </a:rPr>
              <a:t>Operational </a:t>
            </a:r>
            <a:r>
              <a:rPr lang="en-GB" sz="2000" b="1" dirty="0">
                <a:solidFill>
                  <a:srgbClr val="FFFFFF"/>
                </a:solidFill>
                <a:effectLst>
                  <a:outerShdw blurRad="38100" dist="38100" dir="2700000" algn="tl">
                    <a:srgbClr val="000000">
                      <a:alpha val="43137"/>
                    </a:srgbClr>
                  </a:outerShdw>
                </a:effectLst>
                <a:latin typeface="Arial"/>
                <a:ea typeface="Verdana"/>
                <a:cs typeface="+mn-lt"/>
              </a:rPr>
              <a:t>16</a:t>
            </a:r>
            <a:endParaRPr lang="en-GB" sz="2400" dirty="0">
              <a:solidFill>
                <a:srgbClr val="FFFFFF"/>
              </a:solidFill>
              <a:latin typeface="Arial"/>
              <a:cs typeface="Arial"/>
            </a:endParaRPr>
          </a:p>
          <a:p>
            <a:pPr algn="r" defTabSz="914354" eaLnBrk="0">
              <a:defRPr/>
            </a:pPr>
            <a:r>
              <a:rPr lang="en-GB" sz="2000" dirty="0">
                <a:solidFill>
                  <a:srgbClr val="FFFFFF"/>
                </a:solidFill>
                <a:effectLst>
                  <a:outerShdw blurRad="38100" dist="38100" dir="2700000" algn="tl">
                    <a:srgbClr val="000000">
                      <a:alpha val="43137"/>
                    </a:srgbClr>
                  </a:outerShdw>
                </a:effectLst>
                <a:latin typeface="Arial"/>
                <a:ea typeface="Verdana"/>
                <a:cs typeface="+mn-lt"/>
              </a:rPr>
              <a:t>Developing </a:t>
            </a:r>
            <a:r>
              <a:rPr lang="en-GB" sz="2000" b="1" dirty="0">
                <a:solidFill>
                  <a:srgbClr val="FFFFFF"/>
                </a:solidFill>
                <a:effectLst>
                  <a:outerShdw blurRad="38100" dist="38100" dir="2700000" algn="tl">
                    <a:srgbClr val="000000">
                      <a:alpha val="43137"/>
                    </a:srgbClr>
                  </a:outerShdw>
                </a:effectLst>
                <a:latin typeface="Arial"/>
                <a:ea typeface="Verdana"/>
                <a:cs typeface="+mn-lt"/>
              </a:rPr>
              <a:t>40</a:t>
            </a:r>
            <a:endParaRPr lang="en-GB" sz="2400" dirty="0">
              <a:solidFill>
                <a:srgbClr val="FFFFFF"/>
              </a:solidFill>
              <a:latin typeface="Arial"/>
              <a:cs typeface="Arial"/>
            </a:endParaRPr>
          </a:p>
          <a:p>
            <a:pPr algn="r" defTabSz="914354" eaLnBrk="0">
              <a:defRPr/>
            </a:pPr>
            <a:r>
              <a:rPr lang="en-GB" sz="2000" dirty="0">
                <a:solidFill>
                  <a:srgbClr val="FFFFFF"/>
                </a:solidFill>
                <a:effectLst>
                  <a:outerShdw blurRad="38100" dist="38100" dir="2700000" algn="tl">
                    <a:srgbClr val="000000">
                      <a:alpha val="43137"/>
                    </a:srgbClr>
                  </a:outerShdw>
                </a:effectLst>
                <a:latin typeface="Arial"/>
                <a:ea typeface="Verdana"/>
                <a:cs typeface="+mn-lt"/>
              </a:rPr>
              <a:t>Preparing </a:t>
            </a:r>
            <a:r>
              <a:rPr lang="en-GB" sz="2000" b="1" dirty="0">
                <a:solidFill>
                  <a:srgbClr val="FFFFFF"/>
                </a:solidFill>
                <a:effectLst>
                  <a:outerShdw blurRad="38100" dist="38100" dir="2700000" algn="tl">
                    <a:srgbClr val="000000">
                      <a:alpha val="43137"/>
                    </a:srgbClr>
                  </a:outerShdw>
                </a:effectLst>
                <a:latin typeface="Arial"/>
                <a:ea typeface="Verdana"/>
                <a:cs typeface="+mn-lt"/>
              </a:rPr>
              <a:t>22</a:t>
            </a:r>
            <a:endParaRPr lang="en-GB" sz="2400" dirty="0">
              <a:solidFill>
                <a:srgbClr val="FFFFFF"/>
              </a:solidFill>
              <a:latin typeface="Arial"/>
              <a:cs typeface="Arial"/>
            </a:endParaRPr>
          </a:p>
          <a:p>
            <a:pPr algn="r" defTabSz="914354" eaLnBrk="0">
              <a:defRPr/>
            </a:pPr>
            <a:r>
              <a:rPr lang="en-GB" sz="2000" dirty="0">
                <a:solidFill>
                  <a:srgbClr val="FFFFFF"/>
                </a:solidFill>
                <a:effectLst>
                  <a:outerShdw blurRad="38100" dist="38100" dir="2700000" algn="tl">
                    <a:srgbClr val="000000">
                      <a:alpha val="43137"/>
                    </a:srgbClr>
                  </a:outerShdw>
                </a:effectLst>
                <a:latin typeface="Arial"/>
                <a:ea typeface="Verdana"/>
                <a:cs typeface="+mn-lt"/>
              </a:rPr>
              <a:t>Total </a:t>
            </a:r>
            <a:r>
              <a:rPr lang="en-GB" sz="2000" b="1" dirty="0">
                <a:solidFill>
                  <a:srgbClr val="FFFFFF"/>
                </a:solidFill>
                <a:effectLst>
                  <a:outerShdw blurRad="38100" dist="38100" dir="2700000" algn="tl">
                    <a:srgbClr val="000000">
                      <a:alpha val="43137"/>
                    </a:srgbClr>
                  </a:outerShdw>
                </a:effectLst>
                <a:latin typeface="Arial"/>
                <a:ea typeface="Verdana"/>
                <a:cs typeface="+mn-lt"/>
              </a:rPr>
              <a:t>86</a:t>
            </a:r>
            <a:endParaRPr lang="en-GB" sz="2400" dirty="0">
              <a:solidFill>
                <a:srgbClr val="FFFFFF"/>
              </a:solidFill>
              <a:latin typeface="Arial"/>
            </a:endParaRPr>
          </a:p>
          <a:p>
            <a:pPr algn="r" defTabSz="914354" eaLnBrk="0">
              <a:defRPr/>
            </a:pPr>
            <a:endParaRPr lang="en-GB" sz="2000" dirty="0">
              <a:solidFill>
                <a:srgbClr val="FEFFFF"/>
              </a:solidFill>
              <a:effectLst>
                <a:outerShdw blurRad="38100" dist="38100" dir="2700000" algn="tl">
                  <a:srgbClr val="000000">
                    <a:alpha val="43137"/>
                  </a:srgbClr>
                </a:outerShdw>
              </a:effectLst>
              <a:latin typeface="NotesEsa"/>
            </a:endParaRPr>
          </a:p>
        </p:txBody>
      </p:sp>
      <p:sp>
        <p:nvSpPr>
          <p:cNvPr id="6" name="TextBox 5">
            <a:extLst>
              <a:ext uri="{FF2B5EF4-FFF2-40B4-BE49-F238E27FC236}">
                <a16:creationId xmlns:a16="http://schemas.microsoft.com/office/drawing/2014/main" id="{89E44C55-4006-08DF-B1B3-C799C23A8FE4}"/>
              </a:ext>
            </a:extLst>
          </p:cNvPr>
          <p:cNvSpPr txBox="1"/>
          <p:nvPr/>
        </p:nvSpPr>
        <p:spPr>
          <a:xfrm>
            <a:off x="289525" y="3294547"/>
            <a:ext cx="3600000" cy="2893100"/>
          </a:xfrm>
          <a:prstGeom prst="rect">
            <a:avLst/>
          </a:prstGeom>
          <a:noFill/>
        </p:spPr>
        <p:txBody>
          <a:bodyPr wrap="square">
            <a:spAutoFit/>
          </a:bodyPr>
          <a:lstStyle/>
          <a:p>
            <a:pPr defTabSz="1219170" eaLnBrk="0">
              <a:defRPr/>
            </a:pPr>
            <a:r>
              <a:rPr lang="en-GB" sz="2600" b="1" spc="-120" dirty="0">
                <a:solidFill>
                  <a:srgbClr val="FFFFFF"/>
                </a:solidFill>
                <a:effectLst>
                  <a:outerShdw blurRad="50800" dist="38100" dir="7680000" algn="tl" rotWithShape="0">
                    <a:srgbClr val="000000">
                      <a:alpha val="43000"/>
                    </a:srgbClr>
                  </a:outerShdw>
                </a:effectLst>
                <a:latin typeface="Arial" panose="020B0604020202020204" pitchFamily="34" charset="0"/>
                <a:ea typeface="MS PGothic" charset="-128"/>
                <a:cs typeface="Arial" panose="020B0604020202020204" pitchFamily="34" charset="0"/>
              </a:rPr>
              <a:t>World-class Earth Observation systems developed with European and global partners to address scientific &amp; societal challenges</a:t>
            </a:r>
          </a:p>
        </p:txBody>
      </p:sp>
      <p:pic>
        <p:nvPicPr>
          <p:cNvPr id="2" name="Picture 1">
            <a:extLst>
              <a:ext uri="{FF2B5EF4-FFF2-40B4-BE49-F238E27FC236}">
                <a16:creationId xmlns:a16="http://schemas.microsoft.com/office/drawing/2014/main" id="{FEC6F222-5B90-27BF-6761-5520B4D751AE}"/>
              </a:ext>
            </a:extLst>
          </p:cNvPr>
          <p:cNvPicPr>
            <a:picLocks noChangeAspect="1"/>
          </p:cNvPicPr>
          <p:nvPr/>
        </p:nvPicPr>
        <p:blipFill>
          <a:blip r:embed="rId6"/>
          <a:stretch>
            <a:fillRect/>
          </a:stretch>
        </p:blipFill>
        <p:spPr>
          <a:xfrm>
            <a:off x="10085" y="6437340"/>
            <a:ext cx="10217782" cy="420660"/>
          </a:xfrm>
          <a:prstGeom prst="rect">
            <a:avLst/>
          </a:prstGeom>
        </p:spPr>
      </p:pic>
    </p:spTree>
    <p:extLst>
      <p:ext uri="{BB962C8B-B14F-4D97-AF65-F5344CB8AC3E}">
        <p14:creationId xmlns:p14="http://schemas.microsoft.com/office/powerpoint/2010/main" val="55939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250"/>
                                  </p:stCondLst>
                                  <p:iterate type="lt">
                                    <p:tmPct val="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1" name="img_query_planet.png" descr="img_query_planet.png"/>
          <p:cNvPicPr>
            <a:picLocks noChangeAspect="1"/>
          </p:cNvPicPr>
          <p:nvPr/>
        </p:nvPicPr>
        <p:blipFill rotWithShape="1">
          <a:blip r:embed="rId2"/>
          <a:srcRect t="18679"/>
          <a:stretch/>
        </p:blipFill>
        <p:spPr>
          <a:xfrm>
            <a:off x="-151962" y="838816"/>
            <a:ext cx="12387327" cy="4890414"/>
          </a:xfrm>
          <a:prstGeom prst="rect">
            <a:avLst/>
          </a:prstGeom>
          <a:ln w="12700">
            <a:miter lim="400000"/>
          </a:ln>
        </p:spPr>
      </p:pic>
      <p:sp>
        <p:nvSpPr>
          <p:cNvPr id="4" name="Title 3">
            <a:extLst>
              <a:ext uri="{FF2B5EF4-FFF2-40B4-BE49-F238E27FC236}">
                <a16:creationId xmlns:a16="http://schemas.microsoft.com/office/drawing/2014/main" id="{EC4BD7A0-2662-6F48-9BC9-2B2F59CD6C78}"/>
              </a:ext>
            </a:extLst>
          </p:cNvPr>
          <p:cNvSpPr>
            <a:spLocks noGrp="1"/>
          </p:cNvSpPr>
          <p:nvPr>
            <p:ph type="ctrTitle"/>
          </p:nvPr>
        </p:nvSpPr>
        <p:spPr>
          <a:xfrm>
            <a:off x="143301" y="37827"/>
            <a:ext cx="10625007" cy="567399"/>
          </a:xfrm>
        </p:spPr>
        <p:txBody>
          <a:bodyPr>
            <a:normAutofit/>
          </a:bodyPr>
          <a:lstStyle/>
          <a:p>
            <a:r>
              <a:rPr lang="en-GB" b="0" dirty="0">
                <a:solidFill>
                  <a:schemeClr val="bg1"/>
                </a:solidFill>
              </a:rPr>
              <a:t>The ESA </a:t>
            </a:r>
            <a:r>
              <a:rPr lang="el-GR" b="0" dirty="0">
                <a:solidFill>
                  <a:schemeClr val="bg1"/>
                </a:solidFill>
              </a:rPr>
              <a:t>Φ-</a:t>
            </a:r>
            <a:r>
              <a:rPr lang="en-GB" b="0" dirty="0">
                <a:solidFill>
                  <a:schemeClr val="bg1"/>
                </a:solidFill>
              </a:rPr>
              <a:t>lab – Why ?</a:t>
            </a:r>
          </a:p>
        </p:txBody>
      </p:sp>
      <p:sp>
        <p:nvSpPr>
          <p:cNvPr id="5" name="TextBox 4">
            <a:extLst>
              <a:ext uri="{FF2B5EF4-FFF2-40B4-BE49-F238E27FC236}">
                <a16:creationId xmlns:a16="http://schemas.microsoft.com/office/drawing/2014/main" id="{C27F99E0-80EB-7142-B241-6C45212907CC}"/>
              </a:ext>
            </a:extLst>
          </p:cNvPr>
          <p:cNvSpPr txBox="1"/>
          <p:nvPr/>
        </p:nvSpPr>
        <p:spPr>
          <a:xfrm>
            <a:off x="143301" y="5537805"/>
            <a:ext cx="11855818" cy="10970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defTabSz="622300">
              <a:lnSpc>
                <a:spcPct val="90000"/>
              </a:lnSpc>
            </a:pPr>
            <a:r>
              <a:rPr lang="en-GB" sz="4400" b="1" dirty="0">
                <a:solidFill>
                  <a:srgbClr val="25A6A7"/>
                </a:solidFill>
                <a:latin typeface="Gill Sans SemiBold" panose="020B0502020104020203" pitchFamily="34" charset="-79"/>
                <a:cs typeface="Gill Sans SemiBold" panose="020B0502020104020203" pitchFamily="34" charset="-79"/>
              </a:rPr>
              <a:t>from Earth Observation to Earth Action</a:t>
            </a:r>
          </a:p>
          <a:p>
            <a:pPr defTabSz="622300">
              <a:lnSpc>
                <a:spcPct val="90000"/>
              </a:lnSpc>
            </a:pPr>
            <a:r>
              <a:rPr lang="en-GB" sz="3000" b="1" dirty="0">
                <a:solidFill>
                  <a:srgbClr val="25A6A7"/>
                </a:solidFill>
                <a:latin typeface="Gill Sans SemiBold" panose="020B0502020104020203" pitchFamily="34" charset="-79"/>
                <a:cs typeface="Gill Sans SemiBold" panose="020B0502020104020203" pitchFamily="34" charset="-79"/>
              </a:rPr>
              <a:t>From data to actionable information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HI-Presentation1  -  Read-Only" id="{51905480-6B10-F84D-8A48-C3A379E32BB2}" vid="{D1F95ED7-6E85-514A-9F19-65D7917B42A1}"/>
    </a:ext>
  </a:extLst>
</a:theme>
</file>

<file path=ppt/theme/theme2.xml><?xml version="1.0" encoding="utf-8"?>
<a:theme xmlns:a="http://schemas.openxmlformats.org/drawingml/2006/main" name="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HI-Presentation1  -  Read-Only" id="{51905480-6B10-F84D-8A48-C3A379E32BB2}" vid="{B5B6E045-1EF7-7A4B-84BA-5E0632807F77}"/>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HI-Presentation1  -  Read-Only" id="{51905480-6B10-F84D-8A48-C3A379E32BB2}" vid="{F5E1D048-4F48-4346-9351-C72021785FFE}"/>
    </a:ext>
  </a:extLst>
</a:theme>
</file>

<file path=ppt/theme/theme4.xml><?xml version="1.0" encoding="utf-8"?>
<a:theme xmlns:a="http://schemas.openxmlformats.org/drawingml/2006/main" name="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HI-Presentation1  -  Read-Only" id="{51905480-6B10-F84D-8A48-C3A379E32BB2}" vid="{4FBD9992-63FD-204E-9CB0-0DE1176C0CB1}"/>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stribution xmlns="ddc99d1b-0883-4f2c-a8e6-6d8ebaa0e5d6" xsi:nil="true"/>
    <Organisational_x0020_entity xmlns="ddc99d1b-0883-4f2c-a8e6-6d8ebaa0e5d6" xsi:nil="true"/>
    <Document_x0020_Type xmlns="ddc99d1b-0883-4f2c-a8e6-6d8ebaa0e5d6">HO - Handout / Presentation</Document_x0020_Type>
    <Revision xmlns="http://schemas.microsoft.com/sharepoint/v3/fields">0</Revision>
    <IconOverlay xmlns="http://schemas.microsoft.com/sharepoint/v4" xsi:nil="true"/>
    <In_iShare xmlns="ddc99d1b-0883-4f2c-a8e6-6d8ebaa0e5d6">false</In_iShare>
    <Classification xmlns="ddc99d1b-0883-4f2c-a8e6-6d8ebaa0e5d6">ESA UNCLASSIFIED - For ESA Official Use Only</Classification>
    <Issue_x0020_Date xmlns="ddc99d1b-0883-4f2c-a8e6-6d8ebaa0e5d6">2020-08-04T22:00:00+00:00</Issue_x0020_Date>
    <Issue xmlns="ddc99d1b-0883-4f2c-a8e6-6d8ebaa0e5d6">0</Issue>
    <Reference xmlns="ddc99d1b-0883-4f2c-a8e6-6d8ebaa0e5d6" xsi:nil="true"/>
    <Assign_x0020_document_x0020_reference xmlns="ddc99d1b-0883-4f2c-a8e6-6d8ebaa0e5d6">false</Assign_x0020_document_x0020_reference>
    <Classification_x0020_Caveat xmlns="ddc99d1b-0883-4f2c-a8e6-6d8ebaa0e5d6" xsi:nil="true"/>
    <AutoSync xmlns="ddc99d1b-0883-4f2c-a8e6-6d8ebaa0e5d6">false</AutoSync>
    <Status xmlns="http://schemas.microsoft.com/sharepoint/v3/fields">N/A</Status>
    <_dlc_DocId xmlns="ddc99d1b-0883-4f2c-a8e6-6d8ebaa0e5d6">PKKMWAM5UKCP-1108600927-1287</_dlc_DocId>
    <_dlc_DocIdUrl xmlns="ddc99d1b-0883-4f2c-a8e6-6d8ebaa0e5d6">
      <Url>https://esateamsite.sso.esa.int/support/EOT2018/_layouts/15/DocIdRedir.aspx?ID=PKKMWAM5UKCP-1108600927-1287</Url>
      <Description>PKKMWAM5UKCP-1108600927-1287</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ESA_Documents" ma:contentTypeID="0x010100B93108F87DD4F24BAE6D0E809C37974D000FC206F40FA8F44792B0B25BFFF4A9D0" ma:contentTypeVersion="43" ma:contentTypeDescription="" ma:contentTypeScope="" ma:versionID="9b1703045571109d1041c6f1d6402cb6">
  <xsd:schema xmlns:xsd="http://www.w3.org/2001/XMLSchema" xmlns:xs="http://www.w3.org/2001/XMLSchema" xmlns:p="http://schemas.microsoft.com/office/2006/metadata/properties" xmlns:ns2="ddc99d1b-0883-4f2c-a8e6-6d8ebaa0e5d6" xmlns:ns3="http://schemas.microsoft.com/sharepoint/v3/fields" xmlns:ns4="http://schemas.microsoft.com/sharepoint/v4" targetNamespace="http://schemas.microsoft.com/office/2006/metadata/properties" ma:root="true" ma:fieldsID="8aee6ade98337e03742b7c59ef1ca971" ns2:_="" ns3:_="" ns4:_="">
    <xsd:import namespace="ddc99d1b-0883-4f2c-a8e6-6d8ebaa0e5d6"/>
    <xsd:import namespace="http://schemas.microsoft.com/sharepoint/v3/fields"/>
    <xsd:import namespace="http://schemas.microsoft.com/sharepoint/v4"/>
    <xsd:element name="properties">
      <xsd:complexType>
        <xsd:sequence>
          <xsd:element name="documentManagement">
            <xsd:complexType>
              <xsd:all>
                <xsd:element ref="ns2:Document_x0020_Type" minOccurs="0"/>
                <xsd:element ref="ns2:Reference" minOccurs="0"/>
                <xsd:element ref="ns2:Assign_x0020_document_x0020_reference" minOccurs="0"/>
                <xsd:element ref="ns2:Classification" minOccurs="0"/>
                <xsd:element ref="ns2:Classification_x0020_Caveat" minOccurs="0"/>
                <xsd:element ref="ns2:Issue_x0020_Date" minOccurs="0"/>
                <xsd:element ref="ns2:Issue" minOccurs="0"/>
                <xsd:element ref="ns3:Revision" minOccurs="0"/>
                <xsd:element ref="ns3:Status" minOccurs="0"/>
                <xsd:element ref="ns2:Distribution" minOccurs="0"/>
                <xsd:element ref="ns2:Organisational_x0020_entity" minOccurs="0"/>
                <xsd:element ref="ns2:_dlc_DocId" minOccurs="0"/>
                <xsd:element ref="ns2:_dlc_DocIdUrl" minOccurs="0"/>
                <xsd:element ref="ns2:_dlc_DocIdPersistId" minOccurs="0"/>
                <xsd:element ref="ns2:In_iShare" minOccurs="0"/>
                <xsd:element ref="ns2:AutoSync"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9d1b-0883-4f2c-a8e6-6d8ebaa0e5d6"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xsd:simpleType>
        <xsd:restriction base="dms:Choice">
          <xsd:enumeration value="AD - Assumption Document"/>
          <xsd:enumeration value="AN - Analysis"/>
          <xsd:enumeration value="AO - Announcement of Opportunity"/>
          <xsd:enumeration value="AR - Article"/>
          <xsd:enumeration value="BR - Brochure"/>
          <xsd:enumeration value="CCN - Contract Change Notice"/>
          <xsd:enumeration value="CE - Certificate (Certificate / Statement of Conformance, etc.)"/>
          <xsd:enumeration value="CO - Contract / Rider"/>
          <xsd:enumeration value="CP - Change Proposal (Engineering / Document)"/>
          <xsd:enumeration value="CR - Change Request (Engineering / Configuration)"/>
          <xsd:enumeration value="CT - Cost Documents (Estimate / CaC / CtC, etc)"/>
          <xsd:enumeration value="DCR - Cost Documents (Estimate / CaC / CtC, etc)"/>
          <xsd:enumeration value="DD - Design Description / Document"/>
          <xsd:enumeration value="DEC - Declaration"/>
          <xsd:enumeration value="DN - Delivery Notice / Release Notice / Transfer Notice"/>
          <xsd:enumeration value="DP - Data Package"/>
          <xsd:enumeration value="DRD - Document Requirements Definition"/>
          <xsd:enumeration value="DW - Drawing / Diagram"/>
          <xsd:enumeration value="EM - E-mail"/>
          <xsd:enumeration value="EX - Executive Summary"/>
          <xsd:enumeration value="FAX - Fax"/>
          <xsd:enumeration value="FI - File (Software / Configuration / Network)"/>
          <xsd:enumeration value="HO - Handout / Presentation"/>
          <xsd:enumeration value="IF - Interface Requirement / Specification / Interface Control Document / EID"/>
          <xsd:enumeration value="INS - Instruction"/>
          <xsd:enumeration value="ITT - Invitation to Tender"/>
          <xsd:enumeration value="LB - Logbook"/>
          <xsd:enumeration value="LE - Letter"/>
          <xsd:enumeration value="LEG - Legal Text"/>
          <xsd:enumeration value="LI - List"/>
          <xsd:enumeration value="MAN - Manual / User Guide / Handbook"/>
          <xsd:enumeration value="MIN - Minutes of Meeting"/>
          <xsd:enumeration value="ML - Model"/>
          <xsd:enumeration value="MO - Memorandum"/>
          <xsd:enumeration value="MOU - Agreement / Memorandum of Understanding"/>
          <xsd:enumeration value="MX - Matrix / Compliance"/>
          <xsd:enumeration value="NC - Non-Conformance"/>
          <xsd:enumeration value="NDA - Non-disclosure agreement"/>
          <xsd:enumeration value="OD - Operations Document"/>
          <xsd:enumeration value="OJ - Agenda"/>
          <xsd:enumeration value="PG - Progress Report / Status Report"/>
          <xsd:enumeration value="PL - Plan"/>
          <xsd:enumeration value="PO - Proposal"/>
          <xsd:enumeration value="POL - Policy Document"/>
          <xsd:enumeration value="PR - Procedure"/>
          <xsd:enumeration value="PT - Product Tree"/>
          <xsd:enumeration value="RD - Request for Deviation"/>
          <xsd:enumeration value="REC - Record"/>
          <xsd:enumeration value="REG - Regulation"/>
          <xsd:enumeration value="RES - Resolution"/>
          <xsd:enumeration value="RFQ - Request for Quotation"/>
          <xsd:enumeration value="RP - Report (Technical, Budget, Cost, Manpower, Travel, Audit, etc.)"/>
          <xsd:enumeration value="RS - Requirement Document / Specification (System, Subsystem, Unit, Equipment level)"/>
          <xsd:enumeration value="RW - Request for Waiver"/>
          <xsd:enumeration value="SC - Schedule / Network / Barchart / Chart"/>
          <xsd:enumeration value="SLA - Service Level Agreement"/>
          <xsd:enumeration value="SOW - Statement of Work"/>
          <xsd:enumeration value="SP - Specifications"/>
          <xsd:enumeration value="ST - Standards"/>
          <xsd:enumeration value="TC - Tender Conditions"/>
          <xsd:enumeration value="TN - Technical Note"/>
          <xsd:enumeration value="TOR - Terms of Reference"/>
          <xsd:enumeration value="TP - Test Procedure/Test Plan"/>
          <xsd:enumeration value="TR - Test Report / Test Result"/>
          <xsd:enumeration value="TS - Test Specification"/>
          <xsd:enumeration value="VC - Verification Control Document"/>
          <xsd:enumeration value="WBS - Work Breakdown Structure"/>
          <xsd:enumeration value="WI - Work Instruction"/>
          <xsd:enumeration value="WP - Working Paper"/>
          <xsd:enumeration value="WPD - Work Package Description"/>
          <xsd:enumeration value="AD"/>
          <xsd:enumeration value="AN"/>
          <xsd:enumeration value="AO"/>
          <xsd:enumeration value="AR"/>
          <xsd:enumeration value="BR"/>
          <xsd:enumeration value="CE"/>
          <xsd:enumeration value="CCN"/>
          <xsd:enumeration value="CO"/>
          <xsd:enumeration value="CP"/>
          <xsd:enumeration value="CR"/>
          <xsd:enumeration value="CT"/>
          <xsd:enumeration value="DEC"/>
          <xsd:enumeration value="DCR"/>
          <xsd:enumeration value="DD"/>
          <xsd:enumeration value="DN"/>
          <xsd:enumeration value="DP"/>
          <xsd:enumeration value="DRD"/>
          <xsd:enumeration value="DW"/>
          <xsd:enumeration value="EM"/>
          <xsd:enumeration value="EX"/>
          <xsd:enumeration value="FI"/>
          <xsd:enumeration value="FAX"/>
          <xsd:enumeration value="HO"/>
          <xsd:enumeration value="IF"/>
          <xsd:enumeration value="INS"/>
          <xsd:enumeration value="ITT"/>
          <xsd:enumeration value="LB"/>
          <xsd:enumeration value="LE"/>
          <xsd:enumeration value="LEG"/>
          <xsd:enumeration value="LI"/>
          <xsd:enumeration value="MAN"/>
          <xsd:enumeration value="ML"/>
          <xsd:enumeration value="MIN"/>
          <xsd:enumeration value="MO"/>
          <xsd:enumeration value="MOU"/>
          <xsd:enumeration value="MX"/>
          <xsd:enumeration value="NC"/>
          <xsd:enumeration value="NDA"/>
          <xsd:enumeration value="OD"/>
          <xsd:enumeration value="OJ"/>
          <xsd:enumeration value="POL"/>
          <xsd:enumeration value="PG"/>
          <xsd:enumeration value="PL"/>
          <xsd:enumeration value="PO"/>
          <xsd:enumeration value="PR"/>
          <xsd:enumeration value="PT"/>
          <xsd:enumeration value="REG"/>
          <xsd:enumeration value="RD"/>
          <xsd:enumeration value="REC"/>
          <xsd:enumeration value="RP"/>
          <xsd:enumeration value="RFQ"/>
          <xsd:enumeration value="RS"/>
          <xsd:enumeration value="RW"/>
          <xsd:enumeration value="RES"/>
          <xsd:enumeration value="SC"/>
          <xsd:enumeration value="SLA"/>
          <xsd:enumeration value="SP"/>
          <xsd:enumeration value="ST"/>
          <xsd:enumeration value="SOW"/>
          <xsd:enumeration value="TC"/>
          <xsd:enumeration value="TOR"/>
          <xsd:enumeration value="TN"/>
          <xsd:enumeration value="TP"/>
          <xsd:enumeration value="TR"/>
          <xsd:enumeration value="TS"/>
          <xsd:enumeration value="VC"/>
          <xsd:enumeration value="WBS"/>
          <xsd:enumeration value="WI"/>
          <xsd:enumeration value="WP"/>
          <xsd:enumeration value="WPD"/>
        </xsd:restriction>
      </xsd:simpleType>
    </xsd:element>
    <xsd:element name="Reference" ma:index="3" nillable="true" ma:displayName="Reference" ma:internalName="Reference">
      <xsd:simpleType>
        <xsd:restriction base="dms:Text">
          <xsd:maxLength value="255"/>
        </xsd:restriction>
      </xsd:simpleType>
    </xsd:element>
    <xsd:element name="Assign_x0020_document_x0020_reference" ma:index="4" nillable="true" ma:displayName="Assign document reference" ma:default="0" ma:internalName="Assign_x0020_document_x0020_reference">
      <xsd:simpleType>
        <xsd:restriction base="dms:Boolean"/>
      </xsd:simpleType>
    </xsd:element>
    <xsd:element name="Classification" ma:index="6" nillable="true" ma:displayName="Classification" ma:format="Dropdown" ma:internalName="Classification" ma:readOnly="false">
      <xsd:simpleType>
        <xsd:restriction base="dms:Choice">
          <xsd:enumeration value="ESA UNCLASSIFIED – Releasable to the Public"/>
          <xsd:enumeration value="ESA UNCLASSIFIED – For ESA Official Use Only"/>
          <xsd:enumeration value="ESA UNCLASSIFIED – Limited Distribution"/>
          <xsd:enumeration value="ESA UNCLASSIFIED – Sensitive Personal Data"/>
          <xsd:enumeration value="ESA UNCLASSIFIED - For Official Use"/>
          <xsd:enumeration value="ESA UNCLASSIFIED - For Internal Use"/>
          <xsd:enumeration value="ESA UNCLASSIFIED - Proprietary Information"/>
          <xsd:enumeration value="ESA UNCLASSIFIED - Personnel in Confidence"/>
          <xsd:enumeration value="ESA UNCLASSIFIED - Medical in Confidence"/>
          <xsd:enumeration value="ESA UNCLASSIFIED ITT - For Internal Use - Limited Distribution"/>
          <xsd:enumeration value="ESA UNCLASSIFIED TEB - For Internal Use - Limited Distribution"/>
          <xsd:enumeration value="ESA UNCLASSIFIED - Proprietary Information - Limited Distribution"/>
          <xsd:enumeration value="ESA Unclassified – For Official Use – Privileged – OBSOLETE"/>
          <xsd:enumeration value="ESA Unclassified – For Internal Use – Privileged – OBSOLETE"/>
          <xsd:enumeration value="ESA Unclassified – Proprietary Information – Privileged – OBSOLETE"/>
          <xsd:enumeration value="Non-ESA document"/>
          <xsd:enumeration value="Non-ESA document - Proprietary Information"/>
          <xsd:enumeration value="ESA Restricted – OBSOLETE"/>
          <xsd:enumeration value="ESA Confidential – OBSOLETE"/>
          <xsd:enumeration value="ESA Secret – OBSOLETE"/>
        </xsd:restriction>
      </xsd:simpleType>
    </xsd:element>
    <xsd:element name="Classification_x0020_Caveat" ma:index="7" nillable="true" ma:displayName="Classification Caveat" ma:description="Please use this field only in case of documents classified as &quot;For Internal Use&quot; and &quot;Proprietary Information&quot;" ma:internalName="Classification_x0020_Caveat">
      <xsd:simpleType>
        <xsd:restriction base="dms:Text">
          <xsd:maxLength value="255"/>
        </xsd:restriction>
      </xsd:simpleType>
    </xsd:element>
    <xsd:element name="Issue_x0020_Date" ma:index="8" nillable="true" ma:displayName="Issue Date" ma:format="DateOnly" ma:internalName="Issue_x0020_Date">
      <xsd:simpleType>
        <xsd:restriction base="dms:DateTime"/>
      </xsd:simpleType>
    </xsd:element>
    <xsd:element name="Issue" ma:index="9" nillable="true" ma:displayName="Issue" ma:internalName="Issue">
      <xsd:simpleType>
        <xsd:restriction base="dms:Text">
          <xsd:maxLength value="4"/>
        </xsd:restriction>
      </xsd:simpleType>
    </xsd:element>
    <xsd:element name="Distribution" ma:index="12" nillable="true" ma:displayName="Distribution" ma:internalName="Distribution">
      <xsd:simpleType>
        <xsd:restriction base="dms:Text">
          <xsd:maxLength value="255"/>
        </xsd:restriction>
      </xsd:simpleType>
    </xsd:element>
    <xsd:element name="Organisational_x0020_entity" ma:index="13" nillable="true" ma:displayName="Organisational entity" ma:internalName="Organisational_x0020_entity">
      <xsd:simpleType>
        <xsd:restriction base="dms:Text">
          <xsd:maxLength value="255"/>
        </xsd:restriction>
      </xsd:simpleType>
    </xsd:element>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element name="In_iShare" ma:index="25" nillable="true" ma:displayName="In_iShare" ma:default="0" ma:internalName="In_iShare">
      <xsd:simpleType>
        <xsd:restriction base="dms:Boolean"/>
      </xsd:simpleType>
    </xsd:element>
    <xsd:element name="AutoSync" ma:index="26" nillable="true" ma:displayName="AutoSync" ma:default="0" ma:internalName="AutoSync">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Revision" ma:index="10" nillable="true" ma:displayName="Revision" ma:internalName="Revision">
      <xsd:simpleType>
        <xsd:restriction base="dms:Text">
          <xsd:maxLength value="4"/>
        </xsd:restriction>
      </xsd:simpleType>
    </xsd:element>
    <xsd:element name="Status" ma:index="11" nillable="true" ma:displayName="Status" ma:format="Dropdown" ma:internalName="Status">
      <xsd:simpleType>
        <xsd:restriction base="dms:Choice">
          <xsd:enumeration value="N/A"/>
          <xsd:enumeration value="For Information Only"/>
          <xsd:enumeration value="Draft"/>
          <xsd:enumeration value="Under Review"/>
          <xsd:enumeration value="Approved"/>
          <xsd:enumeration value="ESA Approved"/>
          <xsd:enumeration value="Issued"/>
          <xsd:enumeration value="Rejected"/>
          <xsd:enumeration value="Withdrawn"/>
          <xsd:enumeration value="Superseded"/>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7"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2.xml><?xml version="1.0" encoding="utf-8"?>
<ds:datastoreItem xmlns:ds="http://schemas.openxmlformats.org/officeDocument/2006/customXml" ds:itemID="{8E22279E-2C4C-4C93-8498-455A58D1433E}">
  <ds:schemaRefs>
    <ds:schemaRef ds:uri="http://purl.org/dc/elements/1.1/"/>
    <ds:schemaRef ds:uri="http://purl.org/dc/terms/"/>
    <ds:schemaRef ds:uri="http://schemas.microsoft.com/office/2006/metadata/properties"/>
    <ds:schemaRef ds:uri="http://schemas.microsoft.com/sharepoint/v4"/>
    <ds:schemaRef ds:uri="http://www.w3.org/XML/1998/namespace"/>
    <ds:schemaRef ds:uri="http://purl.org/dc/dcmitype/"/>
    <ds:schemaRef ds:uri="ddc99d1b-0883-4f2c-a8e6-6d8ebaa0e5d6"/>
    <ds:schemaRef ds:uri="http://schemas.microsoft.com/office/2006/documentManagement/types"/>
    <ds:schemaRef ds:uri="http://schemas.microsoft.com/office/infopath/2007/PartnerControls"/>
    <ds:schemaRef ds:uri="http://schemas.openxmlformats.org/package/2006/metadata/core-properties"/>
    <ds:schemaRef ds:uri="http://schemas.microsoft.com/sharepoint/v3/fields"/>
  </ds:schemaRefs>
</ds:datastoreItem>
</file>

<file path=customXml/itemProps3.xml><?xml version="1.0" encoding="utf-8"?>
<ds:datastoreItem xmlns:ds="http://schemas.openxmlformats.org/officeDocument/2006/customXml" ds:itemID="{3783E3FC-67DA-4725-BDDF-DC15FF7560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99d1b-0883-4f2c-a8e6-6d8ebaa0e5d6"/>
    <ds:schemaRef ds:uri="http://schemas.microsoft.com/sharepoint/v3/fields"/>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6D573401-998D-45E4-9CC0-0B59B0B357BD}">
  <ds:schemaRefs>
    <ds:schemaRef ds:uri="http://schemas.microsoft.com/sharepoint/events"/>
  </ds:schemaRefs>
</ds:datastoreItem>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emplate>ESA_Presentation_DARK</Template>
  <TotalTime>560</TotalTime>
  <Words>4927</Words>
  <Application>Microsoft Office PowerPoint</Application>
  <PresentationFormat>Custom</PresentationFormat>
  <Paragraphs>603</Paragraphs>
  <Slides>49</Slides>
  <Notes>42</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49</vt:i4>
      </vt:variant>
    </vt:vector>
  </HeadingPairs>
  <TitlesOfParts>
    <vt:vector size="66" baseType="lpstr">
      <vt:lpstr>Aptos</vt:lpstr>
      <vt:lpstr>Arial</vt:lpstr>
      <vt:lpstr>Arial Body</vt:lpstr>
      <vt:lpstr>Calibri</vt:lpstr>
      <vt:lpstr>Courier New</vt:lpstr>
      <vt:lpstr>Gill Sans</vt:lpstr>
      <vt:lpstr>Gill Sans Light</vt:lpstr>
      <vt:lpstr>Gill Sans SemiBold</vt:lpstr>
      <vt:lpstr>Helvetica Neue Thin</vt:lpstr>
      <vt:lpstr>NotesEsa</vt:lpstr>
      <vt:lpstr>Segoe Sans</vt:lpstr>
      <vt:lpstr>Verdana</vt:lpstr>
      <vt:lpstr>Wingdings</vt:lpstr>
      <vt:lpstr>ESA_Presentation_DARK</vt:lpstr>
      <vt:lpstr>ESA_Presentation_DARK_BG</vt:lpstr>
      <vt:lpstr>ESA_Presentation_CLEAR</vt:lpstr>
      <vt:lpstr>ESA_Presentation_CLEAR_BG</vt:lpstr>
      <vt:lpstr>Introduction to AI and ML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ESA Φ-lab – Why ?</vt:lpstr>
      <vt:lpstr>The ESA Φ-lab – How?</vt:lpstr>
      <vt:lpstr>Innovation Technologies axis and Applications</vt:lpstr>
      <vt:lpstr>Data handling: from manual feature extraction (ML) to automatic processing (DL)</vt:lpstr>
      <vt:lpstr>Remote Sensing Data</vt:lpstr>
      <vt:lpstr>Remote Sensing Data</vt:lpstr>
      <vt:lpstr>Remote Sensing Data</vt:lpstr>
      <vt:lpstr>Remote Sensing Data</vt:lpstr>
      <vt:lpstr>Remote Sensing Data</vt:lpstr>
      <vt:lpstr>Remote Sensing Data</vt:lpstr>
      <vt:lpstr>Introduction</vt:lpstr>
      <vt:lpstr>Introduction</vt:lpstr>
      <vt:lpstr>How to handle Images in Python</vt:lpstr>
      <vt:lpstr>From Images to Feature Extraction with Filters</vt:lpstr>
      <vt:lpstr>Machine Learning</vt:lpstr>
      <vt:lpstr>Machine Learning </vt:lpstr>
      <vt:lpstr>From Filters to Deep Learning</vt:lpstr>
      <vt:lpstr>From Filters to Deep Learning</vt:lpstr>
      <vt:lpstr>Data Augmentation</vt:lpstr>
      <vt:lpstr>Data Augmentation</vt:lpstr>
      <vt:lpstr>Data Augmentation</vt:lpstr>
      <vt:lpstr>From ML to DL (pipeline)</vt:lpstr>
      <vt:lpstr>From ML to DL (pipeline)</vt:lpstr>
      <vt:lpstr>From ML to DL (pipeline)</vt:lpstr>
      <vt:lpstr>1 Layers &amp; Neural Networks</vt:lpstr>
      <vt:lpstr>From ML to DL (pipeline)</vt:lpstr>
      <vt:lpstr>2 Forward Pass &amp; Loss Function</vt:lpstr>
      <vt:lpstr>From ML to DL (pipeline)</vt:lpstr>
      <vt:lpstr>3 Backpropagation Algorithm &amp; Optimizer</vt:lpstr>
      <vt:lpstr>3 Backpropagation Algorithm &amp; Optimizer</vt:lpstr>
      <vt:lpstr>From ML to DL (pipeline)</vt:lpstr>
      <vt:lpstr>4 Evaluation Metrics</vt:lpstr>
      <vt:lpstr>From ML to DL (pipeline)</vt:lpstr>
      <vt:lpstr>5 Pretrained &amp; Finetuning Models</vt:lpstr>
      <vt:lpstr>5 Pretrained &amp; Finetuning Models</vt:lpstr>
      <vt:lpstr>Let’s code …</vt:lpstr>
      <vt:lpstr>Collaboration opportunities at Φ-lab</vt:lpstr>
      <vt:lpstr>Working with us it is easy</vt:lpstr>
      <vt:lpstr>Join ESA Φ-lab through CIN </vt:lpstr>
      <vt:lpstr>PowerPoint Presentation</vt:lpstr>
      <vt:lpstr>PowerPoint Presentation</vt:lpstr>
    </vt:vector>
  </TitlesOfParts>
  <Manager/>
  <Company>ESA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NASBench4EO</dc:title>
  <dc:subject>NASBench4EO</dc:subject>
  <dc:creator>Roberto Del Prete</dc:creator>
  <cp:keywords/>
  <dc:description/>
  <cp:lastModifiedBy>Lorenzo Papa</cp:lastModifiedBy>
  <cp:revision>3</cp:revision>
  <cp:lastPrinted>2008-08-26T16:26:23Z</cp:lastPrinted>
  <dcterms:created xsi:type="dcterms:W3CDTF">2025-07-24T09:51:53Z</dcterms:created>
  <dcterms:modified xsi:type="dcterms:W3CDTF">2025-09-24T13:00:54Z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Roberto Del Prete</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0x010100B93108F87DD4F24BAE6D0E809C37974D000FC206F40FA8F44792B0B25BFFF4A9D0</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N/A</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2020-08-04T22:00:00Z</vt:filetime>
  </property>
  <property fmtid="{D5CDD505-2E9C-101B-9397-08002B2CF9AE}" pid="30" name="Organisational_x0020_entity">
    <vt:lpwstr/>
  </property>
  <property fmtid="{D5CDD505-2E9C-101B-9397-08002B2CF9AE}" pid="31" name="_dlc_DocIdItemGuid">
    <vt:lpwstr>8efe0189-68e5-46b3-80c8-078d88a4045d</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PKKMWAM5UKCP-1108600927-1287</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ies>
</file>