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630" r:id="rId2"/>
    <p:sldId id="410" r:id="rId3"/>
    <p:sldId id="663" r:id="rId4"/>
    <p:sldId id="436" r:id="rId5"/>
    <p:sldId id="636" r:id="rId6"/>
    <p:sldId id="631" r:id="rId7"/>
    <p:sldId id="633" r:id="rId8"/>
    <p:sldId id="632" r:id="rId9"/>
    <p:sldId id="634" r:id="rId10"/>
    <p:sldId id="635" r:id="rId11"/>
    <p:sldId id="639" r:id="rId12"/>
    <p:sldId id="638" r:id="rId13"/>
    <p:sldId id="642" r:id="rId14"/>
    <p:sldId id="644" r:id="rId15"/>
    <p:sldId id="645" r:id="rId16"/>
    <p:sldId id="641" r:id="rId17"/>
    <p:sldId id="476" r:id="rId18"/>
    <p:sldId id="465" r:id="rId19"/>
    <p:sldId id="405" r:id="rId20"/>
    <p:sldId id="648" r:id="rId21"/>
    <p:sldId id="649" r:id="rId22"/>
    <p:sldId id="650" r:id="rId23"/>
    <p:sldId id="646" r:id="rId24"/>
    <p:sldId id="656" r:id="rId25"/>
    <p:sldId id="657" r:id="rId26"/>
    <p:sldId id="652" r:id="rId27"/>
    <p:sldId id="653" r:id="rId28"/>
    <p:sldId id="655" r:id="rId29"/>
    <p:sldId id="658" r:id="rId30"/>
    <p:sldId id="643" r:id="rId31"/>
    <p:sldId id="654" r:id="rId32"/>
    <p:sldId id="659" r:id="rId33"/>
    <p:sldId id="660" r:id="rId34"/>
    <p:sldId id="661" r:id="rId35"/>
    <p:sldId id="664" r:id="rId36"/>
    <p:sldId id="665" r:id="rId37"/>
    <p:sldId id="662" r:id="rId38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2ED"/>
    <a:srgbClr val="FF00FF"/>
    <a:srgbClr val="BBDAFD"/>
    <a:srgbClr val="043FA0"/>
    <a:srgbClr val="054FC7"/>
    <a:srgbClr val="CC6600"/>
    <a:srgbClr val="FF9933"/>
    <a:srgbClr val="FFCC00"/>
    <a:srgbClr val="FF7C8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5078" autoAdjust="0"/>
  </p:normalViewPr>
  <p:slideViewPr>
    <p:cSldViewPr showGuides="1">
      <p:cViewPr varScale="1">
        <p:scale>
          <a:sx n="68" d="100"/>
          <a:sy n="68" d="100"/>
        </p:scale>
        <p:origin x="798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ilian\EGU2012\ESA_CLiC2012\profileanalysis4poste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ilian\EGU2012\ESA_CLiC2012\profileanalysis4poster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4349715126214531E-2"/>
          <c:y val="3.5359727151219066E-2"/>
          <c:w val="0.87580041143505771"/>
          <c:h val="0.763958150896437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'Mag V'!$B$1</c:f>
              <c:strCache>
                <c:ptCount val="1"/>
                <c:pt idx="0">
                  <c:v>06/12-07/04</c:v>
                </c:pt>
              </c:strCache>
            </c:strRef>
          </c:tx>
          <c:spPr>
            <a:ln>
              <a:solidFill>
                <a:srgbClr val="2C10FC"/>
              </a:solidFill>
            </a:ln>
          </c:spPr>
          <c:marker>
            <c:symbol val="none"/>
          </c:marker>
          <c:xVal>
            <c:numRef>
              <c:f>'Mag V'!$A$2:$A$3555</c:f>
              <c:numCache>
                <c:formatCode>General</c:formatCode>
                <c:ptCount val="3554"/>
                <c:pt idx="0">
                  <c:v>0</c:v>
                </c:pt>
                <c:pt idx="1">
                  <c:v>7.08548203467</c:v>
                </c:pt>
                <c:pt idx="2">
                  <c:v>14.1709640693</c:v>
                </c:pt>
                <c:pt idx="3">
                  <c:v>21.256446103999977</c:v>
                </c:pt>
                <c:pt idx="4">
                  <c:v>28.341928138699998</c:v>
                </c:pt>
                <c:pt idx="5">
                  <c:v>35.427410173399998</c:v>
                </c:pt>
                <c:pt idx="6">
                  <c:v>42.512892208000011</c:v>
                </c:pt>
                <c:pt idx="7">
                  <c:v>49.598374242700039</c:v>
                </c:pt>
                <c:pt idx="8">
                  <c:v>56.683856277399997</c:v>
                </c:pt>
                <c:pt idx="9">
                  <c:v>63.769338312000066</c:v>
                </c:pt>
                <c:pt idx="10">
                  <c:v>70.854820346699896</c:v>
                </c:pt>
                <c:pt idx="11">
                  <c:v>77.940302381400002</c:v>
                </c:pt>
                <c:pt idx="12">
                  <c:v>85.025784416099853</c:v>
                </c:pt>
                <c:pt idx="13">
                  <c:v>92.111266450700057</c:v>
                </c:pt>
                <c:pt idx="14">
                  <c:v>99.196748485399979</c:v>
                </c:pt>
                <c:pt idx="15">
                  <c:v>106.28223052</c:v>
                </c:pt>
                <c:pt idx="16">
                  <c:v>113.367712555</c:v>
                </c:pt>
                <c:pt idx="17">
                  <c:v>120.45319458900011</c:v>
                </c:pt>
                <c:pt idx="18">
                  <c:v>127.538676624</c:v>
                </c:pt>
                <c:pt idx="19">
                  <c:v>134.62415865900002</c:v>
                </c:pt>
                <c:pt idx="20">
                  <c:v>141.70964069299995</c:v>
                </c:pt>
                <c:pt idx="21">
                  <c:v>148.79512272799997</c:v>
                </c:pt>
                <c:pt idx="22">
                  <c:v>155.88060476300001</c:v>
                </c:pt>
                <c:pt idx="23">
                  <c:v>162.966086797</c:v>
                </c:pt>
                <c:pt idx="24">
                  <c:v>170.05156883200004</c:v>
                </c:pt>
                <c:pt idx="25">
                  <c:v>177.137050867</c:v>
                </c:pt>
                <c:pt idx="26">
                  <c:v>184.22253290100002</c:v>
                </c:pt>
                <c:pt idx="27">
                  <c:v>191.30801493600001</c:v>
                </c:pt>
                <c:pt idx="28">
                  <c:v>198.39349697100013</c:v>
                </c:pt>
                <c:pt idx="29">
                  <c:v>205.47897900500001</c:v>
                </c:pt>
                <c:pt idx="30">
                  <c:v>212.56446104</c:v>
                </c:pt>
                <c:pt idx="31">
                  <c:v>219.64994307499998</c:v>
                </c:pt>
                <c:pt idx="32">
                  <c:v>226.735425109</c:v>
                </c:pt>
                <c:pt idx="33">
                  <c:v>233.82090714400007</c:v>
                </c:pt>
                <c:pt idx="34">
                  <c:v>240.906389179</c:v>
                </c:pt>
                <c:pt idx="35">
                  <c:v>247.99187121400001</c:v>
                </c:pt>
                <c:pt idx="36">
                  <c:v>255.07735324800001</c:v>
                </c:pt>
                <c:pt idx="37">
                  <c:v>262.16283528299999</c:v>
                </c:pt>
                <c:pt idx="38">
                  <c:v>269.24831731799958</c:v>
                </c:pt>
                <c:pt idx="39">
                  <c:v>276.33379935199963</c:v>
                </c:pt>
                <c:pt idx="40">
                  <c:v>283.41928138700001</c:v>
                </c:pt>
                <c:pt idx="41">
                  <c:v>290.504763422</c:v>
                </c:pt>
                <c:pt idx="42">
                  <c:v>297.59024545599965</c:v>
                </c:pt>
                <c:pt idx="43">
                  <c:v>304.67572749099975</c:v>
                </c:pt>
                <c:pt idx="44">
                  <c:v>311.76120952599979</c:v>
                </c:pt>
                <c:pt idx="45">
                  <c:v>318.84669156000001</c:v>
                </c:pt>
                <c:pt idx="46">
                  <c:v>325.93217359499965</c:v>
                </c:pt>
                <c:pt idx="47">
                  <c:v>333.01765562999998</c:v>
                </c:pt>
                <c:pt idx="48">
                  <c:v>340.10313766399975</c:v>
                </c:pt>
                <c:pt idx="49">
                  <c:v>347.18861969900001</c:v>
                </c:pt>
                <c:pt idx="50">
                  <c:v>354.274101734</c:v>
                </c:pt>
                <c:pt idx="51">
                  <c:v>361.35958376799999</c:v>
                </c:pt>
                <c:pt idx="52">
                  <c:v>368.44506580299975</c:v>
                </c:pt>
                <c:pt idx="53">
                  <c:v>375.53054783799979</c:v>
                </c:pt>
                <c:pt idx="54">
                  <c:v>382.61602987199979</c:v>
                </c:pt>
                <c:pt idx="55">
                  <c:v>389.70151190699943</c:v>
                </c:pt>
                <c:pt idx="56">
                  <c:v>396.78699394199941</c:v>
                </c:pt>
                <c:pt idx="57">
                  <c:v>403.87247597599975</c:v>
                </c:pt>
                <c:pt idx="58">
                  <c:v>410.95795801099979</c:v>
                </c:pt>
                <c:pt idx="59">
                  <c:v>418.043440046</c:v>
                </c:pt>
                <c:pt idx="60">
                  <c:v>425.12892208</c:v>
                </c:pt>
                <c:pt idx="61">
                  <c:v>432.21440411499998</c:v>
                </c:pt>
                <c:pt idx="62">
                  <c:v>439.29988615000002</c:v>
                </c:pt>
                <c:pt idx="63">
                  <c:v>446.38536818400001</c:v>
                </c:pt>
                <c:pt idx="64">
                  <c:v>453.470850219</c:v>
                </c:pt>
                <c:pt idx="65">
                  <c:v>460.55633225399959</c:v>
                </c:pt>
                <c:pt idx="66">
                  <c:v>467.64181428799975</c:v>
                </c:pt>
                <c:pt idx="67">
                  <c:v>474.72729632300002</c:v>
                </c:pt>
                <c:pt idx="68">
                  <c:v>481.81277835799978</c:v>
                </c:pt>
                <c:pt idx="69">
                  <c:v>488.898260392</c:v>
                </c:pt>
                <c:pt idx="70">
                  <c:v>495.98374242699958</c:v>
                </c:pt>
                <c:pt idx="71">
                  <c:v>503.0692244619998</c:v>
                </c:pt>
                <c:pt idx="72">
                  <c:v>510.15470649600002</c:v>
                </c:pt>
                <c:pt idx="73">
                  <c:v>517.24018853099994</c:v>
                </c:pt>
                <c:pt idx="74">
                  <c:v>524.32567056599999</c:v>
                </c:pt>
                <c:pt idx="75">
                  <c:v>531.41115259999958</c:v>
                </c:pt>
                <c:pt idx="76">
                  <c:v>538.49663463499996</c:v>
                </c:pt>
                <c:pt idx="77">
                  <c:v>545.58211667</c:v>
                </c:pt>
                <c:pt idx="78">
                  <c:v>552.66759870399937</c:v>
                </c:pt>
                <c:pt idx="79">
                  <c:v>559.75308073900044</c:v>
                </c:pt>
                <c:pt idx="80">
                  <c:v>566.83856277399957</c:v>
                </c:pt>
                <c:pt idx="81">
                  <c:v>573.92404480799996</c:v>
                </c:pt>
                <c:pt idx="82">
                  <c:v>581.00952684299955</c:v>
                </c:pt>
                <c:pt idx="83">
                  <c:v>588.09500887800004</c:v>
                </c:pt>
                <c:pt idx="84">
                  <c:v>595.18049091200044</c:v>
                </c:pt>
                <c:pt idx="85">
                  <c:v>602.26597294700059</c:v>
                </c:pt>
                <c:pt idx="86">
                  <c:v>609.35145498199915</c:v>
                </c:pt>
                <c:pt idx="87">
                  <c:v>616.436937016</c:v>
                </c:pt>
                <c:pt idx="88">
                  <c:v>623.52241905099959</c:v>
                </c:pt>
                <c:pt idx="89">
                  <c:v>630.60790108599929</c:v>
                </c:pt>
                <c:pt idx="90">
                  <c:v>637.69338312000059</c:v>
                </c:pt>
                <c:pt idx="91">
                  <c:v>644.77886515499995</c:v>
                </c:pt>
                <c:pt idx="92">
                  <c:v>651.86434718999942</c:v>
                </c:pt>
                <c:pt idx="93">
                  <c:v>658.94982922399959</c:v>
                </c:pt>
                <c:pt idx="94">
                  <c:v>666.03531125900042</c:v>
                </c:pt>
                <c:pt idx="95">
                  <c:v>673.12079329400001</c:v>
                </c:pt>
                <c:pt idx="96">
                  <c:v>680.20627532799995</c:v>
                </c:pt>
                <c:pt idx="97">
                  <c:v>687.29175736300044</c:v>
                </c:pt>
                <c:pt idx="98">
                  <c:v>694.37723939799957</c:v>
                </c:pt>
                <c:pt idx="99">
                  <c:v>701.46272143199928</c:v>
                </c:pt>
                <c:pt idx="100">
                  <c:v>708.54820346700001</c:v>
                </c:pt>
                <c:pt idx="101">
                  <c:v>715.63368550200005</c:v>
                </c:pt>
                <c:pt idx="102">
                  <c:v>722.71916753700043</c:v>
                </c:pt>
                <c:pt idx="103">
                  <c:v>729.80464957100003</c:v>
                </c:pt>
                <c:pt idx="104">
                  <c:v>736.8901316059995</c:v>
                </c:pt>
                <c:pt idx="105">
                  <c:v>743.975613641</c:v>
                </c:pt>
                <c:pt idx="106">
                  <c:v>751.06109567499959</c:v>
                </c:pt>
                <c:pt idx="107">
                  <c:v>758.14657770999997</c:v>
                </c:pt>
                <c:pt idx="108">
                  <c:v>765.23205974499956</c:v>
                </c:pt>
                <c:pt idx="109">
                  <c:v>772.3175417789995</c:v>
                </c:pt>
                <c:pt idx="110">
                  <c:v>779.40302381399943</c:v>
                </c:pt>
                <c:pt idx="111">
                  <c:v>786.48850584900003</c:v>
                </c:pt>
                <c:pt idx="112">
                  <c:v>793.57398788299997</c:v>
                </c:pt>
                <c:pt idx="113">
                  <c:v>800.65946991800001</c:v>
                </c:pt>
                <c:pt idx="114">
                  <c:v>807.74495195300005</c:v>
                </c:pt>
                <c:pt idx="115">
                  <c:v>814.83043398699999</c:v>
                </c:pt>
                <c:pt idx="116">
                  <c:v>821.91591602199958</c:v>
                </c:pt>
                <c:pt idx="117">
                  <c:v>829.00139805700042</c:v>
                </c:pt>
                <c:pt idx="118">
                  <c:v>836.08688009100001</c:v>
                </c:pt>
                <c:pt idx="119">
                  <c:v>843.17236212600005</c:v>
                </c:pt>
                <c:pt idx="120">
                  <c:v>850.25784416099998</c:v>
                </c:pt>
                <c:pt idx="121">
                  <c:v>857.34332619499912</c:v>
                </c:pt>
                <c:pt idx="122">
                  <c:v>864.42880823000041</c:v>
                </c:pt>
                <c:pt idx="123">
                  <c:v>871.514290265</c:v>
                </c:pt>
                <c:pt idx="124">
                  <c:v>878.59977229900073</c:v>
                </c:pt>
                <c:pt idx="125">
                  <c:v>885.68525433399998</c:v>
                </c:pt>
                <c:pt idx="126">
                  <c:v>892.77073636900104</c:v>
                </c:pt>
                <c:pt idx="127">
                  <c:v>899.85621840299893</c:v>
                </c:pt>
                <c:pt idx="128">
                  <c:v>906.941700438</c:v>
                </c:pt>
                <c:pt idx="129">
                  <c:v>913.57114908999949</c:v>
                </c:pt>
                <c:pt idx="130">
                  <c:v>920.20059774200001</c:v>
                </c:pt>
                <c:pt idx="131">
                  <c:v>926.83004639399928</c:v>
                </c:pt>
                <c:pt idx="132">
                  <c:v>933.45949504600003</c:v>
                </c:pt>
                <c:pt idx="133">
                  <c:v>940.08894369800043</c:v>
                </c:pt>
                <c:pt idx="134">
                  <c:v>946.71839235000073</c:v>
                </c:pt>
                <c:pt idx="135">
                  <c:v>953.34784100199943</c:v>
                </c:pt>
                <c:pt idx="136">
                  <c:v>959.97728965399949</c:v>
                </c:pt>
                <c:pt idx="137">
                  <c:v>966.60673830600047</c:v>
                </c:pt>
                <c:pt idx="138">
                  <c:v>973.23618695800042</c:v>
                </c:pt>
                <c:pt idx="139">
                  <c:v>979.86563560999957</c:v>
                </c:pt>
                <c:pt idx="140">
                  <c:v>986.49508426200043</c:v>
                </c:pt>
                <c:pt idx="141">
                  <c:v>993.12453291400004</c:v>
                </c:pt>
                <c:pt idx="142">
                  <c:v>999.75398156600079</c:v>
                </c:pt>
                <c:pt idx="143">
                  <c:v>1006.3834302200007</c:v>
                </c:pt>
                <c:pt idx="144">
                  <c:v>1013.01287887</c:v>
                </c:pt>
                <c:pt idx="145">
                  <c:v>1019.64232752</c:v>
                </c:pt>
                <c:pt idx="146">
                  <c:v>1026.2717761700001</c:v>
                </c:pt>
                <c:pt idx="147">
                  <c:v>1032.9012248299998</c:v>
                </c:pt>
                <c:pt idx="148">
                  <c:v>1039.5306734800013</c:v>
                </c:pt>
                <c:pt idx="149">
                  <c:v>1046.1601221299998</c:v>
                </c:pt>
                <c:pt idx="150">
                  <c:v>1052.7895707800012</c:v>
                </c:pt>
                <c:pt idx="151">
                  <c:v>1059.4190194300008</c:v>
                </c:pt>
                <c:pt idx="152">
                  <c:v>1066.0484680899999</c:v>
                </c:pt>
                <c:pt idx="153">
                  <c:v>1072.67791674</c:v>
                </c:pt>
                <c:pt idx="154">
                  <c:v>1079.3073653900001</c:v>
                </c:pt>
                <c:pt idx="155">
                  <c:v>1085.9368140399999</c:v>
                </c:pt>
                <c:pt idx="156">
                  <c:v>1092.56626269</c:v>
                </c:pt>
                <c:pt idx="157">
                  <c:v>1099.19571135</c:v>
                </c:pt>
                <c:pt idx="158">
                  <c:v>1105.8251600000001</c:v>
                </c:pt>
                <c:pt idx="159">
                  <c:v>1112.45460865</c:v>
                </c:pt>
                <c:pt idx="160">
                  <c:v>1119.0840573</c:v>
                </c:pt>
                <c:pt idx="161">
                  <c:v>1125.7135059500001</c:v>
                </c:pt>
                <c:pt idx="162">
                  <c:v>1132.3429546099999</c:v>
                </c:pt>
                <c:pt idx="163">
                  <c:v>1138.97240326</c:v>
                </c:pt>
                <c:pt idx="164">
                  <c:v>1145.6018519100001</c:v>
                </c:pt>
                <c:pt idx="165">
                  <c:v>1152.231300559999</c:v>
                </c:pt>
                <c:pt idx="166">
                  <c:v>1158.8607492099998</c:v>
                </c:pt>
                <c:pt idx="167">
                  <c:v>1165.49019787</c:v>
                </c:pt>
                <c:pt idx="168">
                  <c:v>1172.1196465199992</c:v>
                </c:pt>
                <c:pt idx="169">
                  <c:v>1178.7490951700001</c:v>
                </c:pt>
                <c:pt idx="170">
                  <c:v>1185.37854382</c:v>
                </c:pt>
                <c:pt idx="171">
                  <c:v>1192.0079924700001</c:v>
                </c:pt>
                <c:pt idx="172">
                  <c:v>1198.6374411299998</c:v>
                </c:pt>
                <c:pt idx="173">
                  <c:v>1205.2668897800013</c:v>
                </c:pt>
                <c:pt idx="174">
                  <c:v>1211.8963384299998</c:v>
                </c:pt>
                <c:pt idx="175">
                  <c:v>1218.5257870800012</c:v>
                </c:pt>
                <c:pt idx="176">
                  <c:v>1225.15523573</c:v>
                </c:pt>
                <c:pt idx="177">
                  <c:v>1231.7846843899999</c:v>
                </c:pt>
                <c:pt idx="178">
                  <c:v>1238.41413304</c:v>
                </c:pt>
                <c:pt idx="179">
                  <c:v>1245.0435816900001</c:v>
                </c:pt>
                <c:pt idx="180">
                  <c:v>1251.6730303399984</c:v>
                </c:pt>
                <c:pt idx="181">
                  <c:v>1258.3024789899998</c:v>
                </c:pt>
                <c:pt idx="182">
                  <c:v>1264.93192765</c:v>
                </c:pt>
                <c:pt idx="183">
                  <c:v>1271.561376299999</c:v>
                </c:pt>
                <c:pt idx="184">
                  <c:v>1278.1908249499998</c:v>
                </c:pt>
                <c:pt idx="185">
                  <c:v>1284.8202736000001</c:v>
                </c:pt>
                <c:pt idx="186">
                  <c:v>1291.4497222499999</c:v>
                </c:pt>
                <c:pt idx="187">
                  <c:v>1298.0791709099999</c:v>
                </c:pt>
                <c:pt idx="188">
                  <c:v>1304.7086195600009</c:v>
                </c:pt>
                <c:pt idx="189">
                  <c:v>1311.3380682099998</c:v>
                </c:pt>
                <c:pt idx="190">
                  <c:v>1317.9675168599999</c:v>
                </c:pt>
                <c:pt idx="191">
                  <c:v>1324.59696551</c:v>
                </c:pt>
                <c:pt idx="192">
                  <c:v>1331.22641417</c:v>
                </c:pt>
                <c:pt idx="193">
                  <c:v>1337.8558628200001</c:v>
                </c:pt>
                <c:pt idx="194">
                  <c:v>1344.4853114700009</c:v>
                </c:pt>
                <c:pt idx="195">
                  <c:v>1351.11476012</c:v>
                </c:pt>
                <c:pt idx="196">
                  <c:v>1357.7442087699999</c:v>
                </c:pt>
                <c:pt idx="197">
                  <c:v>1364.3736574200009</c:v>
                </c:pt>
                <c:pt idx="198">
                  <c:v>1371.00310608</c:v>
                </c:pt>
                <c:pt idx="199">
                  <c:v>1377.63255473</c:v>
                </c:pt>
                <c:pt idx="200">
                  <c:v>1384.2620033799999</c:v>
                </c:pt>
                <c:pt idx="201">
                  <c:v>1390.8914520299998</c:v>
                </c:pt>
                <c:pt idx="202">
                  <c:v>1397.5209006800001</c:v>
                </c:pt>
                <c:pt idx="203">
                  <c:v>1404.1503493399991</c:v>
                </c:pt>
                <c:pt idx="204">
                  <c:v>1410.7797979900001</c:v>
                </c:pt>
                <c:pt idx="205">
                  <c:v>1417.40924664</c:v>
                </c:pt>
                <c:pt idx="206">
                  <c:v>1424.0386952900001</c:v>
                </c:pt>
                <c:pt idx="207">
                  <c:v>1430.668143939999</c:v>
                </c:pt>
                <c:pt idx="208">
                  <c:v>1437.2975925999999</c:v>
                </c:pt>
                <c:pt idx="209">
                  <c:v>1443.92704125</c:v>
                </c:pt>
                <c:pt idx="210">
                  <c:v>1450.5564899000001</c:v>
                </c:pt>
                <c:pt idx="211">
                  <c:v>1457.185938549999</c:v>
                </c:pt>
                <c:pt idx="212">
                  <c:v>1463.8153872</c:v>
                </c:pt>
                <c:pt idx="213">
                  <c:v>1470.44483586</c:v>
                </c:pt>
                <c:pt idx="214">
                  <c:v>1477.074284509999</c:v>
                </c:pt>
                <c:pt idx="215">
                  <c:v>1483.7037331600009</c:v>
                </c:pt>
                <c:pt idx="216">
                  <c:v>1490.3331818099998</c:v>
                </c:pt>
                <c:pt idx="217">
                  <c:v>1496.9626304599999</c:v>
                </c:pt>
                <c:pt idx="218">
                  <c:v>1503.5920791200001</c:v>
                </c:pt>
                <c:pt idx="219">
                  <c:v>1510.2215277700009</c:v>
                </c:pt>
                <c:pt idx="220">
                  <c:v>1516.8509764200001</c:v>
                </c:pt>
                <c:pt idx="221">
                  <c:v>1523.4804250699999</c:v>
                </c:pt>
                <c:pt idx="222">
                  <c:v>1530.1098737200009</c:v>
                </c:pt>
                <c:pt idx="223">
                  <c:v>1536.73932238</c:v>
                </c:pt>
                <c:pt idx="224">
                  <c:v>1543.3687710300001</c:v>
                </c:pt>
                <c:pt idx="225">
                  <c:v>1549.9982196799999</c:v>
                </c:pt>
                <c:pt idx="226">
                  <c:v>1556.62766833</c:v>
                </c:pt>
                <c:pt idx="227">
                  <c:v>1563.2571169800001</c:v>
                </c:pt>
                <c:pt idx="228">
                  <c:v>1569.8865656400012</c:v>
                </c:pt>
                <c:pt idx="229">
                  <c:v>1576.5160142899999</c:v>
                </c:pt>
                <c:pt idx="230">
                  <c:v>1583.14546294</c:v>
                </c:pt>
                <c:pt idx="231">
                  <c:v>1589.7749115899999</c:v>
                </c:pt>
                <c:pt idx="232">
                  <c:v>1596.40436024</c:v>
                </c:pt>
                <c:pt idx="233">
                  <c:v>1603.033808899999</c:v>
                </c:pt>
                <c:pt idx="234">
                  <c:v>1609.6632575499998</c:v>
                </c:pt>
                <c:pt idx="235">
                  <c:v>1616.2927061999999</c:v>
                </c:pt>
                <c:pt idx="236">
                  <c:v>1622.92215485</c:v>
                </c:pt>
                <c:pt idx="237">
                  <c:v>1629.5516035000001</c:v>
                </c:pt>
                <c:pt idx="238">
                  <c:v>1636.18105216</c:v>
                </c:pt>
                <c:pt idx="239">
                  <c:v>1642.8105008099999</c:v>
                </c:pt>
                <c:pt idx="240">
                  <c:v>1649.4399494600009</c:v>
                </c:pt>
                <c:pt idx="241">
                  <c:v>1656.0693981099998</c:v>
                </c:pt>
                <c:pt idx="242">
                  <c:v>1662.698846759999</c:v>
                </c:pt>
                <c:pt idx="243">
                  <c:v>1669.3282954199999</c:v>
                </c:pt>
                <c:pt idx="244">
                  <c:v>1675.95774407</c:v>
                </c:pt>
                <c:pt idx="245">
                  <c:v>1682.5871927200001</c:v>
                </c:pt>
                <c:pt idx="246">
                  <c:v>1689.2166413700008</c:v>
                </c:pt>
                <c:pt idx="247">
                  <c:v>1695.84609002</c:v>
                </c:pt>
                <c:pt idx="248">
                  <c:v>1702.4755386800009</c:v>
                </c:pt>
                <c:pt idx="249">
                  <c:v>1709.1049873299999</c:v>
                </c:pt>
                <c:pt idx="250">
                  <c:v>1715.734435979999</c:v>
                </c:pt>
                <c:pt idx="251">
                  <c:v>1722.3638846299998</c:v>
                </c:pt>
                <c:pt idx="252">
                  <c:v>1728.993333279999</c:v>
                </c:pt>
                <c:pt idx="253">
                  <c:v>1735.6227819400001</c:v>
                </c:pt>
                <c:pt idx="254">
                  <c:v>1742.252230589999</c:v>
                </c:pt>
                <c:pt idx="255">
                  <c:v>1748.88167924</c:v>
                </c:pt>
                <c:pt idx="256">
                  <c:v>1755.5111278899999</c:v>
                </c:pt>
                <c:pt idx="257">
                  <c:v>1762.14057654</c:v>
                </c:pt>
                <c:pt idx="258">
                  <c:v>1768.7700252</c:v>
                </c:pt>
                <c:pt idx="259">
                  <c:v>1775.3994738499998</c:v>
                </c:pt>
                <c:pt idx="260">
                  <c:v>1782.0289224999999</c:v>
                </c:pt>
                <c:pt idx="261">
                  <c:v>1788.65837115</c:v>
                </c:pt>
                <c:pt idx="262">
                  <c:v>1795.2878198000001</c:v>
                </c:pt>
                <c:pt idx="263">
                  <c:v>1801.917268460001</c:v>
                </c:pt>
                <c:pt idx="264">
                  <c:v>1808.5467171100001</c:v>
                </c:pt>
                <c:pt idx="265">
                  <c:v>1815.1761657600009</c:v>
                </c:pt>
                <c:pt idx="266">
                  <c:v>1821.8056144100001</c:v>
                </c:pt>
                <c:pt idx="267">
                  <c:v>1828.4350630600013</c:v>
                </c:pt>
                <c:pt idx="268">
                  <c:v>1835.0645117199999</c:v>
                </c:pt>
                <c:pt idx="269">
                  <c:v>1841.6939603699998</c:v>
                </c:pt>
                <c:pt idx="270">
                  <c:v>1848.3234090199992</c:v>
                </c:pt>
                <c:pt idx="271">
                  <c:v>1854.9528576700009</c:v>
                </c:pt>
                <c:pt idx="272">
                  <c:v>1861.5823063199991</c:v>
                </c:pt>
                <c:pt idx="273">
                  <c:v>1868.2117549800009</c:v>
                </c:pt>
                <c:pt idx="274">
                  <c:v>1874.8412036299999</c:v>
                </c:pt>
                <c:pt idx="275">
                  <c:v>1881.4706522800009</c:v>
                </c:pt>
                <c:pt idx="276">
                  <c:v>1888.1001009299998</c:v>
                </c:pt>
                <c:pt idx="277">
                  <c:v>1894.11812014</c:v>
                </c:pt>
                <c:pt idx="278">
                  <c:v>1900.1361393499999</c:v>
                </c:pt>
                <c:pt idx="279">
                  <c:v>1906.1541585599991</c:v>
                </c:pt>
                <c:pt idx="280">
                  <c:v>1912.17217777</c:v>
                </c:pt>
                <c:pt idx="281">
                  <c:v>1918.1901969799992</c:v>
                </c:pt>
                <c:pt idx="282">
                  <c:v>1924.20821619</c:v>
                </c:pt>
                <c:pt idx="283">
                  <c:v>1930.2262354000009</c:v>
                </c:pt>
                <c:pt idx="284">
                  <c:v>1936.2442546099999</c:v>
                </c:pt>
                <c:pt idx="285">
                  <c:v>1942.26227382</c:v>
                </c:pt>
                <c:pt idx="286">
                  <c:v>1948.2802930299999</c:v>
                </c:pt>
                <c:pt idx="287">
                  <c:v>1954.2983122399992</c:v>
                </c:pt>
                <c:pt idx="288">
                  <c:v>1960.31633145</c:v>
                </c:pt>
                <c:pt idx="289">
                  <c:v>1966.334350659999</c:v>
                </c:pt>
                <c:pt idx="290">
                  <c:v>1972.3523698699998</c:v>
                </c:pt>
                <c:pt idx="291">
                  <c:v>1978.37038908</c:v>
                </c:pt>
                <c:pt idx="292">
                  <c:v>1984.388408289999</c:v>
                </c:pt>
                <c:pt idx="293">
                  <c:v>1990.4064275000001</c:v>
                </c:pt>
                <c:pt idx="294">
                  <c:v>1996.4244467099998</c:v>
                </c:pt>
                <c:pt idx="295">
                  <c:v>2002.4424659199999</c:v>
                </c:pt>
                <c:pt idx="296">
                  <c:v>2008.4604851300001</c:v>
                </c:pt>
                <c:pt idx="297">
                  <c:v>2014.4785043300001</c:v>
                </c:pt>
                <c:pt idx="298">
                  <c:v>2020.4965235400009</c:v>
                </c:pt>
                <c:pt idx="299">
                  <c:v>2026.5145427499999</c:v>
                </c:pt>
                <c:pt idx="300">
                  <c:v>2032.532561960001</c:v>
                </c:pt>
                <c:pt idx="301">
                  <c:v>2038.5505811700009</c:v>
                </c:pt>
                <c:pt idx="302">
                  <c:v>2044.5686003799999</c:v>
                </c:pt>
                <c:pt idx="303">
                  <c:v>2050.5866195899998</c:v>
                </c:pt>
                <c:pt idx="304">
                  <c:v>2056.6046388</c:v>
                </c:pt>
                <c:pt idx="305">
                  <c:v>2062.6226580099997</c:v>
                </c:pt>
                <c:pt idx="306">
                  <c:v>2068.6406772199998</c:v>
                </c:pt>
                <c:pt idx="307">
                  <c:v>2074.65869643</c:v>
                </c:pt>
                <c:pt idx="308">
                  <c:v>2080.6767156400001</c:v>
                </c:pt>
                <c:pt idx="309">
                  <c:v>2086.6947348500012</c:v>
                </c:pt>
                <c:pt idx="310">
                  <c:v>2092.71275406</c:v>
                </c:pt>
                <c:pt idx="311">
                  <c:v>2098.7307732700019</c:v>
                </c:pt>
                <c:pt idx="312">
                  <c:v>2104.7487924799998</c:v>
                </c:pt>
                <c:pt idx="313">
                  <c:v>2110.7668116899981</c:v>
                </c:pt>
                <c:pt idx="314">
                  <c:v>2116.7848308999987</c:v>
                </c:pt>
                <c:pt idx="315">
                  <c:v>2122.8028501099998</c:v>
                </c:pt>
                <c:pt idx="316">
                  <c:v>2128.8208693199981</c:v>
                </c:pt>
                <c:pt idx="317">
                  <c:v>2134.8388885300001</c:v>
                </c:pt>
                <c:pt idx="318">
                  <c:v>2140.8569077400002</c:v>
                </c:pt>
                <c:pt idx="319">
                  <c:v>2146.8749269500017</c:v>
                </c:pt>
                <c:pt idx="320">
                  <c:v>2152.8929461600001</c:v>
                </c:pt>
                <c:pt idx="321">
                  <c:v>2158.9109653700002</c:v>
                </c:pt>
                <c:pt idx="322">
                  <c:v>2164.9289845799999</c:v>
                </c:pt>
                <c:pt idx="323">
                  <c:v>2170.9470037900001</c:v>
                </c:pt>
                <c:pt idx="324">
                  <c:v>2176.9650230000002</c:v>
                </c:pt>
                <c:pt idx="325">
                  <c:v>2182.9830422100017</c:v>
                </c:pt>
                <c:pt idx="326">
                  <c:v>2189.0010614199987</c:v>
                </c:pt>
                <c:pt idx="327">
                  <c:v>2195.0190806199998</c:v>
                </c:pt>
                <c:pt idx="328">
                  <c:v>2201.0370998300018</c:v>
                </c:pt>
                <c:pt idx="329">
                  <c:v>2207.055119040002</c:v>
                </c:pt>
                <c:pt idx="330">
                  <c:v>2213.0731382500026</c:v>
                </c:pt>
                <c:pt idx="331">
                  <c:v>2219.0911574600018</c:v>
                </c:pt>
                <c:pt idx="332">
                  <c:v>2225.1091766700019</c:v>
                </c:pt>
                <c:pt idx="333">
                  <c:v>2231.1271958800012</c:v>
                </c:pt>
                <c:pt idx="334">
                  <c:v>2237.14521509</c:v>
                </c:pt>
                <c:pt idx="335">
                  <c:v>2243.1632343000001</c:v>
                </c:pt>
                <c:pt idx="336">
                  <c:v>2249.1812535100012</c:v>
                </c:pt>
                <c:pt idx="337">
                  <c:v>2255.19927272</c:v>
                </c:pt>
                <c:pt idx="338">
                  <c:v>2261.2172919300001</c:v>
                </c:pt>
                <c:pt idx="339">
                  <c:v>2267.2353111400002</c:v>
                </c:pt>
                <c:pt idx="340">
                  <c:v>2273.2533303500018</c:v>
                </c:pt>
                <c:pt idx="341">
                  <c:v>2279.2713495600001</c:v>
                </c:pt>
                <c:pt idx="342">
                  <c:v>2285.289368769998</c:v>
                </c:pt>
                <c:pt idx="343">
                  <c:v>2291.3073879800017</c:v>
                </c:pt>
                <c:pt idx="344">
                  <c:v>2297.3254071900001</c:v>
                </c:pt>
                <c:pt idx="345">
                  <c:v>2303.3434264000002</c:v>
                </c:pt>
                <c:pt idx="346">
                  <c:v>2309.3614456099999</c:v>
                </c:pt>
                <c:pt idx="347">
                  <c:v>2315.3794648200001</c:v>
                </c:pt>
                <c:pt idx="348">
                  <c:v>2321.3974840300002</c:v>
                </c:pt>
                <c:pt idx="349">
                  <c:v>2327.4155032400031</c:v>
                </c:pt>
                <c:pt idx="350">
                  <c:v>2333.4335224500019</c:v>
                </c:pt>
                <c:pt idx="351">
                  <c:v>2339.4515416600002</c:v>
                </c:pt>
                <c:pt idx="352">
                  <c:v>2345.4695608699999</c:v>
                </c:pt>
                <c:pt idx="353">
                  <c:v>2351.48758008</c:v>
                </c:pt>
                <c:pt idx="354">
                  <c:v>2357.5055992900002</c:v>
                </c:pt>
                <c:pt idx="355">
                  <c:v>2363.5236184999999</c:v>
                </c:pt>
                <c:pt idx="356">
                  <c:v>2369.54163771</c:v>
                </c:pt>
                <c:pt idx="357">
                  <c:v>2375.5596569100012</c:v>
                </c:pt>
                <c:pt idx="358">
                  <c:v>2381.57767612</c:v>
                </c:pt>
                <c:pt idx="359">
                  <c:v>2387.5956953300001</c:v>
                </c:pt>
                <c:pt idx="360">
                  <c:v>2393.6137145400025</c:v>
                </c:pt>
                <c:pt idx="361">
                  <c:v>2399.6317337500018</c:v>
                </c:pt>
                <c:pt idx="362">
                  <c:v>2405.6497529600001</c:v>
                </c:pt>
                <c:pt idx="363">
                  <c:v>2411.6677721699998</c:v>
                </c:pt>
                <c:pt idx="364">
                  <c:v>2417.68579138</c:v>
                </c:pt>
                <c:pt idx="365">
                  <c:v>2423.7038105900001</c:v>
                </c:pt>
                <c:pt idx="366">
                  <c:v>2429.721829799998</c:v>
                </c:pt>
                <c:pt idx="367">
                  <c:v>2435.7398490099981</c:v>
                </c:pt>
                <c:pt idx="368">
                  <c:v>2441.7578682199987</c:v>
                </c:pt>
                <c:pt idx="369">
                  <c:v>2447.775887429998</c:v>
                </c:pt>
                <c:pt idx="370">
                  <c:v>2453.7939066400018</c:v>
                </c:pt>
                <c:pt idx="371">
                  <c:v>2459.8119258500019</c:v>
                </c:pt>
                <c:pt idx="372">
                  <c:v>2465.8299450599998</c:v>
                </c:pt>
                <c:pt idx="373">
                  <c:v>2471.8479642699999</c:v>
                </c:pt>
                <c:pt idx="374">
                  <c:v>2477.8659834800001</c:v>
                </c:pt>
                <c:pt idx="375">
                  <c:v>2483.8840026900002</c:v>
                </c:pt>
                <c:pt idx="376">
                  <c:v>2489.9020218999999</c:v>
                </c:pt>
                <c:pt idx="377">
                  <c:v>2495.9200411099987</c:v>
                </c:pt>
                <c:pt idx="378">
                  <c:v>2501.9380603199997</c:v>
                </c:pt>
                <c:pt idx="379">
                  <c:v>2507.9560795299999</c:v>
                </c:pt>
                <c:pt idx="380">
                  <c:v>2513.97409874</c:v>
                </c:pt>
                <c:pt idx="381">
                  <c:v>2519.992117950002</c:v>
                </c:pt>
                <c:pt idx="382">
                  <c:v>2526.0101371600012</c:v>
                </c:pt>
                <c:pt idx="383">
                  <c:v>2532.0281563700019</c:v>
                </c:pt>
                <c:pt idx="384">
                  <c:v>2538.0461755800002</c:v>
                </c:pt>
                <c:pt idx="385">
                  <c:v>2544.0641947899999</c:v>
                </c:pt>
                <c:pt idx="386">
                  <c:v>2550.082214</c:v>
                </c:pt>
                <c:pt idx="387">
                  <c:v>2556.1002331999998</c:v>
                </c:pt>
                <c:pt idx="388">
                  <c:v>2562.11825241</c:v>
                </c:pt>
                <c:pt idx="389">
                  <c:v>2568.1362716199997</c:v>
                </c:pt>
                <c:pt idx="390">
                  <c:v>2574.1542908299998</c:v>
                </c:pt>
                <c:pt idx="391">
                  <c:v>2580.1723100400018</c:v>
                </c:pt>
                <c:pt idx="392">
                  <c:v>2586.1903292500001</c:v>
                </c:pt>
                <c:pt idx="393">
                  <c:v>2592.208348459998</c:v>
                </c:pt>
                <c:pt idx="394">
                  <c:v>2598.2263676699981</c:v>
                </c:pt>
                <c:pt idx="395">
                  <c:v>2604.2443868800001</c:v>
                </c:pt>
                <c:pt idx="396">
                  <c:v>2610.2624060899998</c:v>
                </c:pt>
                <c:pt idx="397">
                  <c:v>2616.2804252999981</c:v>
                </c:pt>
                <c:pt idx="398">
                  <c:v>2622.2984445099987</c:v>
                </c:pt>
                <c:pt idx="399">
                  <c:v>2628.3164637199998</c:v>
                </c:pt>
                <c:pt idx="400">
                  <c:v>2634.3344829299999</c:v>
                </c:pt>
                <c:pt idx="401">
                  <c:v>2640.3525021400019</c:v>
                </c:pt>
                <c:pt idx="402">
                  <c:v>2646.3705213500002</c:v>
                </c:pt>
                <c:pt idx="403">
                  <c:v>2652.3885405599999</c:v>
                </c:pt>
                <c:pt idx="404">
                  <c:v>2658.4065597700001</c:v>
                </c:pt>
                <c:pt idx="405">
                  <c:v>2664.4245789800002</c:v>
                </c:pt>
                <c:pt idx="406">
                  <c:v>2670.4425981899999</c:v>
                </c:pt>
                <c:pt idx="407">
                  <c:v>2676.4606174</c:v>
                </c:pt>
                <c:pt idx="408">
                  <c:v>2682.4786366100002</c:v>
                </c:pt>
                <c:pt idx="409">
                  <c:v>2688.4966558199999</c:v>
                </c:pt>
                <c:pt idx="410">
                  <c:v>2694.51467503</c:v>
                </c:pt>
                <c:pt idx="411">
                  <c:v>2700.5326942400002</c:v>
                </c:pt>
                <c:pt idx="412">
                  <c:v>2706.5507134500012</c:v>
                </c:pt>
                <c:pt idx="413">
                  <c:v>2712.56873266</c:v>
                </c:pt>
                <c:pt idx="414">
                  <c:v>2718.5867518700002</c:v>
                </c:pt>
                <c:pt idx="415">
                  <c:v>2724.6047710799999</c:v>
                </c:pt>
                <c:pt idx="416">
                  <c:v>2730.62279029</c:v>
                </c:pt>
                <c:pt idx="417">
                  <c:v>2736.640809489998</c:v>
                </c:pt>
                <c:pt idx="418">
                  <c:v>2742.6588286999981</c:v>
                </c:pt>
                <c:pt idx="419">
                  <c:v>2748.6768479099997</c:v>
                </c:pt>
                <c:pt idx="420">
                  <c:v>2754.694867119998</c:v>
                </c:pt>
                <c:pt idx="421">
                  <c:v>2760.7128863299981</c:v>
                </c:pt>
                <c:pt idx="422">
                  <c:v>2766.7309055400001</c:v>
                </c:pt>
                <c:pt idx="423">
                  <c:v>2772.748924749998</c:v>
                </c:pt>
                <c:pt idx="424">
                  <c:v>2778.7669439599981</c:v>
                </c:pt>
                <c:pt idx="425">
                  <c:v>2784.7849631699978</c:v>
                </c:pt>
                <c:pt idx="426">
                  <c:v>2790.8029823800002</c:v>
                </c:pt>
                <c:pt idx="427">
                  <c:v>2796.8210015900017</c:v>
                </c:pt>
                <c:pt idx="428">
                  <c:v>2802.8390208000019</c:v>
                </c:pt>
                <c:pt idx="429">
                  <c:v>2808.8570400100002</c:v>
                </c:pt>
                <c:pt idx="430">
                  <c:v>2814.8750592200017</c:v>
                </c:pt>
                <c:pt idx="431">
                  <c:v>2820.8930784300019</c:v>
                </c:pt>
                <c:pt idx="432">
                  <c:v>2826.9110976400025</c:v>
                </c:pt>
                <c:pt idx="433">
                  <c:v>2832.9291168500031</c:v>
                </c:pt>
                <c:pt idx="434">
                  <c:v>2838.9471360600019</c:v>
                </c:pt>
                <c:pt idx="435">
                  <c:v>2844.9651552700025</c:v>
                </c:pt>
                <c:pt idx="436">
                  <c:v>2850.9831744800017</c:v>
                </c:pt>
                <c:pt idx="437">
                  <c:v>2857.0011936900019</c:v>
                </c:pt>
                <c:pt idx="438">
                  <c:v>2863.019212900002</c:v>
                </c:pt>
                <c:pt idx="439">
                  <c:v>2869.0372321100012</c:v>
                </c:pt>
                <c:pt idx="440">
                  <c:v>2875.05525132</c:v>
                </c:pt>
                <c:pt idx="441">
                  <c:v>2881.073270530002</c:v>
                </c:pt>
                <c:pt idx="442">
                  <c:v>2887.0912897399999</c:v>
                </c:pt>
                <c:pt idx="443">
                  <c:v>2893.10930895</c:v>
                </c:pt>
                <c:pt idx="444">
                  <c:v>2899.1273281599997</c:v>
                </c:pt>
                <c:pt idx="445">
                  <c:v>2905.1453473699999</c:v>
                </c:pt>
                <c:pt idx="446">
                  <c:v>2911.1633665800018</c:v>
                </c:pt>
                <c:pt idx="447">
                  <c:v>2917.1813857799998</c:v>
                </c:pt>
                <c:pt idx="448">
                  <c:v>2923.1994049899999</c:v>
                </c:pt>
                <c:pt idx="449">
                  <c:v>2929.2174242000001</c:v>
                </c:pt>
                <c:pt idx="450">
                  <c:v>2935.2354434099998</c:v>
                </c:pt>
                <c:pt idx="451">
                  <c:v>2941.2534626199999</c:v>
                </c:pt>
                <c:pt idx="452">
                  <c:v>2947.2714818300001</c:v>
                </c:pt>
                <c:pt idx="453">
                  <c:v>2953.2895010399998</c:v>
                </c:pt>
                <c:pt idx="454">
                  <c:v>2959.3075202500017</c:v>
                </c:pt>
                <c:pt idx="455">
                  <c:v>2965.3255394600001</c:v>
                </c:pt>
                <c:pt idx="456">
                  <c:v>2971.3435586700025</c:v>
                </c:pt>
                <c:pt idx="457">
                  <c:v>2977.3615778800031</c:v>
                </c:pt>
                <c:pt idx="458">
                  <c:v>2983.3795970900019</c:v>
                </c:pt>
                <c:pt idx="459">
                  <c:v>2989.1689554799987</c:v>
                </c:pt>
                <c:pt idx="460">
                  <c:v>2994.9583138800031</c:v>
                </c:pt>
                <c:pt idx="461">
                  <c:v>3000.7476722699998</c:v>
                </c:pt>
                <c:pt idx="462">
                  <c:v>3006.537030670002</c:v>
                </c:pt>
                <c:pt idx="463">
                  <c:v>3012.3263890599997</c:v>
                </c:pt>
                <c:pt idx="464">
                  <c:v>3018.1157474500001</c:v>
                </c:pt>
                <c:pt idx="465">
                  <c:v>3023.9051058500017</c:v>
                </c:pt>
                <c:pt idx="466">
                  <c:v>3029.6944642399999</c:v>
                </c:pt>
                <c:pt idx="467">
                  <c:v>3035.4838226400002</c:v>
                </c:pt>
                <c:pt idx="468">
                  <c:v>3041.2731810300002</c:v>
                </c:pt>
                <c:pt idx="469">
                  <c:v>3047.0625394199997</c:v>
                </c:pt>
                <c:pt idx="470">
                  <c:v>3052.8518978200018</c:v>
                </c:pt>
                <c:pt idx="471">
                  <c:v>3058.6412562100018</c:v>
                </c:pt>
                <c:pt idx="472">
                  <c:v>3064.4306146000017</c:v>
                </c:pt>
                <c:pt idx="473">
                  <c:v>3070.2199730000002</c:v>
                </c:pt>
                <c:pt idx="474">
                  <c:v>3076.0093313900002</c:v>
                </c:pt>
                <c:pt idx="475">
                  <c:v>3081.7986897899964</c:v>
                </c:pt>
                <c:pt idx="476">
                  <c:v>3087.5880481799982</c:v>
                </c:pt>
                <c:pt idx="477">
                  <c:v>3093.3774065700027</c:v>
                </c:pt>
                <c:pt idx="478">
                  <c:v>3099.166764969998</c:v>
                </c:pt>
                <c:pt idx="479">
                  <c:v>3104.9561233600002</c:v>
                </c:pt>
                <c:pt idx="480">
                  <c:v>3110.7454817499979</c:v>
                </c:pt>
                <c:pt idx="481">
                  <c:v>3116.5348401499987</c:v>
                </c:pt>
                <c:pt idx="482">
                  <c:v>3122.3241985400018</c:v>
                </c:pt>
                <c:pt idx="483">
                  <c:v>3128.113556940003</c:v>
                </c:pt>
                <c:pt idx="484">
                  <c:v>3133.9029153299998</c:v>
                </c:pt>
                <c:pt idx="485">
                  <c:v>3139.6922737199998</c:v>
                </c:pt>
                <c:pt idx="486">
                  <c:v>3145.4816321200001</c:v>
                </c:pt>
                <c:pt idx="487">
                  <c:v>3151.27099051</c:v>
                </c:pt>
                <c:pt idx="488">
                  <c:v>3157.0603489099999</c:v>
                </c:pt>
                <c:pt idx="489">
                  <c:v>3162.8497073000012</c:v>
                </c:pt>
                <c:pt idx="490">
                  <c:v>3168.6390656899998</c:v>
                </c:pt>
                <c:pt idx="491">
                  <c:v>3174.4284240899997</c:v>
                </c:pt>
                <c:pt idx="492">
                  <c:v>3180.2177824800001</c:v>
                </c:pt>
                <c:pt idx="493">
                  <c:v>3186.0071408700019</c:v>
                </c:pt>
                <c:pt idx="494">
                  <c:v>3191.7964992699981</c:v>
                </c:pt>
                <c:pt idx="495">
                  <c:v>3197.5858576599999</c:v>
                </c:pt>
                <c:pt idx="496">
                  <c:v>3203.375216060002</c:v>
                </c:pt>
                <c:pt idx="497">
                  <c:v>3209.1645744499997</c:v>
                </c:pt>
                <c:pt idx="498">
                  <c:v>3214.9539328400037</c:v>
                </c:pt>
                <c:pt idx="499">
                  <c:v>3220.74329124</c:v>
                </c:pt>
                <c:pt idx="500">
                  <c:v>3226.5326496299981</c:v>
                </c:pt>
                <c:pt idx="501">
                  <c:v>3232.3220080199999</c:v>
                </c:pt>
                <c:pt idx="502">
                  <c:v>3238.1113664200002</c:v>
                </c:pt>
                <c:pt idx="503">
                  <c:v>3243.9007248100002</c:v>
                </c:pt>
                <c:pt idx="504">
                  <c:v>3249.69008321</c:v>
                </c:pt>
                <c:pt idx="505">
                  <c:v>3255.4794416</c:v>
                </c:pt>
                <c:pt idx="506">
                  <c:v>3261.2687999899981</c:v>
                </c:pt>
                <c:pt idx="507">
                  <c:v>3267.0581583900002</c:v>
                </c:pt>
                <c:pt idx="508">
                  <c:v>3272.8475167800025</c:v>
                </c:pt>
                <c:pt idx="509">
                  <c:v>3278.6368751799987</c:v>
                </c:pt>
                <c:pt idx="510">
                  <c:v>3284.4262335700018</c:v>
                </c:pt>
                <c:pt idx="511">
                  <c:v>3290.21559196</c:v>
                </c:pt>
                <c:pt idx="512">
                  <c:v>3296.0049503599998</c:v>
                </c:pt>
                <c:pt idx="513">
                  <c:v>3301.7943087499998</c:v>
                </c:pt>
                <c:pt idx="514">
                  <c:v>3307.5836671399998</c:v>
                </c:pt>
                <c:pt idx="515">
                  <c:v>3313.3730255400019</c:v>
                </c:pt>
                <c:pt idx="516">
                  <c:v>3319.16238393</c:v>
                </c:pt>
                <c:pt idx="517">
                  <c:v>3324.9517423300026</c:v>
                </c:pt>
                <c:pt idx="518">
                  <c:v>3330.7411007199998</c:v>
                </c:pt>
                <c:pt idx="519">
                  <c:v>3336.5304591099998</c:v>
                </c:pt>
                <c:pt idx="520">
                  <c:v>3342.3198175100019</c:v>
                </c:pt>
                <c:pt idx="521">
                  <c:v>3348.1091759000001</c:v>
                </c:pt>
                <c:pt idx="522">
                  <c:v>3353.8985342900019</c:v>
                </c:pt>
                <c:pt idx="523">
                  <c:v>3359.6878926899999</c:v>
                </c:pt>
                <c:pt idx="524">
                  <c:v>3365.4772510800012</c:v>
                </c:pt>
                <c:pt idx="525">
                  <c:v>3371.2666094799979</c:v>
                </c:pt>
                <c:pt idx="526">
                  <c:v>3377.055967870002</c:v>
                </c:pt>
                <c:pt idx="527">
                  <c:v>3382.8453262600019</c:v>
                </c:pt>
                <c:pt idx="528">
                  <c:v>3388.6346846599981</c:v>
                </c:pt>
                <c:pt idx="529">
                  <c:v>3394.4240430499999</c:v>
                </c:pt>
                <c:pt idx="530">
                  <c:v>3400.2134014499998</c:v>
                </c:pt>
                <c:pt idx="531">
                  <c:v>3406.0027598400002</c:v>
                </c:pt>
                <c:pt idx="532">
                  <c:v>3411.792118230002</c:v>
                </c:pt>
                <c:pt idx="533">
                  <c:v>3417.5814766300018</c:v>
                </c:pt>
                <c:pt idx="534">
                  <c:v>3423.37083502</c:v>
                </c:pt>
                <c:pt idx="535">
                  <c:v>3429.1601934099999</c:v>
                </c:pt>
                <c:pt idx="536">
                  <c:v>3434.9495518100002</c:v>
                </c:pt>
                <c:pt idx="537">
                  <c:v>3440.7389102000002</c:v>
                </c:pt>
                <c:pt idx="538">
                  <c:v>3446.5282685999987</c:v>
                </c:pt>
                <c:pt idx="539">
                  <c:v>3452.3176269900018</c:v>
                </c:pt>
                <c:pt idx="540">
                  <c:v>3458.1069853799982</c:v>
                </c:pt>
                <c:pt idx="541">
                  <c:v>3463.8963437800012</c:v>
                </c:pt>
                <c:pt idx="542">
                  <c:v>3469.6857021699998</c:v>
                </c:pt>
                <c:pt idx="543">
                  <c:v>3475.4750605600002</c:v>
                </c:pt>
                <c:pt idx="544">
                  <c:v>3481.2644189599987</c:v>
                </c:pt>
                <c:pt idx="545">
                  <c:v>3487.0537773500018</c:v>
                </c:pt>
                <c:pt idx="546">
                  <c:v>3492.8431357500012</c:v>
                </c:pt>
                <c:pt idx="547">
                  <c:v>3498.6324941399998</c:v>
                </c:pt>
                <c:pt idx="548">
                  <c:v>3504.4218525300021</c:v>
                </c:pt>
                <c:pt idx="549">
                  <c:v>3510.2112109300019</c:v>
                </c:pt>
                <c:pt idx="550">
                  <c:v>3516.0005693199987</c:v>
                </c:pt>
                <c:pt idx="551">
                  <c:v>3521.7899277199981</c:v>
                </c:pt>
                <c:pt idx="552">
                  <c:v>3527.5792861099999</c:v>
                </c:pt>
                <c:pt idx="553">
                  <c:v>3533.368644499998</c:v>
                </c:pt>
                <c:pt idx="554">
                  <c:v>3539.1580029000002</c:v>
                </c:pt>
                <c:pt idx="555">
                  <c:v>3544.9473612900001</c:v>
                </c:pt>
                <c:pt idx="556">
                  <c:v>3550.7367196800001</c:v>
                </c:pt>
                <c:pt idx="557">
                  <c:v>3556.5260780799999</c:v>
                </c:pt>
                <c:pt idx="558">
                  <c:v>3562.3154364700026</c:v>
                </c:pt>
                <c:pt idx="559">
                  <c:v>3568.1047948700002</c:v>
                </c:pt>
                <c:pt idx="560">
                  <c:v>3573.894153260002</c:v>
                </c:pt>
                <c:pt idx="561">
                  <c:v>3579.6835116500001</c:v>
                </c:pt>
                <c:pt idx="562">
                  <c:v>3585.47287005</c:v>
                </c:pt>
                <c:pt idx="563">
                  <c:v>3591.2622284399981</c:v>
                </c:pt>
                <c:pt idx="564">
                  <c:v>3597.0515868300026</c:v>
                </c:pt>
                <c:pt idx="565">
                  <c:v>3602.8409452300002</c:v>
                </c:pt>
                <c:pt idx="566">
                  <c:v>3608.6303036200002</c:v>
                </c:pt>
                <c:pt idx="567">
                  <c:v>3614.41966202</c:v>
                </c:pt>
                <c:pt idx="568">
                  <c:v>3620.2090204099982</c:v>
                </c:pt>
                <c:pt idx="569">
                  <c:v>3625.9983788000018</c:v>
                </c:pt>
                <c:pt idx="570">
                  <c:v>3631.7877371999998</c:v>
                </c:pt>
                <c:pt idx="571">
                  <c:v>3637.5770955900002</c:v>
                </c:pt>
                <c:pt idx="572">
                  <c:v>3643.3664539900001</c:v>
                </c:pt>
                <c:pt idx="573">
                  <c:v>3649.1558123800019</c:v>
                </c:pt>
                <c:pt idx="574">
                  <c:v>3654.9451707700018</c:v>
                </c:pt>
                <c:pt idx="575">
                  <c:v>3660.734529169998</c:v>
                </c:pt>
                <c:pt idx="576">
                  <c:v>3666.5238875599998</c:v>
                </c:pt>
                <c:pt idx="577">
                  <c:v>3672.3132459500002</c:v>
                </c:pt>
                <c:pt idx="578">
                  <c:v>3678.1026043499987</c:v>
                </c:pt>
                <c:pt idx="579">
                  <c:v>3683.8919627400019</c:v>
                </c:pt>
                <c:pt idx="580">
                  <c:v>3689.6813211399999</c:v>
                </c:pt>
                <c:pt idx="581">
                  <c:v>3695.4706795299999</c:v>
                </c:pt>
                <c:pt idx="582">
                  <c:v>3701.2600379199998</c:v>
                </c:pt>
                <c:pt idx="583">
                  <c:v>3707.0493963200001</c:v>
                </c:pt>
                <c:pt idx="584">
                  <c:v>3712.8387547100001</c:v>
                </c:pt>
                <c:pt idx="585">
                  <c:v>3718.6281131000001</c:v>
                </c:pt>
                <c:pt idx="586">
                  <c:v>3724.4174714999999</c:v>
                </c:pt>
                <c:pt idx="587">
                  <c:v>3730.2068298899981</c:v>
                </c:pt>
                <c:pt idx="588">
                  <c:v>3735.9961882900002</c:v>
                </c:pt>
                <c:pt idx="589">
                  <c:v>3741.7855466800002</c:v>
                </c:pt>
                <c:pt idx="590">
                  <c:v>3747.5749050700001</c:v>
                </c:pt>
                <c:pt idx="591">
                  <c:v>3753.36426347</c:v>
                </c:pt>
                <c:pt idx="592">
                  <c:v>3759.1536218599999</c:v>
                </c:pt>
                <c:pt idx="593">
                  <c:v>3764.9429802599998</c:v>
                </c:pt>
                <c:pt idx="594">
                  <c:v>3770.7323386500002</c:v>
                </c:pt>
                <c:pt idx="595">
                  <c:v>3776.5216970400002</c:v>
                </c:pt>
                <c:pt idx="596">
                  <c:v>3782.3110554400018</c:v>
                </c:pt>
                <c:pt idx="597">
                  <c:v>3788.1004138300018</c:v>
                </c:pt>
                <c:pt idx="598">
                  <c:v>3793.8897722200018</c:v>
                </c:pt>
                <c:pt idx="599">
                  <c:v>3799.6791306200012</c:v>
                </c:pt>
                <c:pt idx="600">
                  <c:v>3805.4684890099979</c:v>
                </c:pt>
                <c:pt idx="601">
                  <c:v>3811.2578474099987</c:v>
                </c:pt>
                <c:pt idx="602">
                  <c:v>3817.0472058</c:v>
                </c:pt>
                <c:pt idx="603">
                  <c:v>3822.83656419</c:v>
                </c:pt>
                <c:pt idx="604">
                  <c:v>3828.6259225900012</c:v>
                </c:pt>
                <c:pt idx="605">
                  <c:v>3834.4152809800012</c:v>
                </c:pt>
                <c:pt idx="606">
                  <c:v>3840.2046393699984</c:v>
                </c:pt>
                <c:pt idx="607">
                  <c:v>3845.9939977700019</c:v>
                </c:pt>
                <c:pt idx="608">
                  <c:v>3851.78335616</c:v>
                </c:pt>
                <c:pt idx="609">
                  <c:v>3857.5727145600017</c:v>
                </c:pt>
                <c:pt idx="610">
                  <c:v>3863.3620729500012</c:v>
                </c:pt>
                <c:pt idx="611">
                  <c:v>3869.1514313400012</c:v>
                </c:pt>
                <c:pt idx="612">
                  <c:v>3874.9407897399997</c:v>
                </c:pt>
                <c:pt idx="613">
                  <c:v>3880.7301481300001</c:v>
                </c:pt>
                <c:pt idx="614">
                  <c:v>3886.5195065300027</c:v>
                </c:pt>
                <c:pt idx="615">
                  <c:v>3892.3088649199981</c:v>
                </c:pt>
                <c:pt idx="616">
                  <c:v>3898.0982233099999</c:v>
                </c:pt>
                <c:pt idx="617">
                  <c:v>3903.8875817099997</c:v>
                </c:pt>
                <c:pt idx="618">
                  <c:v>3909.6769400999997</c:v>
                </c:pt>
                <c:pt idx="619">
                  <c:v>3915.4662984899987</c:v>
                </c:pt>
                <c:pt idx="620">
                  <c:v>3921.2556568900018</c:v>
                </c:pt>
                <c:pt idx="621">
                  <c:v>3927.0450152800017</c:v>
                </c:pt>
                <c:pt idx="622">
                  <c:v>3932.8343736800025</c:v>
                </c:pt>
                <c:pt idx="623">
                  <c:v>3938.623732070002</c:v>
                </c:pt>
                <c:pt idx="624">
                  <c:v>3944.4130904600001</c:v>
                </c:pt>
                <c:pt idx="625">
                  <c:v>3950.2024488599982</c:v>
                </c:pt>
                <c:pt idx="626">
                  <c:v>3955.9918072500018</c:v>
                </c:pt>
                <c:pt idx="627">
                  <c:v>3961.7811656399999</c:v>
                </c:pt>
                <c:pt idx="628">
                  <c:v>3967.5705240400002</c:v>
                </c:pt>
                <c:pt idx="629">
                  <c:v>3973.3598824300002</c:v>
                </c:pt>
                <c:pt idx="630">
                  <c:v>3979.1492408300001</c:v>
                </c:pt>
                <c:pt idx="631">
                  <c:v>3984.93859922</c:v>
                </c:pt>
                <c:pt idx="632">
                  <c:v>3990.72795761</c:v>
                </c:pt>
                <c:pt idx="633">
                  <c:v>3996.517316010003</c:v>
                </c:pt>
                <c:pt idx="634">
                  <c:v>4002.3066743999998</c:v>
                </c:pt>
                <c:pt idx="635">
                  <c:v>4008.0960328000019</c:v>
                </c:pt>
                <c:pt idx="636">
                  <c:v>4013.8853911900001</c:v>
                </c:pt>
                <c:pt idx="637">
                  <c:v>4019.67474958</c:v>
                </c:pt>
                <c:pt idx="638">
                  <c:v>4025.4641079800012</c:v>
                </c:pt>
                <c:pt idx="639">
                  <c:v>4031.2534663699998</c:v>
                </c:pt>
                <c:pt idx="640">
                  <c:v>4037.042824759998</c:v>
                </c:pt>
                <c:pt idx="641">
                  <c:v>4042.8321831600001</c:v>
                </c:pt>
                <c:pt idx="642">
                  <c:v>4048.6215415500001</c:v>
                </c:pt>
                <c:pt idx="643">
                  <c:v>4054.4108999499999</c:v>
                </c:pt>
                <c:pt idx="644">
                  <c:v>4060.2002583399999</c:v>
                </c:pt>
                <c:pt idx="645">
                  <c:v>4065.9896167299999</c:v>
                </c:pt>
                <c:pt idx="646">
                  <c:v>4071.7789751299983</c:v>
                </c:pt>
                <c:pt idx="647">
                  <c:v>4077.5683335200001</c:v>
                </c:pt>
                <c:pt idx="648">
                  <c:v>4083.3576919100001</c:v>
                </c:pt>
                <c:pt idx="649">
                  <c:v>4089.1470503099999</c:v>
                </c:pt>
                <c:pt idx="650">
                  <c:v>4094.9364086999999</c:v>
                </c:pt>
                <c:pt idx="651">
                  <c:v>4100.7257671000007</c:v>
                </c:pt>
                <c:pt idx="652">
                  <c:v>4106.5151254900038</c:v>
                </c:pt>
                <c:pt idx="653">
                  <c:v>4112.3044838800006</c:v>
                </c:pt>
                <c:pt idx="654">
                  <c:v>4118.0938422799991</c:v>
                </c:pt>
                <c:pt idx="655">
                  <c:v>4123.8832006700004</c:v>
                </c:pt>
                <c:pt idx="656">
                  <c:v>4129.6725590700034</c:v>
                </c:pt>
                <c:pt idx="657">
                  <c:v>4135.4619174600002</c:v>
                </c:pt>
                <c:pt idx="658">
                  <c:v>4141.2512758500034</c:v>
                </c:pt>
                <c:pt idx="659">
                  <c:v>4147.0406342500037</c:v>
                </c:pt>
                <c:pt idx="660">
                  <c:v>4152.8299926400005</c:v>
                </c:pt>
                <c:pt idx="661">
                  <c:v>4158.61935103</c:v>
                </c:pt>
                <c:pt idx="662">
                  <c:v>4164.4087094299994</c:v>
                </c:pt>
                <c:pt idx="663">
                  <c:v>4170.1980678200007</c:v>
                </c:pt>
                <c:pt idx="664">
                  <c:v>4175.9874262199992</c:v>
                </c:pt>
                <c:pt idx="665">
                  <c:v>4181.7767846100005</c:v>
                </c:pt>
                <c:pt idx="666">
                  <c:v>4187.5661430000036</c:v>
                </c:pt>
                <c:pt idx="667">
                  <c:v>4193.355501400004</c:v>
                </c:pt>
                <c:pt idx="668">
                  <c:v>4199.1448597900007</c:v>
                </c:pt>
                <c:pt idx="669">
                  <c:v>4204.9342181799993</c:v>
                </c:pt>
                <c:pt idx="670">
                  <c:v>4210.7235765800024</c:v>
                </c:pt>
                <c:pt idx="671">
                  <c:v>4216.5129349700037</c:v>
                </c:pt>
                <c:pt idx="672">
                  <c:v>4222.302293370004</c:v>
                </c:pt>
                <c:pt idx="673">
                  <c:v>4228.0916517600044</c:v>
                </c:pt>
                <c:pt idx="674">
                  <c:v>4233.8810101500003</c:v>
                </c:pt>
                <c:pt idx="675">
                  <c:v>4239.6703685500024</c:v>
                </c:pt>
                <c:pt idx="676">
                  <c:v>4245.4597269399992</c:v>
                </c:pt>
                <c:pt idx="677">
                  <c:v>4251.2490853399986</c:v>
                </c:pt>
                <c:pt idx="678">
                  <c:v>4257.0384437299999</c:v>
                </c:pt>
                <c:pt idx="679">
                  <c:v>4262.8278021199994</c:v>
                </c:pt>
                <c:pt idx="680">
                  <c:v>4268.6171605200034</c:v>
                </c:pt>
                <c:pt idx="681">
                  <c:v>4274.4065189099992</c:v>
                </c:pt>
                <c:pt idx="682">
                  <c:v>4280.1958773000006</c:v>
                </c:pt>
                <c:pt idx="683">
                  <c:v>4285.9852357</c:v>
                </c:pt>
                <c:pt idx="684">
                  <c:v>4291.7745940900004</c:v>
                </c:pt>
                <c:pt idx="685">
                  <c:v>4297.5639524900007</c:v>
                </c:pt>
                <c:pt idx="686">
                  <c:v>4303.3533108799993</c:v>
                </c:pt>
                <c:pt idx="687">
                  <c:v>4309.1426692700052</c:v>
                </c:pt>
                <c:pt idx="688">
                  <c:v>4314.93202767</c:v>
                </c:pt>
                <c:pt idx="689">
                  <c:v>4320.7213860600004</c:v>
                </c:pt>
                <c:pt idx="690">
                  <c:v>4326.5107444500036</c:v>
                </c:pt>
                <c:pt idx="691">
                  <c:v>4332.3001028500003</c:v>
                </c:pt>
                <c:pt idx="692">
                  <c:v>4338.0894612400007</c:v>
                </c:pt>
                <c:pt idx="693">
                  <c:v>4343.8788196399992</c:v>
                </c:pt>
                <c:pt idx="694">
                  <c:v>4349.6681780300014</c:v>
                </c:pt>
                <c:pt idx="695">
                  <c:v>4355.45753642</c:v>
                </c:pt>
                <c:pt idx="696">
                  <c:v>4361.2468948200003</c:v>
                </c:pt>
                <c:pt idx="697">
                  <c:v>4367.0362532100007</c:v>
                </c:pt>
                <c:pt idx="698">
                  <c:v>4372.8256116100038</c:v>
                </c:pt>
                <c:pt idx="699">
                  <c:v>4378.6149700000014</c:v>
                </c:pt>
                <c:pt idx="700">
                  <c:v>4384.4043283899991</c:v>
                </c:pt>
                <c:pt idx="701">
                  <c:v>4390.1936867900004</c:v>
                </c:pt>
                <c:pt idx="702">
                  <c:v>4395.9830451799999</c:v>
                </c:pt>
                <c:pt idx="703">
                  <c:v>4401.7724035700003</c:v>
                </c:pt>
                <c:pt idx="704">
                  <c:v>4407.5617619700024</c:v>
                </c:pt>
                <c:pt idx="705">
                  <c:v>4413.3511203600037</c:v>
                </c:pt>
                <c:pt idx="706">
                  <c:v>4419.1404787600004</c:v>
                </c:pt>
                <c:pt idx="707">
                  <c:v>4424.9298371499999</c:v>
                </c:pt>
                <c:pt idx="708">
                  <c:v>4430.7191955399994</c:v>
                </c:pt>
                <c:pt idx="709">
                  <c:v>4436.5085539399997</c:v>
                </c:pt>
                <c:pt idx="710">
                  <c:v>4442.2979123299965</c:v>
                </c:pt>
                <c:pt idx="711">
                  <c:v>4448.0872707200006</c:v>
                </c:pt>
                <c:pt idx="712">
                  <c:v>4453.8766291200036</c:v>
                </c:pt>
                <c:pt idx="713">
                  <c:v>4459.6659875100004</c:v>
                </c:pt>
                <c:pt idx="714">
                  <c:v>4465.4553459099998</c:v>
                </c:pt>
                <c:pt idx="715">
                  <c:v>4471.2447042999993</c:v>
                </c:pt>
                <c:pt idx="716">
                  <c:v>4477.0340626900006</c:v>
                </c:pt>
                <c:pt idx="717">
                  <c:v>4482.8234210900036</c:v>
                </c:pt>
                <c:pt idx="718">
                  <c:v>4488.6127794800041</c:v>
                </c:pt>
                <c:pt idx="719">
                  <c:v>4494.4021378800007</c:v>
                </c:pt>
                <c:pt idx="720">
                  <c:v>4500.1914962700039</c:v>
                </c:pt>
                <c:pt idx="721">
                  <c:v>4505.9808546600007</c:v>
                </c:pt>
                <c:pt idx="722">
                  <c:v>4511.7702130600001</c:v>
                </c:pt>
                <c:pt idx="723">
                  <c:v>4517.5595714500041</c:v>
                </c:pt>
                <c:pt idx="724">
                  <c:v>4523.34892984</c:v>
                </c:pt>
                <c:pt idx="725">
                  <c:v>4529.1382882399994</c:v>
                </c:pt>
                <c:pt idx="726">
                  <c:v>4534.9276466300007</c:v>
                </c:pt>
                <c:pt idx="727">
                  <c:v>4540.7170050299992</c:v>
                </c:pt>
                <c:pt idx="728">
                  <c:v>4546.5063634200014</c:v>
                </c:pt>
                <c:pt idx="729">
                  <c:v>4552.29572181</c:v>
                </c:pt>
                <c:pt idx="730">
                  <c:v>4558.0850802099994</c:v>
                </c:pt>
                <c:pt idx="731">
                  <c:v>4563.8744386000008</c:v>
                </c:pt>
                <c:pt idx="732">
                  <c:v>4569.6637969900003</c:v>
                </c:pt>
                <c:pt idx="733">
                  <c:v>4575.4531553899997</c:v>
                </c:pt>
                <c:pt idx="734">
                  <c:v>4581.2425137800001</c:v>
                </c:pt>
                <c:pt idx="735">
                  <c:v>4587.0318721800004</c:v>
                </c:pt>
                <c:pt idx="736">
                  <c:v>4592.8212305700063</c:v>
                </c:pt>
                <c:pt idx="737">
                  <c:v>4598.6105889600003</c:v>
                </c:pt>
                <c:pt idx="738">
                  <c:v>4604.3999473600006</c:v>
                </c:pt>
                <c:pt idx="739">
                  <c:v>4610.1893057500001</c:v>
                </c:pt>
                <c:pt idx="740">
                  <c:v>4615.9786641500004</c:v>
                </c:pt>
                <c:pt idx="741">
                  <c:v>4621.7680225400009</c:v>
                </c:pt>
                <c:pt idx="742">
                  <c:v>4627.5573809299985</c:v>
                </c:pt>
                <c:pt idx="743">
                  <c:v>4633.3467393300007</c:v>
                </c:pt>
                <c:pt idx="744">
                  <c:v>4639.1360977199993</c:v>
                </c:pt>
                <c:pt idx="745">
                  <c:v>4644.9254561100006</c:v>
                </c:pt>
                <c:pt idx="746">
                  <c:v>4650.71481451</c:v>
                </c:pt>
                <c:pt idx="747">
                  <c:v>4656.5041729000004</c:v>
                </c:pt>
                <c:pt idx="748">
                  <c:v>4662.2935313000007</c:v>
                </c:pt>
                <c:pt idx="749">
                  <c:v>4668.0828896900002</c:v>
                </c:pt>
                <c:pt idx="750">
                  <c:v>4673.8722480800034</c:v>
                </c:pt>
                <c:pt idx="751">
                  <c:v>4679.6616064800073</c:v>
                </c:pt>
                <c:pt idx="752">
                  <c:v>4685.4509648700014</c:v>
                </c:pt>
                <c:pt idx="753">
                  <c:v>4691.24032326</c:v>
                </c:pt>
                <c:pt idx="754">
                  <c:v>4697.0296816600039</c:v>
                </c:pt>
                <c:pt idx="755">
                  <c:v>4702.8190400500034</c:v>
                </c:pt>
                <c:pt idx="756">
                  <c:v>4708.6083984500001</c:v>
                </c:pt>
                <c:pt idx="757">
                  <c:v>4714.3977568399996</c:v>
                </c:pt>
                <c:pt idx="758">
                  <c:v>4720.1871152299991</c:v>
                </c:pt>
                <c:pt idx="759">
                  <c:v>4725.9764736299994</c:v>
                </c:pt>
                <c:pt idx="760">
                  <c:v>4731.7658320200007</c:v>
                </c:pt>
                <c:pt idx="761">
                  <c:v>4737.5551904200038</c:v>
                </c:pt>
                <c:pt idx="762">
                  <c:v>4743.4923877199999</c:v>
                </c:pt>
                <c:pt idx="763">
                  <c:v>4749.4295850200006</c:v>
                </c:pt>
                <c:pt idx="764">
                  <c:v>4755.3667823199994</c:v>
                </c:pt>
                <c:pt idx="765">
                  <c:v>4761.3039796200001</c:v>
                </c:pt>
                <c:pt idx="766">
                  <c:v>4767.2411769200007</c:v>
                </c:pt>
                <c:pt idx="767">
                  <c:v>4773.1783742100006</c:v>
                </c:pt>
                <c:pt idx="768">
                  <c:v>4779.115571510004</c:v>
                </c:pt>
                <c:pt idx="769">
                  <c:v>4785.0527688100001</c:v>
                </c:pt>
                <c:pt idx="770">
                  <c:v>4790.9899661100008</c:v>
                </c:pt>
                <c:pt idx="771">
                  <c:v>4796.9271634100014</c:v>
                </c:pt>
                <c:pt idx="772">
                  <c:v>4802.8643607100003</c:v>
                </c:pt>
                <c:pt idx="773">
                  <c:v>4808.80155801</c:v>
                </c:pt>
                <c:pt idx="774">
                  <c:v>4814.7387553099961</c:v>
                </c:pt>
                <c:pt idx="775">
                  <c:v>4820.6759526100004</c:v>
                </c:pt>
                <c:pt idx="776">
                  <c:v>4826.6131499100002</c:v>
                </c:pt>
                <c:pt idx="777">
                  <c:v>4832.5503472099999</c:v>
                </c:pt>
                <c:pt idx="778">
                  <c:v>4838.4875445100006</c:v>
                </c:pt>
                <c:pt idx="779">
                  <c:v>4844.4247418099994</c:v>
                </c:pt>
                <c:pt idx="780">
                  <c:v>4850.3619391100037</c:v>
                </c:pt>
                <c:pt idx="781">
                  <c:v>4856.2991364100044</c:v>
                </c:pt>
                <c:pt idx="782">
                  <c:v>4862.2363337100005</c:v>
                </c:pt>
                <c:pt idx="783">
                  <c:v>4868.1735310100003</c:v>
                </c:pt>
                <c:pt idx="784">
                  <c:v>4874.11072831</c:v>
                </c:pt>
                <c:pt idx="785">
                  <c:v>4880.0479256100007</c:v>
                </c:pt>
                <c:pt idx="786">
                  <c:v>4885.9851229100004</c:v>
                </c:pt>
                <c:pt idx="787">
                  <c:v>4891.9223202100002</c:v>
                </c:pt>
                <c:pt idx="788">
                  <c:v>4897.8595175100008</c:v>
                </c:pt>
                <c:pt idx="789">
                  <c:v>4903.7967148100006</c:v>
                </c:pt>
                <c:pt idx="790">
                  <c:v>4909.7339121099985</c:v>
                </c:pt>
                <c:pt idx="791">
                  <c:v>4915.6711094100037</c:v>
                </c:pt>
                <c:pt idx="792">
                  <c:v>4921.6083067100008</c:v>
                </c:pt>
                <c:pt idx="793">
                  <c:v>4927.5455040100014</c:v>
                </c:pt>
                <c:pt idx="794">
                  <c:v>4933.4827013099994</c:v>
                </c:pt>
                <c:pt idx="795">
                  <c:v>4939.4198986099991</c:v>
                </c:pt>
                <c:pt idx="796">
                  <c:v>4945.3570959099998</c:v>
                </c:pt>
                <c:pt idx="797">
                  <c:v>4951.2942932100004</c:v>
                </c:pt>
                <c:pt idx="798">
                  <c:v>4957.2314905100002</c:v>
                </c:pt>
                <c:pt idx="799">
                  <c:v>4963.1686878100008</c:v>
                </c:pt>
                <c:pt idx="800">
                  <c:v>4969.1058851100006</c:v>
                </c:pt>
                <c:pt idx="801">
                  <c:v>4975.0430824099994</c:v>
                </c:pt>
                <c:pt idx="802">
                  <c:v>4980.9802797100001</c:v>
                </c:pt>
                <c:pt idx="803">
                  <c:v>4986.9174770099999</c:v>
                </c:pt>
                <c:pt idx="804">
                  <c:v>4992.8546743100014</c:v>
                </c:pt>
                <c:pt idx="805">
                  <c:v>4998.7918716100003</c:v>
                </c:pt>
                <c:pt idx="806">
                  <c:v>5004.72906891</c:v>
                </c:pt>
                <c:pt idx="807">
                  <c:v>5010.6662662100061</c:v>
                </c:pt>
                <c:pt idx="808">
                  <c:v>5016.6034635100004</c:v>
                </c:pt>
                <c:pt idx="809">
                  <c:v>5022.5406608100002</c:v>
                </c:pt>
                <c:pt idx="810">
                  <c:v>5028.4778581099963</c:v>
                </c:pt>
                <c:pt idx="811">
                  <c:v>5034.4150554100006</c:v>
                </c:pt>
                <c:pt idx="812">
                  <c:v>5040.3522527100004</c:v>
                </c:pt>
                <c:pt idx="813">
                  <c:v>5046.2894500099992</c:v>
                </c:pt>
                <c:pt idx="814">
                  <c:v>5052.2266473100008</c:v>
                </c:pt>
                <c:pt idx="815">
                  <c:v>5058.1638446100014</c:v>
                </c:pt>
                <c:pt idx="816">
                  <c:v>5064.1010419100003</c:v>
                </c:pt>
                <c:pt idx="817">
                  <c:v>5070.03823921</c:v>
                </c:pt>
                <c:pt idx="818">
                  <c:v>5075.9754365100007</c:v>
                </c:pt>
                <c:pt idx="819">
                  <c:v>5081.9126338100004</c:v>
                </c:pt>
                <c:pt idx="820">
                  <c:v>5087.8498311100002</c:v>
                </c:pt>
                <c:pt idx="821">
                  <c:v>5093.7870284100009</c:v>
                </c:pt>
                <c:pt idx="822">
                  <c:v>5099.7242257100024</c:v>
                </c:pt>
                <c:pt idx="823">
                  <c:v>5105.661423010004</c:v>
                </c:pt>
                <c:pt idx="824">
                  <c:v>5111.5986203100001</c:v>
                </c:pt>
                <c:pt idx="825">
                  <c:v>5117.5358176099999</c:v>
                </c:pt>
                <c:pt idx="826">
                  <c:v>5123.4730149099996</c:v>
                </c:pt>
                <c:pt idx="827">
                  <c:v>5129.4102122099994</c:v>
                </c:pt>
                <c:pt idx="828">
                  <c:v>5135.34740951</c:v>
                </c:pt>
                <c:pt idx="829">
                  <c:v>5141.2846068100007</c:v>
                </c:pt>
                <c:pt idx="830">
                  <c:v>5147.2218041100004</c:v>
                </c:pt>
                <c:pt idx="831">
                  <c:v>5153.1590014100038</c:v>
                </c:pt>
                <c:pt idx="832">
                  <c:v>5159.09619871</c:v>
                </c:pt>
                <c:pt idx="833">
                  <c:v>5165.0333960099997</c:v>
                </c:pt>
                <c:pt idx="834">
                  <c:v>5170.9705933099985</c:v>
                </c:pt>
                <c:pt idx="835">
                  <c:v>5176.9077906099992</c:v>
                </c:pt>
                <c:pt idx="836">
                  <c:v>5182.8449879099999</c:v>
                </c:pt>
                <c:pt idx="837">
                  <c:v>5188.7821852100005</c:v>
                </c:pt>
                <c:pt idx="838">
                  <c:v>5194.7193825099994</c:v>
                </c:pt>
                <c:pt idx="839">
                  <c:v>5200.6565798100037</c:v>
                </c:pt>
                <c:pt idx="840">
                  <c:v>5206.5937771099998</c:v>
                </c:pt>
                <c:pt idx="841">
                  <c:v>5212.5309744100014</c:v>
                </c:pt>
                <c:pt idx="842">
                  <c:v>5218.4681717100002</c:v>
                </c:pt>
                <c:pt idx="843">
                  <c:v>5224.40536901</c:v>
                </c:pt>
                <c:pt idx="844">
                  <c:v>5230.3425663100024</c:v>
                </c:pt>
                <c:pt idx="845">
                  <c:v>5236.2797636100004</c:v>
                </c:pt>
                <c:pt idx="846">
                  <c:v>5242.2169609100001</c:v>
                </c:pt>
                <c:pt idx="847">
                  <c:v>5248.1541582100008</c:v>
                </c:pt>
                <c:pt idx="848">
                  <c:v>5254.0913555100005</c:v>
                </c:pt>
                <c:pt idx="849">
                  <c:v>5260.0285528099994</c:v>
                </c:pt>
                <c:pt idx="850">
                  <c:v>5265.9657501099991</c:v>
                </c:pt>
                <c:pt idx="851">
                  <c:v>5271.9029474100007</c:v>
                </c:pt>
                <c:pt idx="852">
                  <c:v>5277.8401447100014</c:v>
                </c:pt>
                <c:pt idx="853">
                  <c:v>5283.7773420099975</c:v>
                </c:pt>
                <c:pt idx="854">
                  <c:v>5289.71453931</c:v>
                </c:pt>
                <c:pt idx="855">
                  <c:v>5295.6517366100024</c:v>
                </c:pt>
                <c:pt idx="856">
                  <c:v>5301.5889339100004</c:v>
                </c:pt>
                <c:pt idx="857">
                  <c:v>5307.5261312100038</c:v>
                </c:pt>
                <c:pt idx="858">
                  <c:v>5313.4633285100008</c:v>
                </c:pt>
                <c:pt idx="859">
                  <c:v>5319.4005258100005</c:v>
                </c:pt>
                <c:pt idx="860">
                  <c:v>5325.3377231099994</c:v>
                </c:pt>
                <c:pt idx="861">
                  <c:v>5331.27492041</c:v>
                </c:pt>
                <c:pt idx="862">
                  <c:v>5337.2121177100007</c:v>
                </c:pt>
                <c:pt idx="863">
                  <c:v>5343.1493150100005</c:v>
                </c:pt>
                <c:pt idx="864">
                  <c:v>5349.0865123099993</c:v>
                </c:pt>
                <c:pt idx="865">
                  <c:v>5355.02370961</c:v>
                </c:pt>
                <c:pt idx="866">
                  <c:v>5360.9609069100006</c:v>
                </c:pt>
                <c:pt idx="867">
                  <c:v>5366.8981042100004</c:v>
                </c:pt>
                <c:pt idx="868">
                  <c:v>5372.8353015100001</c:v>
                </c:pt>
                <c:pt idx="869">
                  <c:v>5378.7724988099999</c:v>
                </c:pt>
                <c:pt idx="870">
                  <c:v>5384.7096961100006</c:v>
                </c:pt>
                <c:pt idx="871">
                  <c:v>5390.6468934100003</c:v>
                </c:pt>
                <c:pt idx="872">
                  <c:v>5396.5840907100001</c:v>
                </c:pt>
                <c:pt idx="873">
                  <c:v>5402.5212880100034</c:v>
                </c:pt>
                <c:pt idx="874">
                  <c:v>5408.4584853099996</c:v>
                </c:pt>
                <c:pt idx="875">
                  <c:v>5414.3956826100002</c:v>
                </c:pt>
                <c:pt idx="876">
                  <c:v>5420.33287991</c:v>
                </c:pt>
                <c:pt idx="877">
                  <c:v>5426.2700772099997</c:v>
                </c:pt>
                <c:pt idx="878">
                  <c:v>5432.2072745100004</c:v>
                </c:pt>
                <c:pt idx="879">
                  <c:v>5438.1444718100001</c:v>
                </c:pt>
                <c:pt idx="880">
                  <c:v>5444.0816691100044</c:v>
                </c:pt>
                <c:pt idx="881">
                  <c:v>5450.0188664100024</c:v>
                </c:pt>
                <c:pt idx="882">
                  <c:v>5455.9560637100003</c:v>
                </c:pt>
                <c:pt idx="883">
                  <c:v>5461.8932610100037</c:v>
                </c:pt>
                <c:pt idx="884">
                  <c:v>5467.8304583099998</c:v>
                </c:pt>
                <c:pt idx="885">
                  <c:v>5473.7676556100005</c:v>
                </c:pt>
                <c:pt idx="886">
                  <c:v>5479.7048529099975</c:v>
                </c:pt>
                <c:pt idx="887">
                  <c:v>5485.64205021</c:v>
                </c:pt>
                <c:pt idx="888">
                  <c:v>5491.5792475100006</c:v>
                </c:pt>
                <c:pt idx="889">
                  <c:v>5497.5164448100004</c:v>
                </c:pt>
                <c:pt idx="890">
                  <c:v>5503.4536421099992</c:v>
                </c:pt>
                <c:pt idx="891">
                  <c:v>5509.3908394100044</c:v>
                </c:pt>
                <c:pt idx="892">
                  <c:v>5515.3280367100024</c:v>
                </c:pt>
                <c:pt idx="893">
                  <c:v>5521.265234010004</c:v>
                </c:pt>
                <c:pt idx="894">
                  <c:v>5527.2024313100001</c:v>
                </c:pt>
                <c:pt idx="895">
                  <c:v>5533.1396286100044</c:v>
                </c:pt>
                <c:pt idx="896">
                  <c:v>5539.0768259100005</c:v>
                </c:pt>
                <c:pt idx="897">
                  <c:v>5545.0140232100002</c:v>
                </c:pt>
                <c:pt idx="898">
                  <c:v>5550.9512205100036</c:v>
                </c:pt>
                <c:pt idx="899">
                  <c:v>5556.8884178099997</c:v>
                </c:pt>
                <c:pt idx="900">
                  <c:v>5562.8256151100004</c:v>
                </c:pt>
                <c:pt idx="901">
                  <c:v>5568.7628124100002</c:v>
                </c:pt>
                <c:pt idx="902">
                  <c:v>5574.7000097100008</c:v>
                </c:pt>
                <c:pt idx="903">
                  <c:v>5580.6372070100006</c:v>
                </c:pt>
                <c:pt idx="904">
                  <c:v>5586.5744043099994</c:v>
                </c:pt>
                <c:pt idx="905">
                  <c:v>5592.5116016100037</c:v>
                </c:pt>
                <c:pt idx="906">
                  <c:v>5598.4487989099962</c:v>
                </c:pt>
                <c:pt idx="907">
                  <c:v>5604.3859962100014</c:v>
                </c:pt>
                <c:pt idx="908">
                  <c:v>5610.3231935100039</c:v>
                </c:pt>
                <c:pt idx="909">
                  <c:v>5616.2603908099991</c:v>
                </c:pt>
                <c:pt idx="910">
                  <c:v>5622.1975881100007</c:v>
                </c:pt>
                <c:pt idx="911">
                  <c:v>5628.1347854100004</c:v>
                </c:pt>
                <c:pt idx="912">
                  <c:v>5634.0719827099992</c:v>
                </c:pt>
                <c:pt idx="913">
                  <c:v>5640.0091800100008</c:v>
                </c:pt>
                <c:pt idx="914">
                  <c:v>5645.9463773099997</c:v>
                </c:pt>
                <c:pt idx="915">
                  <c:v>5651.8835746100003</c:v>
                </c:pt>
                <c:pt idx="916">
                  <c:v>5657.8207719100001</c:v>
                </c:pt>
                <c:pt idx="917">
                  <c:v>5663.7579692100007</c:v>
                </c:pt>
                <c:pt idx="918">
                  <c:v>5669.695166510005</c:v>
                </c:pt>
                <c:pt idx="919">
                  <c:v>5675.6323638100002</c:v>
                </c:pt>
                <c:pt idx="920">
                  <c:v>5681.5695611100036</c:v>
                </c:pt>
                <c:pt idx="921">
                  <c:v>5687.5067584100007</c:v>
                </c:pt>
                <c:pt idx="922">
                  <c:v>5693.4439557099986</c:v>
                </c:pt>
                <c:pt idx="923">
                  <c:v>5699.3811530000003</c:v>
                </c:pt>
                <c:pt idx="924">
                  <c:v>5705.3183502999991</c:v>
                </c:pt>
                <c:pt idx="925">
                  <c:v>5711.2555476000007</c:v>
                </c:pt>
                <c:pt idx="926">
                  <c:v>5717.1927449000004</c:v>
                </c:pt>
                <c:pt idx="927">
                  <c:v>5723.1299422000002</c:v>
                </c:pt>
                <c:pt idx="928">
                  <c:v>5729.0671395000045</c:v>
                </c:pt>
                <c:pt idx="929">
                  <c:v>5735.0043368000006</c:v>
                </c:pt>
                <c:pt idx="930">
                  <c:v>5740.9415341000004</c:v>
                </c:pt>
                <c:pt idx="931">
                  <c:v>5746.8787314000001</c:v>
                </c:pt>
                <c:pt idx="932">
                  <c:v>5752.8159287000044</c:v>
                </c:pt>
                <c:pt idx="933">
                  <c:v>5758.7531260000014</c:v>
                </c:pt>
                <c:pt idx="934">
                  <c:v>5764.6903233000003</c:v>
                </c:pt>
                <c:pt idx="935">
                  <c:v>5770.6275206000037</c:v>
                </c:pt>
                <c:pt idx="936">
                  <c:v>5776.5647178999998</c:v>
                </c:pt>
                <c:pt idx="937">
                  <c:v>5782.5019152000004</c:v>
                </c:pt>
                <c:pt idx="938">
                  <c:v>5788.4391124999993</c:v>
                </c:pt>
                <c:pt idx="939">
                  <c:v>5794.3763098000009</c:v>
                </c:pt>
                <c:pt idx="940">
                  <c:v>5800.3135071000006</c:v>
                </c:pt>
                <c:pt idx="941">
                  <c:v>5806.2507044000004</c:v>
                </c:pt>
                <c:pt idx="942">
                  <c:v>5812.1879017000001</c:v>
                </c:pt>
                <c:pt idx="943">
                  <c:v>5818.1250990000062</c:v>
                </c:pt>
                <c:pt idx="944">
                  <c:v>5824.0622963000051</c:v>
                </c:pt>
                <c:pt idx="945">
                  <c:v>5829.9994936000003</c:v>
                </c:pt>
                <c:pt idx="946">
                  <c:v>5835.9366909</c:v>
                </c:pt>
                <c:pt idx="947">
                  <c:v>5841.8738881999998</c:v>
                </c:pt>
                <c:pt idx="948">
                  <c:v>5847.8110855000004</c:v>
                </c:pt>
                <c:pt idx="949">
                  <c:v>5853.7482827999993</c:v>
                </c:pt>
                <c:pt idx="950">
                  <c:v>5859.6854801000009</c:v>
                </c:pt>
                <c:pt idx="951">
                  <c:v>5865.6226774000052</c:v>
                </c:pt>
                <c:pt idx="952">
                  <c:v>5871.5598747000004</c:v>
                </c:pt>
                <c:pt idx="953">
                  <c:v>5877.4970719999992</c:v>
                </c:pt>
                <c:pt idx="954">
                  <c:v>5883.4342693000008</c:v>
                </c:pt>
                <c:pt idx="955">
                  <c:v>5889.3714666000014</c:v>
                </c:pt>
                <c:pt idx="956">
                  <c:v>5895.3086639000003</c:v>
                </c:pt>
                <c:pt idx="957">
                  <c:v>5901.2458612</c:v>
                </c:pt>
                <c:pt idx="958">
                  <c:v>5907.1830585000007</c:v>
                </c:pt>
                <c:pt idx="959">
                  <c:v>5913.1202558000014</c:v>
                </c:pt>
                <c:pt idx="960">
                  <c:v>5919.0574530999993</c:v>
                </c:pt>
                <c:pt idx="961">
                  <c:v>5924.9946504</c:v>
                </c:pt>
                <c:pt idx="962">
                  <c:v>5930.9318476999997</c:v>
                </c:pt>
                <c:pt idx="963">
                  <c:v>5936.8690450000004</c:v>
                </c:pt>
                <c:pt idx="964">
                  <c:v>5942.8062423000001</c:v>
                </c:pt>
                <c:pt idx="965">
                  <c:v>5948.7434396000008</c:v>
                </c:pt>
                <c:pt idx="966">
                  <c:v>5954.6806369000014</c:v>
                </c:pt>
                <c:pt idx="967">
                  <c:v>5960.6178342000003</c:v>
                </c:pt>
                <c:pt idx="968">
                  <c:v>5966.5550315000037</c:v>
                </c:pt>
                <c:pt idx="969">
                  <c:v>5972.4922288000034</c:v>
                </c:pt>
                <c:pt idx="970">
                  <c:v>5978.4294261000014</c:v>
                </c:pt>
                <c:pt idx="971">
                  <c:v>5984.3666234000075</c:v>
                </c:pt>
                <c:pt idx="972">
                  <c:v>5990.3038207</c:v>
                </c:pt>
                <c:pt idx="973">
                  <c:v>5996.2410179999997</c:v>
                </c:pt>
                <c:pt idx="974">
                  <c:v>6002.1782153000004</c:v>
                </c:pt>
                <c:pt idx="975">
                  <c:v>6008.1154126000001</c:v>
                </c:pt>
                <c:pt idx="976">
                  <c:v>6014.0526099000044</c:v>
                </c:pt>
                <c:pt idx="977">
                  <c:v>6019.9898071999996</c:v>
                </c:pt>
                <c:pt idx="978">
                  <c:v>6025.9270045000003</c:v>
                </c:pt>
                <c:pt idx="979">
                  <c:v>6031.8642018000037</c:v>
                </c:pt>
                <c:pt idx="980">
                  <c:v>6037.8013991000034</c:v>
                </c:pt>
                <c:pt idx="981">
                  <c:v>6043.7385963999996</c:v>
                </c:pt>
                <c:pt idx="982">
                  <c:v>6049.6757936999993</c:v>
                </c:pt>
                <c:pt idx="983">
                  <c:v>6055.6129910000063</c:v>
                </c:pt>
                <c:pt idx="984">
                  <c:v>6061.5501883000006</c:v>
                </c:pt>
                <c:pt idx="985">
                  <c:v>6067.4873855999986</c:v>
                </c:pt>
                <c:pt idx="986">
                  <c:v>6073.4245828999992</c:v>
                </c:pt>
                <c:pt idx="987">
                  <c:v>6079.3617802000008</c:v>
                </c:pt>
                <c:pt idx="988">
                  <c:v>6085.2989775000005</c:v>
                </c:pt>
                <c:pt idx="989">
                  <c:v>6091.2361748000003</c:v>
                </c:pt>
                <c:pt idx="990">
                  <c:v>6097.1733720999991</c:v>
                </c:pt>
                <c:pt idx="991">
                  <c:v>6103.1105694000053</c:v>
                </c:pt>
                <c:pt idx="992">
                  <c:v>6109.0477667000005</c:v>
                </c:pt>
                <c:pt idx="993">
                  <c:v>6114.9849640000002</c:v>
                </c:pt>
                <c:pt idx="994">
                  <c:v>6120.9221613000036</c:v>
                </c:pt>
                <c:pt idx="995">
                  <c:v>6126.8593586000006</c:v>
                </c:pt>
                <c:pt idx="996">
                  <c:v>6132.7965559000004</c:v>
                </c:pt>
                <c:pt idx="997">
                  <c:v>6138.7337531999965</c:v>
                </c:pt>
                <c:pt idx="998">
                  <c:v>6144.6709505000008</c:v>
                </c:pt>
                <c:pt idx="999">
                  <c:v>6150.6081478000006</c:v>
                </c:pt>
                <c:pt idx="1000">
                  <c:v>6156.5453450999994</c:v>
                </c:pt>
                <c:pt idx="1001">
                  <c:v>6162.4825424000001</c:v>
                </c:pt>
                <c:pt idx="1002">
                  <c:v>6168.4197397000007</c:v>
                </c:pt>
                <c:pt idx="1003">
                  <c:v>6174.3569370000014</c:v>
                </c:pt>
                <c:pt idx="1004">
                  <c:v>6180.2941343000002</c:v>
                </c:pt>
                <c:pt idx="1005">
                  <c:v>6186.2313316</c:v>
                </c:pt>
                <c:pt idx="1006">
                  <c:v>6192.1685289000034</c:v>
                </c:pt>
                <c:pt idx="1007">
                  <c:v>6198.1057262000004</c:v>
                </c:pt>
                <c:pt idx="1008">
                  <c:v>6204.0429235000038</c:v>
                </c:pt>
                <c:pt idx="1009">
                  <c:v>6209.9801208000008</c:v>
                </c:pt>
                <c:pt idx="1010">
                  <c:v>6215.9173180999996</c:v>
                </c:pt>
                <c:pt idx="1011">
                  <c:v>6221.8545154000003</c:v>
                </c:pt>
                <c:pt idx="1012">
                  <c:v>6227.7917126999992</c:v>
                </c:pt>
                <c:pt idx="1013">
                  <c:v>6233.7289100000007</c:v>
                </c:pt>
                <c:pt idx="1014">
                  <c:v>6239.6661073000014</c:v>
                </c:pt>
                <c:pt idx="1015">
                  <c:v>6245.6033046000002</c:v>
                </c:pt>
                <c:pt idx="1016">
                  <c:v>6251.5405019</c:v>
                </c:pt>
                <c:pt idx="1017">
                  <c:v>6257.4776992000006</c:v>
                </c:pt>
                <c:pt idx="1018">
                  <c:v>6263.4148965000004</c:v>
                </c:pt>
                <c:pt idx="1019">
                  <c:v>6269.3520938000001</c:v>
                </c:pt>
                <c:pt idx="1020">
                  <c:v>6275.2892911000044</c:v>
                </c:pt>
                <c:pt idx="1021">
                  <c:v>6281.2264884000024</c:v>
                </c:pt>
                <c:pt idx="1022">
                  <c:v>6287.1636857000003</c:v>
                </c:pt>
                <c:pt idx="1023">
                  <c:v>6293.1008830000001</c:v>
                </c:pt>
                <c:pt idx="1024">
                  <c:v>6299.0380802999998</c:v>
                </c:pt>
                <c:pt idx="1025">
                  <c:v>6304.9752776000005</c:v>
                </c:pt>
                <c:pt idx="1026">
                  <c:v>6310.9124749000002</c:v>
                </c:pt>
                <c:pt idx="1027">
                  <c:v>6316.8496722</c:v>
                </c:pt>
                <c:pt idx="1028">
                  <c:v>6322.7868695000034</c:v>
                </c:pt>
                <c:pt idx="1029">
                  <c:v>6328.7240668000004</c:v>
                </c:pt>
                <c:pt idx="1030">
                  <c:v>6334.6612641000074</c:v>
                </c:pt>
                <c:pt idx="1031">
                  <c:v>6340.5984614000035</c:v>
                </c:pt>
                <c:pt idx="1032">
                  <c:v>6346.5356587000006</c:v>
                </c:pt>
                <c:pt idx="1033">
                  <c:v>6352.4728559999985</c:v>
                </c:pt>
                <c:pt idx="1034">
                  <c:v>6358.4100532999992</c:v>
                </c:pt>
                <c:pt idx="1035">
                  <c:v>6364.3472506000007</c:v>
                </c:pt>
                <c:pt idx="1036">
                  <c:v>6370.2844478999996</c:v>
                </c:pt>
                <c:pt idx="1037">
                  <c:v>6376.2216452000002</c:v>
                </c:pt>
                <c:pt idx="1038">
                  <c:v>6382.4029077399991</c:v>
                </c:pt>
                <c:pt idx="1039">
                  <c:v>6388.58417027</c:v>
                </c:pt>
                <c:pt idx="1040">
                  <c:v>6394.7654328100007</c:v>
                </c:pt>
                <c:pt idx="1041">
                  <c:v>6400.9466953500014</c:v>
                </c:pt>
                <c:pt idx="1042">
                  <c:v>6407.1279578899994</c:v>
                </c:pt>
                <c:pt idx="1043">
                  <c:v>6413.3092204300037</c:v>
                </c:pt>
                <c:pt idx="1044">
                  <c:v>6419.4904829599991</c:v>
                </c:pt>
                <c:pt idx="1045">
                  <c:v>6425.6717455000007</c:v>
                </c:pt>
                <c:pt idx="1046">
                  <c:v>6431.8530080400005</c:v>
                </c:pt>
                <c:pt idx="1047">
                  <c:v>6438.0342705800003</c:v>
                </c:pt>
                <c:pt idx="1048">
                  <c:v>6444.2155331200001</c:v>
                </c:pt>
                <c:pt idx="1049">
                  <c:v>6450.3967956500037</c:v>
                </c:pt>
                <c:pt idx="1050">
                  <c:v>6456.5780581899999</c:v>
                </c:pt>
                <c:pt idx="1051">
                  <c:v>6462.7593207300006</c:v>
                </c:pt>
                <c:pt idx="1052">
                  <c:v>6468.9405832700004</c:v>
                </c:pt>
                <c:pt idx="1053">
                  <c:v>6475.1218458000003</c:v>
                </c:pt>
                <c:pt idx="1054">
                  <c:v>6481.3031083399992</c:v>
                </c:pt>
                <c:pt idx="1055">
                  <c:v>6487.4843708799999</c:v>
                </c:pt>
                <c:pt idx="1056">
                  <c:v>6493.6656334200061</c:v>
                </c:pt>
                <c:pt idx="1057">
                  <c:v>6499.8468959600004</c:v>
                </c:pt>
                <c:pt idx="1058">
                  <c:v>6506.0281584900004</c:v>
                </c:pt>
                <c:pt idx="1059">
                  <c:v>6512.2094210300002</c:v>
                </c:pt>
                <c:pt idx="1060">
                  <c:v>6518.3906835700036</c:v>
                </c:pt>
                <c:pt idx="1061">
                  <c:v>6524.5719461100007</c:v>
                </c:pt>
                <c:pt idx="1062">
                  <c:v>6530.7532086500014</c:v>
                </c:pt>
                <c:pt idx="1063">
                  <c:v>6536.9344711800004</c:v>
                </c:pt>
                <c:pt idx="1064">
                  <c:v>6543.1157337200002</c:v>
                </c:pt>
                <c:pt idx="1065">
                  <c:v>6549.2969962600037</c:v>
                </c:pt>
                <c:pt idx="1066">
                  <c:v>6555.4782587999998</c:v>
                </c:pt>
                <c:pt idx="1067">
                  <c:v>6561.6595213400014</c:v>
                </c:pt>
                <c:pt idx="1068">
                  <c:v>6567.8407838700005</c:v>
                </c:pt>
                <c:pt idx="1069">
                  <c:v>6574.0220464100039</c:v>
                </c:pt>
                <c:pt idx="1070">
                  <c:v>6580.2033089499964</c:v>
                </c:pt>
                <c:pt idx="1071">
                  <c:v>6586.3845714900044</c:v>
                </c:pt>
                <c:pt idx="1072">
                  <c:v>6592.5658340300024</c:v>
                </c:pt>
                <c:pt idx="1073">
                  <c:v>6598.7470965600005</c:v>
                </c:pt>
                <c:pt idx="1074">
                  <c:v>6604.9283590999994</c:v>
                </c:pt>
                <c:pt idx="1075">
                  <c:v>6611.1096216400038</c:v>
                </c:pt>
                <c:pt idx="1076">
                  <c:v>6617.2908841800008</c:v>
                </c:pt>
                <c:pt idx="1077">
                  <c:v>6623.4721467200006</c:v>
                </c:pt>
                <c:pt idx="1078">
                  <c:v>6629.6534092500024</c:v>
                </c:pt>
                <c:pt idx="1079">
                  <c:v>6635.8346717900004</c:v>
                </c:pt>
                <c:pt idx="1080">
                  <c:v>6642.0159343300002</c:v>
                </c:pt>
                <c:pt idx="1081">
                  <c:v>6648.1971968700036</c:v>
                </c:pt>
                <c:pt idx="1082">
                  <c:v>6654.3784593999999</c:v>
                </c:pt>
                <c:pt idx="1083">
                  <c:v>6660.5597219400006</c:v>
                </c:pt>
                <c:pt idx="1084">
                  <c:v>6666.7409844800004</c:v>
                </c:pt>
                <c:pt idx="1085">
                  <c:v>6672.9222470200002</c:v>
                </c:pt>
                <c:pt idx="1086">
                  <c:v>6679.1035095600037</c:v>
                </c:pt>
                <c:pt idx="1087">
                  <c:v>6685.2847720899999</c:v>
                </c:pt>
                <c:pt idx="1088">
                  <c:v>6691.4660346300034</c:v>
                </c:pt>
                <c:pt idx="1089">
                  <c:v>6697.6472971700014</c:v>
                </c:pt>
                <c:pt idx="1090">
                  <c:v>6703.8285597100003</c:v>
                </c:pt>
                <c:pt idx="1091">
                  <c:v>6710.0098222500001</c:v>
                </c:pt>
                <c:pt idx="1092">
                  <c:v>6716.1910847800036</c:v>
                </c:pt>
                <c:pt idx="1093">
                  <c:v>6722.3723473199998</c:v>
                </c:pt>
                <c:pt idx="1094">
                  <c:v>6728.5536098600014</c:v>
                </c:pt>
                <c:pt idx="1095">
                  <c:v>6734.7348723999985</c:v>
                </c:pt>
                <c:pt idx="1096">
                  <c:v>6740.9161349400001</c:v>
                </c:pt>
                <c:pt idx="1097">
                  <c:v>6747.0973974699991</c:v>
                </c:pt>
                <c:pt idx="1098">
                  <c:v>6753.2786600100007</c:v>
                </c:pt>
                <c:pt idx="1099">
                  <c:v>6759.4599225500024</c:v>
                </c:pt>
                <c:pt idx="1100">
                  <c:v>6765.6411850900004</c:v>
                </c:pt>
                <c:pt idx="1101">
                  <c:v>6771.8224476300002</c:v>
                </c:pt>
                <c:pt idx="1102">
                  <c:v>6778.0037101599992</c:v>
                </c:pt>
                <c:pt idx="1103">
                  <c:v>6784.1849727000008</c:v>
                </c:pt>
                <c:pt idx="1104">
                  <c:v>6790.3662352400024</c:v>
                </c:pt>
                <c:pt idx="1105">
                  <c:v>6796.5474977799986</c:v>
                </c:pt>
                <c:pt idx="1106">
                  <c:v>6802.7287603199993</c:v>
                </c:pt>
                <c:pt idx="1107">
                  <c:v>6808.9100228500001</c:v>
                </c:pt>
                <c:pt idx="1108">
                  <c:v>6815.0912853900008</c:v>
                </c:pt>
                <c:pt idx="1109">
                  <c:v>6821.2725479299997</c:v>
                </c:pt>
                <c:pt idx="1110">
                  <c:v>6827.4538104700005</c:v>
                </c:pt>
                <c:pt idx="1111">
                  <c:v>6833.6350730100003</c:v>
                </c:pt>
                <c:pt idx="1112">
                  <c:v>6839.8163355400002</c:v>
                </c:pt>
                <c:pt idx="1113">
                  <c:v>6845.9975980799991</c:v>
                </c:pt>
                <c:pt idx="1114">
                  <c:v>6852.1788606200007</c:v>
                </c:pt>
                <c:pt idx="1115">
                  <c:v>6858.3601231600051</c:v>
                </c:pt>
                <c:pt idx="1116">
                  <c:v>6864.5413856900004</c:v>
                </c:pt>
                <c:pt idx="1117">
                  <c:v>6870.7226482300002</c:v>
                </c:pt>
                <c:pt idx="1118">
                  <c:v>6876.9039107699991</c:v>
                </c:pt>
                <c:pt idx="1119">
                  <c:v>6883.0851733100008</c:v>
                </c:pt>
                <c:pt idx="1120">
                  <c:v>6889.2664358500024</c:v>
                </c:pt>
                <c:pt idx="1121">
                  <c:v>6895.4476983799996</c:v>
                </c:pt>
                <c:pt idx="1122">
                  <c:v>6901.6289609200003</c:v>
                </c:pt>
                <c:pt idx="1123">
                  <c:v>6907.8102234600074</c:v>
                </c:pt>
                <c:pt idx="1124">
                  <c:v>6913.9914859999999</c:v>
                </c:pt>
                <c:pt idx="1125">
                  <c:v>6920.1727485400006</c:v>
                </c:pt>
                <c:pt idx="1126">
                  <c:v>6926.3540110700014</c:v>
                </c:pt>
                <c:pt idx="1127">
                  <c:v>6932.5352736100003</c:v>
                </c:pt>
                <c:pt idx="1128">
                  <c:v>6938.7165361500038</c:v>
                </c:pt>
                <c:pt idx="1129">
                  <c:v>6944.8977986899999</c:v>
                </c:pt>
                <c:pt idx="1130">
                  <c:v>6951.0790612300007</c:v>
                </c:pt>
                <c:pt idx="1131">
                  <c:v>6957.2603237600024</c:v>
                </c:pt>
                <c:pt idx="1132">
                  <c:v>6963.4415863000004</c:v>
                </c:pt>
                <c:pt idx="1133">
                  <c:v>6969.6228488400002</c:v>
                </c:pt>
                <c:pt idx="1134">
                  <c:v>6975.80411138</c:v>
                </c:pt>
                <c:pt idx="1135">
                  <c:v>6981.9853739199998</c:v>
                </c:pt>
                <c:pt idx="1136">
                  <c:v>6988.1666364500088</c:v>
                </c:pt>
                <c:pt idx="1137">
                  <c:v>6994.3478989899986</c:v>
                </c:pt>
                <c:pt idx="1138">
                  <c:v>7000.5291615300039</c:v>
                </c:pt>
                <c:pt idx="1139">
                  <c:v>7006.7104240700037</c:v>
                </c:pt>
                <c:pt idx="1140">
                  <c:v>7012.8916866100044</c:v>
                </c:pt>
                <c:pt idx="1141">
                  <c:v>7019.0729491400007</c:v>
                </c:pt>
                <c:pt idx="1142">
                  <c:v>7025.2542116800014</c:v>
                </c:pt>
                <c:pt idx="1143">
                  <c:v>7031.4354742199994</c:v>
                </c:pt>
                <c:pt idx="1144">
                  <c:v>7037.6167367600037</c:v>
                </c:pt>
                <c:pt idx="1145">
                  <c:v>7043.7979992899991</c:v>
                </c:pt>
                <c:pt idx="1146">
                  <c:v>7049.9792618300007</c:v>
                </c:pt>
                <c:pt idx="1147">
                  <c:v>7056.1605243700051</c:v>
                </c:pt>
                <c:pt idx="1148">
                  <c:v>7062.3417869099994</c:v>
                </c:pt>
                <c:pt idx="1149">
                  <c:v>7068.5230494500038</c:v>
                </c:pt>
                <c:pt idx="1150">
                  <c:v>7074.7043119799991</c:v>
                </c:pt>
                <c:pt idx="1151">
                  <c:v>7080.8855745200044</c:v>
                </c:pt>
                <c:pt idx="1152">
                  <c:v>7087.0668370600024</c:v>
                </c:pt>
                <c:pt idx="1153">
                  <c:v>7093.2480996000004</c:v>
                </c:pt>
                <c:pt idx="1154">
                  <c:v>7099.4293621399993</c:v>
                </c:pt>
                <c:pt idx="1155">
                  <c:v>7105.6106246700074</c:v>
                </c:pt>
                <c:pt idx="1156">
                  <c:v>7111.7918872099999</c:v>
                </c:pt>
                <c:pt idx="1157">
                  <c:v>7117.9731497499997</c:v>
                </c:pt>
                <c:pt idx="1158">
                  <c:v>7124.1544122900004</c:v>
                </c:pt>
                <c:pt idx="1159">
                  <c:v>7130.3356748300002</c:v>
                </c:pt>
                <c:pt idx="1160">
                  <c:v>7136.5169373600002</c:v>
                </c:pt>
                <c:pt idx="1161">
                  <c:v>7142.6981999000036</c:v>
                </c:pt>
                <c:pt idx="1162">
                  <c:v>7148.8794624400007</c:v>
                </c:pt>
                <c:pt idx="1163">
                  <c:v>7155.0607249800014</c:v>
                </c:pt>
                <c:pt idx="1164">
                  <c:v>7161.2419875199994</c:v>
                </c:pt>
                <c:pt idx="1165">
                  <c:v>7167.4232500500002</c:v>
                </c:pt>
                <c:pt idx="1166">
                  <c:v>7173.60451259</c:v>
                </c:pt>
                <c:pt idx="1167">
                  <c:v>7179.7857751299998</c:v>
                </c:pt>
                <c:pt idx="1168">
                  <c:v>7185.9670376700005</c:v>
                </c:pt>
                <c:pt idx="1169">
                  <c:v>7192.1483002099994</c:v>
                </c:pt>
                <c:pt idx="1170">
                  <c:v>7198.3295627400003</c:v>
                </c:pt>
                <c:pt idx="1171">
                  <c:v>7204.5108252800001</c:v>
                </c:pt>
                <c:pt idx="1172">
                  <c:v>7210.6920878200008</c:v>
                </c:pt>
                <c:pt idx="1173">
                  <c:v>7216.8733503599997</c:v>
                </c:pt>
                <c:pt idx="1174">
                  <c:v>7223.0546128900005</c:v>
                </c:pt>
                <c:pt idx="1175">
                  <c:v>7229.2358754299994</c:v>
                </c:pt>
                <c:pt idx="1176">
                  <c:v>7235.4171379699992</c:v>
                </c:pt>
                <c:pt idx="1177">
                  <c:v>7241.5984005100008</c:v>
                </c:pt>
                <c:pt idx="1178">
                  <c:v>7247.7796630500034</c:v>
                </c:pt>
                <c:pt idx="1179">
                  <c:v>7253.9609255800024</c:v>
                </c:pt>
                <c:pt idx="1180">
                  <c:v>7260.1421881200004</c:v>
                </c:pt>
                <c:pt idx="1181">
                  <c:v>7266.3234506600002</c:v>
                </c:pt>
                <c:pt idx="1182">
                  <c:v>7272.5047131999991</c:v>
                </c:pt>
                <c:pt idx="1183">
                  <c:v>7278.6859757400007</c:v>
                </c:pt>
                <c:pt idx="1184">
                  <c:v>7284.8672382700024</c:v>
                </c:pt>
                <c:pt idx="1185">
                  <c:v>7291.0485008100004</c:v>
                </c:pt>
                <c:pt idx="1186">
                  <c:v>7297.2297633500002</c:v>
                </c:pt>
                <c:pt idx="1187">
                  <c:v>7303.41102589</c:v>
                </c:pt>
                <c:pt idx="1188">
                  <c:v>7309.5922884300044</c:v>
                </c:pt>
                <c:pt idx="1189">
                  <c:v>7315.7735509599997</c:v>
                </c:pt>
                <c:pt idx="1190">
                  <c:v>7321.9548135000005</c:v>
                </c:pt>
                <c:pt idx="1191">
                  <c:v>7328.1360760400003</c:v>
                </c:pt>
                <c:pt idx="1192">
                  <c:v>7334.3173385800001</c:v>
                </c:pt>
                <c:pt idx="1193">
                  <c:v>7340.4986011200008</c:v>
                </c:pt>
                <c:pt idx="1194">
                  <c:v>7346.6798636500034</c:v>
                </c:pt>
                <c:pt idx="1195">
                  <c:v>7352.8611261900051</c:v>
                </c:pt>
                <c:pt idx="1196">
                  <c:v>7359.0423887299994</c:v>
                </c:pt>
                <c:pt idx="1197">
                  <c:v>7365.2236512700001</c:v>
                </c:pt>
                <c:pt idx="1198">
                  <c:v>7371.4049138099999</c:v>
                </c:pt>
                <c:pt idx="1199">
                  <c:v>7377.5861763400007</c:v>
                </c:pt>
                <c:pt idx="1200">
                  <c:v>7383.7674388800006</c:v>
                </c:pt>
                <c:pt idx="1201">
                  <c:v>7389.9487014200004</c:v>
                </c:pt>
                <c:pt idx="1202">
                  <c:v>7396.1299639600038</c:v>
                </c:pt>
                <c:pt idx="1203">
                  <c:v>7402.3112265000063</c:v>
                </c:pt>
                <c:pt idx="1204">
                  <c:v>7408.4924890300008</c:v>
                </c:pt>
                <c:pt idx="1205">
                  <c:v>7414.6737515700006</c:v>
                </c:pt>
                <c:pt idx="1206">
                  <c:v>7420.8550141100004</c:v>
                </c:pt>
                <c:pt idx="1207">
                  <c:v>7427.0362766500039</c:v>
                </c:pt>
                <c:pt idx="1208">
                  <c:v>7433.2175391800001</c:v>
                </c:pt>
                <c:pt idx="1209">
                  <c:v>7439.3988017200008</c:v>
                </c:pt>
                <c:pt idx="1210">
                  <c:v>7445.5800642600034</c:v>
                </c:pt>
                <c:pt idx="1211">
                  <c:v>7451.7613268000014</c:v>
                </c:pt>
                <c:pt idx="1212">
                  <c:v>7457.9425893399994</c:v>
                </c:pt>
                <c:pt idx="1213">
                  <c:v>7464.1238518700002</c:v>
                </c:pt>
                <c:pt idx="1214">
                  <c:v>7470.3051144100036</c:v>
                </c:pt>
                <c:pt idx="1215">
                  <c:v>7476.4863769499998</c:v>
                </c:pt>
                <c:pt idx="1216">
                  <c:v>7482.6676394900051</c:v>
                </c:pt>
                <c:pt idx="1217">
                  <c:v>7488.8489020299994</c:v>
                </c:pt>
                <c:pt idx="1218">
                  <c:v>7495.0301645600039</c:v>
                </c:pt>
                <c:pt idx="1219">
                  <c:v>7501.2114271</c:v>
                </c:pt>
                <c:pt idx="1220">
                  <c:v>7507.3926896400044</c:v>
                </c:pt>
                <c:pt idx="1221">
                  <c:v>7513.5739521799997</c:v>
                </c:pt>
                <c:pt idx="1222">
                  <c:v>7519.7552147200004</c:v>
                </c:pt>
                <c:pt idx="1223">
                  <c:v>7525.9364772499985</c:v>
                </c:pt>
                <c:pt idx="1224">
                  <c:v>7532.1177397900001</c:v>
                </c:pt>
                <c:pt idx="1225">
                  <c:v>7538.2990023299999</c:v>
                </c:pt>
                <c:pt idx="1226">
                  <c:v>7544.4802648700024</c:v>
                </c:pt>
                <c:pt idx="1227">
                  <c:v>7550.6615274100041</c:v>
                </c:pt>
                <c:pt idx="1228">
                  <c:v>7556.8427899399994</c:v>
                </c:pt>
                <c:pt idx="1229">
                  <c:v>7563.0240524800001</c:v>
                </c:pt>
                <c:pt idx="1230">
                  <c:v>7569.2053150199999</c:v>
                </c:pt>
                <c:pt idx="1231">
                  <c:v>7575.3865775600034</c:v>
                </c:pt>
                <c:pt idx="1232">
                  <c:v>7581.5678401000005</c:v>
                </c:pt>
                <c:pt idx="1233">
                  <c:v>7587.7491026300004</c:v>
                </c:pt>
                <c:pt idx="1234">
                  <c:v>7593.9303651699993</c:v>
                </c:pt>
                <c:pt idx="1235">
                  <c:v>7600.1116277100036</c:v>
                </c:pt>
                <c:pt idx="1236">
                  <c:v>7606.2928902500034</c:v>
                </c:pt>
                <c:pt idx="1237">
                  <c:v>7612.4741527799997</c:v>
                </c:pt>
                <c:pt idx="1238">
                  <c:v>7618.6554153200004</c:v>
                </c:pt>
                <c:pt idx="1239">
                  <c:v>7624.8366778600002</c:v>
                </c:pt>
                <c:pt idx="1240">
                  <c:v>7631.0179404</c:v>
                </c:pt>
                <c:pt idx="1241">
                  <c:v>7637.1992029400008</c:v>
                </c:pt>
                <c:pt idx="1242">
                  <c:v>7643.3804654700034</c:v>
                </c:pt>
                <c:pt idx="1243">
                  <c:v>7649.5617280100014</c:v>
                </c:pt>
                <c:pt idx="1244">
                  <c:v>7655.7429905500039</c:v>
                </c:pt>
                <c:pt idx="1245">
                  <c:v>7661.9242530900001</c:v>
                </c:pt>
                <c:pt idx="1246">
                  <c:v>7668.1055156300008</c:v>
                </c:pt>
                <c:pt idx="1247">
                  <c:v>7674.2867781600007</c:v>
                </c:pt>
                <c:pt idx="1248">
                  <c:v>7680.4680407000005</c:v>
                </c:pt>
                <c:pt idx="1249">
                  <c:v>7686.6493032399994</c:v>
                </c:pt>
                <c:pt idx="1250">
                  <c:v>7692.8305657800001</c:v>
                </c:pt>
                <c:pt idx="1251">
                  <c:v>7699.0118283200009</c:v>
                </c:pt>
                <c:pt idx="1252">
                  <c:v>7705.1930908500035</c:v>
                </c:pt>
                <c:pt idx="1253">
                  <c:v>7711.3743533899997</c:v>
                </c:pt>
                <c:pt idx="1254">
                  <c:v>7717.5556159300004</c:v>
                </c:pt>
                <c:pt idx="1255">
                  <c:v>7723.7368784700002</c:v>
                </c:pt>
                <c:pt idx="1256">
                  <c:v>7729.91814101</c:v>
                </c:pt>
                <c:pt idx="1257">
                  <c:v>7736.0994035400008</c:v>
                </c:pt>
                <c:pt idx="1258">
                  <c:v>7742.2806660800024</c:v>
                </c:pt>
                <c:pt idx="1259">
                  <c:v>7748.4619286200004</c:v>
                </c:pt>
                <c:pt idx="1260">
                  <c:v>7754.6431911600039</c:v>
                </c:pt>
                <c:pt idx="1261">
                  <c:v>7760.8244537</c:v>
                </c:pt>
                <c:pt idx="1262">
                  <c:v>7767.0057162299991</c:v>
                </c:pt>
                <c:pt idx="1263">
                  <c:v>7773.1869787700034</c:v>
                </c:pt>
                <c:pt idx="1264">
                  <c:v>7779.3682413100014</c:v>
                </c:pt>
                <c:pt idx="1265">
                  <c:v>7785.5495038500003</c:v>
                </c:pt>
                <c:pt idx="1266">
                  <c:v>7791.7307663899992</c:v>
                </c:pt>
                <c:pt idx="1267">
                  <c:v>7797.91202892</c:v>
                </c:pt>
                <c:pt idx="1268">
                  <c:v>7804.0932914600062</c:v>
                </c:pt>
                <c:pt idx="1269">
                  <c:v>7810.2745539999996</c:v>
                </c:pt>
                <c:pt idx="1270">
                  <c:v>7816.4558165399994</c:v>
                </c:pt>
                <c:pt idx="1271">
                  <c:v>7822.6370790700003</c:v>
                </c:pt>
                <c:pt idx="1272">
                  <c:v>7828.8183416100001</c:v>
                </c:pt>
                <c:pt idx="1273">
                  <c:v>7834.9996041500035</c:v>
                </c:pt>
                <c:pt idx="1274">
                  <c:v>7841.1808666900024</c:v>
                </c:pt>
                <c:pt idx="1275">
                  <c:v>7847.362129230004</c:v>
                </c:pt>
                <c:pt idx="1276">
                  <c:v>7853.5433917599994</c:v>
                </c:pt>
                <c:pt idx="1277">
                  <c:v>7859.7246543000001</c:v>
                </c:pt>
                <c:pt idx="1278">
                  <c:v>7865.9059168399999</c:v>
                </c:pt>
                <c:pt idx="1279">
                  <c:v>7872.0871793800006</c:v>
                </c:pt>
                <c:pt idx="1280">
                  <c:v>7878.2684419200004</c:v>
                </c:pt>
                <c:pt idx="1281">
                  <c:v>7884.4497044500004</c:v>
                </c:pt>
                <c:pt idx="1282">
                  <c:v>7890.6309669900002</c:v>
                </c:pt>
                <c:pt idx="1283">
                  <c:v>7896.8122295300063</c:v>
                </c:pt>
                <c:pt idx="1284">
                  <c:v>7902.9934920699998</c:v>
                </c:pt>
                <c:pt idx="1285">
                  <c:v>7909.1747546100005</c:v>
                </c:pt>
                <c:pt idx="1286">
                  <c:v>7915.3560171400004</c:v>
                </c:pt>
                <c:pt idx="1287">
                  <c:v>7921.5372796800002</c:v>
                </c:pt>
                <c:pt idx="1288">
                  <c:v>7927.7185422199991</c:v>
                </c:pt>
                <c:pt idx="1289">
                  <c:v>7933.8998047600044</c:v>
                </c:pt>
                <c:pt idx="1290">
                  <c:v>7940.0810673000005</c:v>
                </c:pt>
                <c:pt idx="1291">
                  <c:v>7946.2623298300014</c:v>
                </c:pt>
                <c:pt idx="1292">
                  <c:v>7952.4435923699975</c:v>
                </c:pt>
                <c:pt idx="1293">
                  <c:v>7958.6248549100001</c:v>
                </c:pt>
                <c:pt idx="1294">
                  <c:v>7964.8061174500035</c:v>
                </c:pt>
                <c:pt idx="1295">
                  <c:v>7970.9873799899997</c:v>
                </c:pt>
                <c:pt idx="1296">
                  <c:v>7977.1686425200014</c:v>
                </c:pt>
                <c:pt idx="1297">
                  <c:v>7983.3499050600003</c:v>
                </c:pt>
                <c:pt idx="1298">
                  <c:v>7989.5311676000001</c:v>
                </c:pt>
                <c:pt idx="1299">
                  <c:v>7995.7124301400008</c:v>
                </c:pt>
                <c:pt idx="1300">
                  <c:v>8001.8936926700044</c:v>
                </c:pt>
                <c:pt idx="1301">
                  <c:v>8008.0749552099996</c:v>
                </c:pt>
                <c:pt idx="1302">
                  <c:v>8014.2562177500004</c:v>
                </c:pt>
                <c:pt idx="1303">
                  <c:v>8020.4374802899965</c:v>
                </c:pt>
                <c:pt idx="1304">
                  <c:v>8026.6187428299991</c:v>
                </c:pt>
                <c:pt idx="1305">
                  <c:v>8032.8000053600008</c:v>
                </c:pt>
                <c:pt idx="1306">
                  <c:v>8038.9812679000006</c:v>
                </c:pt>
                <c:pt idx="1307">
                  <c:v>8045.162530440004</c:v>
                </c:pt>
                <c:pt idx="1308">
                  <c:v>8051.3437929799975</c:v>
                </c:pt>
                <c:pt idx="1309">
                  <c:v>8057.52505552</c:v>
                </c:pt>
                <c:pt idx="1310">
                  <c:v>8063.7063180499999</c:v>
                </c:pt>
                <c:pt idx="1311">
                  <c:v>8069.8875805900007</c:v>
                </c:pt>
                <c:pt idx="1312">
                  <c:v>8076.0688431300005</c:v>
                </c:pt>
                <c:pt idx="1313">
                  <c:v>8082.2501056700003</c:v>
                </c:pt>
                <c:pt idx="1314">
                  <c:v>8088.4313682099992</c:v>
                </c:pt>
                <c:pt idx="1315">
                  <c:v>8094.6126307400036</c:v>
                </c:pt>
                <c:pt idx="1316">
                  <c:v>8100.7938932799998</c:v>
                </c:pt>
                <c:pt idx="1317">
                  <c:v>8106.9751558199996</c:v>
                </c:pt>
                <c:pt idx="1318">
                  <c:v>8113.1564183600003</c:v>
                </c:pt>
                <c:pt idx="1319">
                  <c:v>8119.3376808999992</c:v>
                </c:pt>
                <c:pt idx="1320">
                  <c:v>8125.51894343</c:v>
                </c:pt>
                <c:pt idx="1321">
                  <c:v>8131.7002059700008</c:v>
                </c:pt>
                <c:pt idx="1322">
                  <c:v>8137.8814685100024</c:v>
                </c:pt>
                <c:pt idx="1323">
                  <c:v>8144.062731050004</c:v>
                </c:pt>
                <c:pt idx="1324">
                  <c:v>8150.2439935899993</c:v>
                </c:pt>
                <c:pt idx="1325">
                  <c:v>8156.4252561200001</c:v>
                </c:pt>
                <c:pt idx="1326">
                  <c:v>8162.6065186600044</c:v>
                </c:pt>
                <c:pt idx="1327">
                  <c:v>8168.7877811999997</c:v>
                </c:pt>
                <c:pt idx="1328">
                  <c:v>8174.9690437400004</c:v>
                </c:pt>
                <c:pt idx="1329">
                  <c:v>8181.1503062800002</c:v>
                </c:pt>
                <c:pt idx="1330">
                  <c:v>8187.3315688100001</c:v>
                </c:pt>
                <c:pt idx="1331">
                  <c:v>8193.5128313500009</c:v>
                </c:pt>
                <c:pt idx="1332">
                  <c:v>8199.6940938900007</c:v>
                </c:pt>
                <c:pt idx="1333">
                  <c:v>8205.8753564299914</c:v>
                </c:pt>
                <c:pt idx="1334">
                  <c:v>8212.0566189599922</c:v>
                </c:pt>
                <c:pt idx="1335">
                  <c:v>8218.2378814999993</c:v>
                </c:pt>
                <c:pt idx="1336">
                  <c:v>8224.4191440399991</c:v>
                </c:pt>
                <c:pt idx="1337">
                  <c:v>8230.6004065800007</c:v>
                </c:pt>
                <c:pt idx="1338">
                  <c:v>8236.7816691200005</c:v>
                </c:pt>
                <c:pt idx="1339">
                  <c:v>8242.962931649985</c:v>
                </c:pt>
                <c:pt idx="1340">
                  <c:v>8249.1441941899993</c:v>
                </c:pt>
                <c:pt idx="1341">
                  <c:v>8255.3254567299991</c:v>
                </c:pt>
                <c:pt idx="1342">
                  <c:v>8261.5067192699917</c:v>
                </c:pt>
                <c:pt idx="1343">
                  <c:v>8267.6879818100006</c:v>
                </c:pt>
                <c:pt idx="1344">
                  <c:v>8273.8692443399996</c:v>
                </c:pt>
                <c:pt idx="1345">
                  <c:v>8280.0505068799994</c:v>
                </c:pt>
                <c:pt idx="1346">
                  <c:v>8286.2317694200028</c:v>
                </c:pt>
                <c:pt idx="1347">
                  <c:v>8292.413031959999</c:v>
                </c:pt>
                <c:pt idx="1348">
                  <c:v>8298.5942945000006</c:v>
                </c:pt>
                <c:pt idx="1349">
                  <c:v>8304.7755570299996</c:v>
                </c:pt>
                <c:pt idx="1350">
                  <c:v>8310.9568195699849</c:v>
                </c:pt>
                <c:pt idx="1351">
                  <c:v>8317.1380821100083</c:v>
                </c:pt>
                <c:pt idx="1352">
                  <c:v>8323.3193446499936</c:v>
                </c:pt>
                <c:pt idx="1353">
                  <c:v>8329.5006071900007</c:v>
                </c:pt>
                <c:pt idx="1354">
                  <c:v>8335.6818697199997</c:v>
                </c:pt>
                <c:pt idx="1355">
                  <c:v>8341.8631322599922</c:v>
                </c:pt>
                <c:pt idx="1356">
                  <c:v>8348.0443947999993</c:v>
                </c:pt>
                <c:pt idx="1357">
                  <c:v>8354.2256573400009</c:v>
                </c:pt>
                <c:pt idx="1358">
                  <c:v>8360.4069198799916</c:v>
                </c:pt>
                <c:pt idx="1359">
                  <c:v>8366.5881824099924</c:v>
                </c:pt>
                <c:pt idx="1360">
                  <c:v>8372.7694449499995</c:v>
                </c:pt>
                <c:pt idx="1361">
                  <c:v>8378.9507074899921</c:v>
                </c:pt>
                <c:pt idx="1362">
                  <c:v>8385.1319700299991</c:v>
                </c:pt>
                <c:pt idx="1363">
                  <c:v>8391.31323256</c:v>
                </c:pt>
                <c:pt idx="1364">
                  <c:v>8397.4944950999998</c:v>
                </c:pt>
                <c:pt idx="1365">
                  <c:v>8403.6757576399996</c:v>
                </c:pt>
                <c:pt idx="1366">
                  <c:v>8409.8570201799921</c:v>
                </c:pt>
                <c:pt idx="1367">
                  <c:v>8416.0382827200028</c:v>
                </c:pt>
                <c:pt idx="1368">
                  <c:v>8422.2195452500073</c:v>
                </c:pt>
                <c:pt idx="1369">
                  <c:v>8428.4008077899925</c:v>
                </c:pt>
                <c:pt idx="1370">
                  <c:v>8434.5820703299996</c:v>
                </c:pt>
                <c:pt idx="1371">
                  <c:v>8440.7633328699994</c:v>
                </c:pt>
                <c:pt idx="1372">
                  <c:v>8446.9445954099992</c:v>
                </c:pt>
                <c:pt idx="1373">
                  <c:v>8453.1258579400001</c:v>
                </c:pt>
                <c:pt idx="1374">
                  <c:v>8459.3071204799871</c:v>
                </c:pt>
                <c:pt idx="1375">
                  <c:v>8465.4883830199924</c:v>
                </c:pt>
                <c:pt idx="1376">
                  <c:v>8471.6696455599995</c:v>
                </c:pt>
                <c:pt idx="1377">
                  <c:v>8477.850908099992</c:v>
                </c:pt>
                <c:pt idx="1378">
                  <c:v>8484.0321706300001</c:v>
                </c:pt>
                <c:pt idx="1379">
                  <c:v>8490.2134331699999</c:v>
                </c:pt>
                <c:pt idx="1380">
                  <c:v>8496.3946957099924</c:v>
                </c:pt>
                <c:pt idx="1381">
                  <c:v>8502.5759582499923</c:v>
                </c:pt>
                <c:pt idx="1382">
                  <c:v>8508.7572207899921</c:v>
                </c:pt>
                <c:pt idx="1383">
                  <c:v>8514.9384833200002</c:v>
                </c:pt>
                <c:pt idx="1384">
                  <c:v>8521.1197458600072</c:v>
                </c:pt>
                <c:pt idx="1385">
                  <c:v>8527.3010083999998</c:v>
                </c:pt>
                <c:pt idx="1386">
                  <c:v>8533.4822709399996</c:v>
                </c:pt>
                <c:pt idx="1387">
                  <c:v>8539.6635334799921</c:v>
                </c:pt>
                <c:pt idx="1388">
                  <c:v>8545.8447960100075</c:v>
                </c:pt>
                <c:pt idx="1389">
                  <c:v>8552.0260585500073</c:v>
                </c:pt>
                <c:pt idx="1390">
                  <c:v>8558.2073210899925</c:v>
                </c:pt>
                <c:pt idx="1391">
                  <c:v>8564.3885836299851</c:v>
                </c:pt>
                <c:pt idx="1392">
                  <c:v>8570.5698461699994</c:v>
                </c:pt>
                <c:pt idx="1393">
                  <c:v>8576.7511087000003</c:v>
                </c:pt>
                <c:pt idx="1394">
                  <c:v>8582.9323712400001</c:v>
                </c:pt>
                <c:pt idx="1395">
                  <c:v>8589.1136337799926</c:v>
                </c:pt>
                <c:pt idx="1396">
                  <c:v>8595.294896320007</c:v>
                </c:pt>
                <c:pt idx="1397">
                  <c:v>8601.4761588500005</c:v>
                </c:pt>
                <c:pt idx="1398">
                  <c:v>8607.6574213900003</c:v>
                </c:pt>
                <c:pt idx="1399">
                  <c:v>8613.8386839299892</c:v>
                </c:pt>
                <c:pt idx="1400">
                  <c:v>8620.0199464699926</c:v>
                </c:pt>
                <c:pt idx="1401">
                  <c:v>8626.2012090099997</c:v>
                </c:pt>
                <c:pt idx="1402">
                  <c:v>8632.3824715400006</c:v>
                </c:pt>
                <c:pt idx="1403">
                  <c:v>8638.5637340799931</c:v>
                </c:pt>
                <c:pt idx="1404">
                  <c:v>8644.7449966200002</c:v>
                </c:pt>
                <c:pt idx="1405">
                  <c:v>8650.92625916</c:v>
                </c:pt>
                <c:pt idx="1406">
                  <c:v>8657.1075216999925</c:v>
                </c:pt>
                <c:pt idx="1407">
                  <c:v>8663.2887842300006</c:v>
                </c:pt>
                <c:pt idx="1408">
                  <c:v>8669.4700467700004</c:v>
                </c:pt>
                <c:pt idx="1409">
                  <c:v>8675.6513093100002</c:v>
                </c:pt>
                <c:pt idx="1410">
                  <c:v>8681.8325718500073</c:v>
                </c:pt>
                <c:pt idx="1411">
                  <c:v>8688.0138343899926</c:v>
                </c:pt>
                <c:pt idx="1412">
                  <c:v>8694.195096919997</c:v>
                </c:pt>
                <c:pt idx="1413">
                  <c:v>8700.3763594599895</c:v>
                </c:pt>
                <c:pt idx="1414">
                  <c:v>8706.5576219999894</c:v>
                </c:pt>
                <c:pt idx="1415">
                  <c:v>8712.7388845400001</c:v>
                </c:pt>
                <c:pt idx="1416">
                  <c:v>8718.9201470799999</c:v>
                </c:pt>
                <c:pt idx="1417">
                  <c:v>8725.1014096100007</c:v>
                </c:pt>
                <c:pt idx="1418">
                  <c:v>8731.2826721500078</c:v>
                </c:pt>
                <c:pt idx="1419">
                  <c:v>8737.4639346899839</c:v>
                </c:pt>
                <c:pt idx="1420">
                  <c:v>8743.6451972300001</c:v>
                </c:pt>
                <c:pt idx="1421">
                  <c:v>8749.8264597699927</c:v>
                </c:pt>
                <c:pt idx="1422">
                  <c:v>8756.0077223000008</c:v>
                </c:pt>
                <c:pt idx="1423">
                  <c:v>8762.1889848399951</c:v>
                </c:pt>
                <c:pt idx="1424">
                  <c:v>8768.3702473800004</c:v>
                </c:pt>
                <c:pt idx="1425">
                  <c:v>8774.5515099199929</c:v>
                </c:pt>
                <c:pt idx="1426">
                  <c:v>8780.7327724500083</c:v>
                </c:pt>
                <c:pt idx="1427">
                  <c:v>8786.9140349899935</c:v>
                </c:pt>
                <c:pt idx="1428">
                  <c:v>8793.0952975300006</c:v>
                </c:pt>
                <c:pt idx="1429">
                  <c:v>8799.2765600700004</c:v>
                </c:pt>
                <c:pt idx="1430">
                  <c:v>8805.4578226099893</c:v>
                </c:pt>
                <c:pt idx="1431">
                  <c:v>8811.6390851400029</c:v>
                </c:pt>
                <c:pt idx="1432">
                  <c:v>8817.820347679999</c:v>
                </c:pt>
                <c:pt idx="1433">
                  <c:v>8824.001610219997</c:v>
                </c:pt>
                <c:pt idx="1434">
                  <c:v>8830.1828727600005</c:v>
                </c:pt>
                <c:pt idx="1435">
                  <c:v>8836.3641352999894</c:v>
                </c:pt>
                <c:pt idx="1436">
                  <c:v>8842.5453978299993</c:v>
                </c:pt>
                <c:pt idx="1437">
                  <c:v>8848.7266603700009</c:v>
                </c:pt>
                <c:pt idx="1438">
                  <c:v>8854.9079229099916</c:v>
                </c:pt>
                <c:pt idx="1439">
                  <c:v>8861.0891854499914</c:v>
                </c:pt>
                <c:pt idx="1440">
                  <c:v>8867.2704479900076</c:v>
                </c:pt>
                <c:pt idx="1441">
                  <c:v>8873.4517105199993</c:v>
                </c:pt>
                <c:pt idx="1442">
                  <c:v>8879.6329730599991</c:v>
                </c:pt>
                <c:pt idx="1443">
                  <c:v>8885.8142355999971</c:v>
                </c:pt>
                <c:pt idx="1444">
                  <c:v>8891.9954981400006</c:v>
                </c:pt>
                <c:pt idx="1445">
                  <c:v>8898.1767606799931</c:v>
                </c:pt>
                <c:pt idx="1446">
                  <c:v>8904.3580232099848</c:v>
                </c:pt>
                <c:pt idx="1447">
                  <c:v>8910.5392857499992</c:v>
                </c:pt>
                <c:pt idx="1448">
                  <c:v>8916.7205482900081</c:v>
                </c:pt>
                <c:pt idx="1449">
                  <c:v>8922.9018108300006</c:v>
                </c:pt>
                <c:pt idx="1450">
                  <c:v>8929.0830733700004</c:v>
                </c:pt>
                <c:pt idx="1451">
                  <c:v>8935.2643358999994</c:v>
                </c:pt>
                <c:pt idx="1452">
                  <c:v>8941.4455984399992</c:v>
                </c:pt>
                <c:pt idx="1453">
                  <c:v>8947.626860979999</c:v>
                </c:pt>
                <c:pt idx="1454">
                  <c:v>8953.8081235199916</c:v>
                </c:pt>
                <c:pt idx="1455">
                  <c:v>8959.989386059995</c:v>
                </c:pt>
                <c:pt idx="1456">
                  <c:v>8966.1706485899995</c:v>
                </c:pt>
                <c:pt idx="1457">
                  <c:v>8972.351911129992</c:v>
                </c:pt>
                <c:pt idx="1458">
                  <c:v>8978.5331736699936</c:v>
                </c:pt>
                <c:pt idx="1459">
                  <c:v>8984.714436210008</c:v>
                </c:pt>
                <c:pt idx="1460">
                  <c:v>8990.8956987399924</c:v>
                </c:pt>
                <c:pt idx="1461">
                  <c:v>8997.0769612799922</c:v>
                </c:pt>
                <c:pt idx="1462">
                  <c:v>9003.2582238199993</c:v>
                </c:pt>
                <c:pt idx="1463">
                  <c:v>9009.4394863600028</c:v>
                </c:pt>
                <c:pt idx="1464">
                  <c:v>9015.620748900008</c:v>
                </c:pt>
                <c:pt idx="1465">
                  <c:v>9021.8020114299925</c:v>
                </c:pt>
                <c:pt idx="1466">
                  <c:v>9027.9832739699923</c:v>
                </c:pt>
                <c:pt idx="1467">
                  <c:v>9034.1645365099994</c:v>
                </c:pt>
                <c:pt idx="1468">
                  <c:v>9040.3457990499919</c:v>
                </c:pt>
                <c:pt idx="1469">
                  <c:v>9046.5270615900008</c:v>
                </c:pt>
                <c:pt idx="1470">
                  <c:v>9052.7083241199998</c:v>
                </c:pt>
                <c:pt idx="1471">
                  <c:v>9058.8895866599923</c:v>
                </c:pt>
                <c:pt idx="1472">
                  <c:v>9065.0708491999994</c:v>
                </c:pt>
                <c:pt idx="1473">
                  <c:v>9071.2521117399992</c:v>
                </c:pt>
                <c:pt idx="1474">
                  <c:v>9077.433374279999</c:v>
                </c:pt>
                <c:pt idx="1475">
                  <c:v>9083.6146368099999</c:v>
                </c:pt>
                <c:pt idx="1476">
                  <c:v>9090.2497093200072</c:v>
                </c:pt>
                <c:pt idx="1477">
                  <c:v>9096.8847818400009</c:v>
                </c:pt>
                <c:pt idx="1478">
                  <c:v>9103.5198543499992</c:v>
                </c:pt>
                <c:pt idx="1479">
                  <c:v>9110.1549268599993</c:v>
                </c:pt>
                <c:pt idx="1480">
                  <c:v>9116.7899993699921</c:v>
                </c:pt>
                <c:pt idx="1481">
                  <c:v>9123.4250718799995</c:v>
                </c:pt>
                <c:pt idx="1482">
                  <c:v>9130.0601443899923</c:v>
                </c:pt>
                <c:pt idx="1483">
                  <c:v>9136.6952168999997</c:v>
                </c:pt>
                <c:pt idx="1484">
                  <c:v>9143.3302894099925</c:v>
                </c:pt>
                <c:pt idx="1485">
                  <c:v>9149.9653619199926</c:v>
                </c:pt>
                <c:pt idx="1486">
                  <c:v>9156.60043443</c:v>
                </c:pt>
                <c:pt idx="1487">
                  <c:v>9163.2355069400001</c:v>
                </c:pt>
                <c:pt idx="1488">
                  <c:v>9169.8705794599919</c:v>
                </c:pt>
                <c:pt idx="1489">
                  <c:v>9176.505651969992</c:v>
                </c:pt>
                <c:pt idx="1490">
                  <c:v>9183.1407244799993</c:v>
                </c:pt>
                <c:pt idx="1491">
                  <c:v>9189.7757969899922</c:v>
                </c:pt>
                <c:pt idx="1492">
                  <c:v>9196.4108694999923</c:v>
                </c:pt>
                <c:pt idx="1493">
                  <c:v>9203.0459420099996</c:v>
                </c:pt>
                <c:pt idx="1494">
                  <c:v>9209.6810145199997</c:v>
                </c:pt>
                <c:pt idx="1495">
                  <c:v>9216.3160870299926</c:v>
                </c:pt>
                <c:pt idx="1496">
                  <c:v>9222.9511595399927</c:v>
                </c:pt>
                <c:pt idx="1497">
                  <c:v>9229.58623205</c:v>
                </c:pt>
                <c:pt idx="1498">
                  <c:v>9236.2213045600001</c:v>
                </c:pt>
                <c:pt idx="1499">
                  <c:v>9242.8563770799919</c:v>
                </c:pt>
                <c:pt idx="1500">
                  <c:v>9249.4914495899993</c:v>
                </c:pt>
                <c:pt idx="1501">
                  <c:v>9256.1265220999994</c:v>
                </c:pt>
                <c:pt idx="1502">
                  <c:v>9262.7615946099922</c:v>
                </c:pt>
                <c:pt idx="1503">
                  <c:v>9269.3966671199996</c:v>
                </c:pt>
                <c:pt idx="1504">
                  <c:v>9276.0317396299924</c:v>
                </c:pt>
                <c:pt idx="1505">
                  <c:v>9282.6668121399998</c:v>
                </c:pt>
                <c:pt idx="1506">
                  <c:v>9289.3018846499872</c:v>
                </c:pt>
                <c:pt idx="1507">
                  <c:v>9295.93695716</c:v>
                </c:pt>
                <c:pt idx="1508">
                  <c:v>9302.5720296699892</c:v>
                </c:pt>
                <c:pt idx="1509">
                  <c:v>9309.2071021800002</c:v>
                </c:pt>
                <c:pt idx="1510">
                  <c:v>9315.842174699992</c:v>
                </c:pt>
                <c:pt idx="1511">
                  <c:v>9322.4772472099994</c:v>
                </c:pt>
                <c:pt idx="1512">
                  <c:v>9329.1123197199995</c:v>
                </c:pt>
                <c:pt idx="1513">
                  <c:v>9335.7473922299996</c:v>
                </c:pt>
                <c:pt idx="1514">
                  <c:v>9342.3824647399997</c:v>
                </c:pt>
                <c:pt idx="1515">
                  <c:v>9349.0175372499925</c:v>
                </c:pt>
                <c:pt idx="1516">
                  <c:v>9355.6526097599926</c:v>
                </c:pt>
                <c:pt idx="1517">
                  <c:v>9362.28768227</c:v>
                </c:pt>
                <c:pt idx="1518">
                  <c:v>9368.9227547800001</c:v>
                </c:pt>
                <c:pt idx="1519">
                  <c:v>9375.5578272899893</c:v>
                </c:pt>
                <c:pt idx="1520">
                  <c:v>9382.1928998000003</c:v>
                </c:pt>
                <c:pt idx="1521">
                  <c:v>9388.8279723199994</c:v>
                </c:pt>
                <c:pt idx="1522">
                  <c:v>9395.4630448299995</c:v>
                </c:pt>
                <c:pt idx="1523">
                  <c:v>9402.0981173399996</c:v>
                </c:pt>
                <c:pt idx="1524">
                  <c:v>9408.7331898499997</c:v>
                </c:pt>
                <c:pt idx="1525">
                  <c:v>9415.3682623599998</c:v>
                </c:pt>
                <c:pt idx="1526">
                  <c:v>9422.0033348699926</c:v>
                </c:pt>
                <c:pt idx="1527">
                  <c:v>9428.6384073800073</c:v>
                </c:pt>
                <c:pt idx="1528">
                  <c:v>9435.2734798900074</c:v>
                </c:pt>
                <c:pt idx="1529">
                  <c:v>9441.9085524000002</c:v>
                </c:pt>
                <c:pt idx="1530">
                  <c:v>9448.5436249100003</c:v>
                </c:pt>
                <c:pt idx="1531">
                  <c:v>9455.1786974199931</c:v>
                </c:pt>
                <c:pt idx="1532">
                  <c:v>9461.8137699399995</c:v>
                </c:pt>
                <c:pt idx="1533">
                  <c:v>9468.4488424499996</c:v>
                </c:pt>
                <c:pt idx="1534">
                  <c:v>9475.0839149599924</c:v>
                </c:pt>
                <c:pt idx="1535">
                  <c:v>9481.7189874699925</c:v>
                </c:pt>
                <c:pt idx="1536">
                  <c:v>9488.3540599799926</c:v>
                </c:pt>
                <c:pt idx="1537">
                  <c:v>9494.9891324899872</c:v>
                </c:pt>
                <c:pt idx="1538">
                  <c:v>9501.6242050000074</c:v>
                </c:pt>
                <c:pt idx="1539">
                  <c:v>9508.2592775100075</c:v>
                </c:pt>
                <c:pt idx="1540">
                  <c:v>9514.8943500200003</c:v>
                </c:pt>
                <c:pt idx="1541">
                  <c:v>9521.5294225300077</c:v>
                </c:pt>
                <c:pt idx="1542">
                  <c:v>9528.1644950400005</c:v>
                </c:pt>
                <c:pt idx="1543">
                  <c:v>9534.7995675500079</c:v>
                </c:pt>
                <c:pt idx="1544">
                  <c:v>9541.4346400699997</c:v>
                </c:pt>
                <c:pt idx="1545">
                  <c:v>9548.0697125799998</c:v>
                </c:pt>
                <c:pt idx="1546">
                  <c:v>9554.7047850899999</c:v>
                </c:pt>
                <c:pt idx="1547">
                  <c:v>9561.3398576</c:v>
                </c:pt>
                <c:pt idx="1548">
                  <c:v>9567.9749301100001</c:v>
                </c:pt>
                <c:pt idx="1549">
                  <c:v>9574.6100026200002</c:v>
                </c:pt>
                <c:pt idx="1550">
                  <c:v>9581.2450751300075</c:v>
                </c:pt>
                <c:pt idx="1551">
                  <c:v>9587.8801476399931</c:v>
                </c:pt>
                <c:pt idx="1552">
                  <c:v>9594.5152201500005</c:v>
                </c:pt>
                <c:pt idx="1553">
                  <c:v>9601.1502926599951</c:v>
                </c:pt>
                <c:pt idx="1554">
                  <c:v>9607.7853651700007</c:v>
                </c:pt>
                <c:pt idx="1555">
                  <c:v>9614.4204376899925</c:v>
                </c:pt>
                <c:pt idx="1556">
                  <c:v>9621.0555101999926</c:v>
                </c:pt>
                <c:pt idx="1557">
                  <c:v>9627.6905827099999</c:v>
                </c:pt>
                <c:pt idx="1558">
                  <c:v>9634.3256552199928</c:v>
                </c:pt>
                <c:pt idx="1559">
                  <c:v>9640.9607277300001</c:v>
                </c:pt>
                <c:pt idx="1560">
                  <c:v>9647.595800239993</c:v>
                </c:pt>
                <c:pt idx="1561">
                  <c:v>9654.2308727500076</c:v>
                </c:pt>
                <c:pt idx="1562">
                  <c:v>9660.8659452599895</c:v>
                </c:pt>
                <c:pt idx="1563">
                  <c:v>9667.5010177700005</c:v>
                </c:pt>
                <c:pt idx="1564">
                  <c:v>9674.136090279997</c:v>
                </c:pt>
                <c:pt idx="1565">
                  <c:v>9680.7711627900007</c:v>
                </c:pt>
                <c:pt idx="1566">
                  <c:v>9687.4062353099926</c:v>
                </c:pt>
                <c:pt idx="1567">
                  <c:v>9694.0413078200072</c:v>
                </c:pt>
                <c:pt idx="1568">
                  <c:v>9700.67638033</c:v>
                </c:pt>
                <c:pt idx="1569">
                  <c:v>9707.3114528400074</c:v>
                </c:pt>
                <c:pt idx="1570">
                  <c:v>9713.9465253500002</c:v>
                </c:pt>
                <c:pt idx="1571">
                  <c:v>9720.5815978600003</c:v>
                </c:pt>
                <c:pt idx="1572">
                  <c:v>9727.2166703700004</c:v>
                </c:pt>
                <c:pt idx="1573">
                  <c:v>9733.8517428800005</c:v>
                </c:pt>
                <c:pt idx="1574">
                  <c:v>9740.4868153899915</c:v>
                </c:pt>
                <c:pt idx="1575">
                  <c:v>9747.1218879000007</c:v>
                </c:pt>
                <c:pt idx="1576">
                  <c:v>9753.7569604099936</c:v>
                </c:pt>
                <c:pt idx="1577">
                  <c:v>9760.3920329299926</c:v>
                </c:pt>
                <c:pt idx="1578">
                  <c:v>9767.0271054399927</c:v>
                </c:pt>
                <c:pt idx="1579">
                  <c:v>9773.6621779500001</c:v>
                </c:pt>
                <c:pt idx="1580">
                  <c:v>9780.2972504600002</c:v>
                </c:pt>
                <c:pt idx="1581">
                  <c:v>9786.9323229700003</c:v>
                </c:pt>
                <c:pt idx="1582">
                  <c:v>9793.5673954799895</c:v>
                </c:pt>
                <c:pt idx="1583">
                  <c:v>9800.2024679900078</c:v>
                </c:pt>
                <c:pt idx="1584">
                  <c:v>9806.8375405000006</c:v>
                </c:pt>
                <c:pt idx="1585">
                  <c:v>9813.4726130099916</c:v>
                </c:pt>
                <c:pt idx="1586">
                  <c:v>9820.107685519999</c:v>
                </c:pt>
                <c:pt idx="1587">
                  <c:v>9826.7427580300136</c:v>
                </c:pt>
                <c:pt idx="1588">
                  <c:v>9833.3778305499873</c:v>
                </c:pt>
                <c:pt idx="1589">
                  <c:v>9840.0129030599928</c:v>
                </c:pt>
                <c:pt idx="1590">
                  <c:v>9846.6479755700002</c:v>
                </c:pt>
                <c:pt idx="1591">
                  <c:v>9853.2830480800076</c:v>
                </c:pt>
                <c:pt idx="1592">
                  <c:v>9859.9181205899895</c:v>
                </c:pt>
                <c:pt idx="1593">
                  <c:v>9866.5531930999914</c:v>
                </c:pt>
                <c:pt idx="1594">
                  <c:v>9873.1882656100006</c:v>
                </c:pt>
                <c:pt idx="1595">
                  <c:v>9879.8233381200007</c:v>
                </c:pt>
                <c:pt idx="1596">
                  <c:v>9886.4584106299935</c:v>
                </c:pt>
                <c:pt idx="1597">
                  <c:v>9893.0934831400009</c:v>
                </c:pt>
                <c:pt idx="1598">
                  <c:v>9899.7285556499992</c:v>
                </c:pt>
                <c:pt idx="1599">
                  <c:v>9906.3636281700001</c:v>
                </c:pt>
                <c:pt idx="1600">
                  <c:v>9912.9987006799929</c:v>
                </c:pt>
                <c:pt idx="1601">
                  <c:v>9919.6337731900076</c:v>
                </c:pt>
                <c:pt idx="1602">
                  <c:v>9926.2688457000004</c:v>
                </c:pt>
                <c:pt idx="1603">
                  <c:v>9932.9039182100005</c:v>
                </c:pt>
                <c:pt idx="1604">
                  <c:v>9939.5389907199951</c:v>
                </c:pt>
                <c:pt idx="1605">
                  <c:v>9946.1740632300007</c:v>
                </c:pt>
                <c:pt idx="1606">
                  <c:v>9952.8091357399917</c:v>
                </c:pt>
                <c:pt idx="1607">
                  <c:v>9959.4442082500082</c:v>
                </c:pt>
                <c:pt idx="1608">
                  <c:v>9966.0792807599992</c:v>
                </c:pt>
                <c:pt idx="1609">
                  <c:v>9972.7143532699993</c:v>
                </c:pt>
                <c:pt idx="1610">
                  <c:v>9979.3494257900002</c:v>
                </c:pt>
                <c:pt idx="1611">
                  <c:v>9985.9844983000075</c:v>
                </c:pt>
                <c:pt idx="1612">
                  <c:v>9992.6195708100076</c:v>
                </c:pt>
                <c:pt idx="1613">
                  <c:v>9999.2546433200005</c:v>
                </c:pt>
                <c:pt idx="1614">
                  <c:v>10005.8897158</c:v>
                </c:pt>
                <c:pt idx="1615">
                  <c:v>10012.52478830001</c:v>
                </c:pt>
                <c:pt idx="1616">
                  <c:v>10019.159860899999</c:v>
                </c:pt>
                <c:pt idx="1617">
                  <c:v>10025.794933399999</c:v>
                </c:pt>
                <c:pt idx="1618">
                  <c:v>10032.4300059</c:v>
                </c:pt>
                <c:pt idx="1619">
                  <c:v>10039.065078400001</c:v>
                </c:pt>
                <c:pt idx="1620">
                  <c:v>10045.7001509</c:v>
                </c:pt>
                <c:pt idx="1621">
                  <c:v>10052.335223399992</c:v>
                </c:pt>
                <c:pt idx="1622">
                  <c:v>10058.970295900001</c:v>
                </c:pt>
                <c:pt idx="1623">
                  <c:v>10065.6053684</c:v>
                </c:pt>
                <c:pt idx="1624">
                  <c:v>10072.24044090001</c:v>
                </c:pt>
                <c:pt idx="1625">
                  <c:v>10078.875513399991</c:v>
                </c:pt>
                <c:pt idx="1626">
                  <c:v>10085.510586</c:v>
                </c:pt>
                <c:pt idx="1627">
                  <c:v>10092.145658500007</c:v>
                </c:pt>
                <c:pt idx="1628">
                  <c:v>10098.780731000004</c:v>
                </c:pt>
                <c:pt idx="1629">
                  <c:v>10105.415803499991</c:v>
                </c:pt>
                <c:pt idx="1630">
                  <c:v>10112.050875999992</c:v>
                </c:pt>
                <c:pt idx="1631">
                  <c:v>10118.6859485</c:v>
                </c:pt>
                <c:pt idx="1632">
                  <c:v>10125.321021</c:v>
                </c:pt>
                <c:pt idx="1633">
                  <c:v>10131.956093499988</c:v>
                </c:pt>
                <c:pt idx="1634">
                  <c:v>10138.591166</c:v>
                </c:pt>
                <c:pt idx="1635">
                  <c:v>10145.2262386</c:v>
                </c:pt>
                <c:pt idx="1636">
                  <c:v>10151.8613111</c:v>
                </c:pt>
                <c:pt idx="1637">
                  <c:v>10158.496383599993</c:v>
                </c:pt>
                <c:pt idx="1638">
                  <c:v>10165.131456100014</c:v>
                </c:pt>
                <c:pt idx="1639">
                  <c:v>10171.766528599999</c:v>
                </c:pt>
                <c:pt idx="1640">
                  <c:v>10178.4016011</c:v>
                </c:pt>
                <c:pt idx="1641">
                  <c:v>10185.036673599992</c:v>
                </c:pt>
                <c:pt idx="1642">
                  <c:v>10191.67174610001</c:v>
                </c:pt>
                <c:pt idx="1643">
                  <c:v>10198.306818599995</c:v>
                </c:pt>
                <c:pt idx="1644">
                  <c:v>10204.9418912</c:v>
                </c:pt>
                <c:pt idx="1645">
                  <c:v>10211.576963699985</c:v>
                </c:pt>
                <c:pt idx="1646">
                  <c:v>10218.212036200002</c:v>
                </c:pt>
                <c:pt idx="1647">
                  <c:v>10224.8471087</c:v>
                </c:pt>
                <c:pt idx="1648">
                  <c:v>10231.482181199999</c:v>
                </c:pt>
                <c:pt idx="1649">
                  <c:v>10238.1172537</c:v>
                </c:pt>
                <c:pt idx="1650">
                  <c:v>10244.7523262</c:v>
                </c:pt>
                <c:pt idx="1651">
                  <c:v>10251.387398700001</c:v>
                </c:pt>
                <c:pt idx="1652">
                  <c:v>10258.022471200007</c:v>
                </c:pt>
                <c:pt idx="1653">
                  <c:v>10264.6575438</c:v>
                </c:pt>
                <c:pt idx="1654">
                  <c:v>10271.292616299999</c:v>
                </c:pt>
                <c:pt idx="1655">
                  <c:v>10277.9276888</c:v>
                </c:pt>
                <c:pt idx="1656">
                  <c:v>10284.562761300007</c:v>
                </c:pt>
                <c:pt idx="1657">
                  <c:v>10291.197833800001</c:v>
                </c:pt>
                <c:pt idx="1658">
                  <c:v>10297.8329063</c:v>
                </c:pt>
                <c:pt idx="1659">
                  <c:v>10304.467978799992</c:v>
                </c:pt>
                <c:pt idx="1660">
                  <c:v>10311.10305130001</c:v>
                </c:pt>
                <c:pt idx="1661">
                  <c:v>10317.7381238</c:v>
                </c:pt>
                <c:pt idx="1662">
                  <c:v>10324.373196399993</c:v>
                </c:pt>
                <c:pt idx="1663">
                  <c:v>10331.008268900006</c:v>
                </c:pt>
                <c:pt idx="1664">
                  <c:v>10337.643341400008</c:v>
                </c:pt>
                <c:pt idx="1665">
                  <c:v>10344.2784139</c:v>
                </c:pt>
                <c:pt idx="1666">
                  <c:v>10350.913486400004</c:v>
                </c:pt>
                <c:pt idx="1667">
                  <c:v>10357.548558900007</c:v>
                </c:pt>
                <c:pt idx="1668">
                  <c:v>10364.183631399999</c:v>
                </c:pt>
                <c:pt idx="1669">
                  <c:v>10370.818703899999</c:v>
                </c:pt>
                <c:pt idx="1670">
                  <c:v>10377.4537764</c:v>
                </c:pt>
                <c:pt idx="1671">
                  <c:v>10384.088849</c:v>
                </c:pt>
                <c:pt idx="1672">
                  <c:v>10390.723921500006</c:v>
                </c:pt>
                <c:pt idx="1673">
                  <c:v>10397.358993999986</c:v>
                </c:pt>
                <c:pt idx="1674">
                  <c:v>10403.994066499999</c:v>
                </c:pt>
                <c:pt idx="1675">
                  <c:v>10410.629139000001</c:v>
                </c:pt>
                <c:pt idx="1676">
                  <c:v>10417.264211500007</c:v>
                </c:pt>
                <c:pt idx="1677">
                  <c:v>10423.899283999992</c:v>
                </c:pt>
                <c:pt idx="1678">
                  <c:v>10430.534356500008</c:v>
                </c:pt>
                <c:pt idx="1679">
                  <c:v>10437.169429</c:v>
                </c:pt>
                <c:pt idx="1680">
                  <c:v>10443.804501500004</c:v>
                </c:pt>
                <c:pt idx="1681">
                  <c:v>10450.439574100004</c:v>
                </c:pt>
                <c:pt idx="1682">
                  <c:v>10457.0746466</c:v>
                </c:pt>
                <c:pt idx="1683">
                  <c:v>10463.709719099999</c:v>
                </c:pt>
                <c:pt idx="1684">
                  <c:v>10470.3447916</c:v>
                </c:pt>
                <c:pt idx="1685">
                  <c:v>10476.9798641</c:v>
                </c:pt>
                <c:pt idx="1686">
                  <c:v>10483.614936600001</c:v>
                </c:pt>
                <c:pt idx="1687">
                  <c:v>10490.2500091</c:v>
                </c:pt>
                <c:pt idx="1688">
                  <c:v>10496.885081599992</c:v>
                </c:pt>
                <c:pt idx="1689">
                  <c:v>10503.520154100002</c:v>
                </c:pt>
                <c:pt idx="1690">
                  <c:v>10510.155226700001</c:v>
                </c:pt>
                <c:pt idx="1691">
                  <c:v>10516.7902992</c:v>
                </c:pt>
                <c:pt idx="1692">
                  <c:v>10523.425371699992</c:v>
                </c:pt>
                <c:pt idx="1693">
                  <c:v>10530.0604442</c:v>
                </c:pt>
                <c:pt idx="1694">
                  <c:v>10536.6955167</c:v>
                </c:pt>
                <c:pt idx="1695">
                  <c:v>10543.330589200001</c:v>
                </c:pt>
                <c:pt idx="1696">
                  <c:v>10549.965661699991</c:v>
                </c:pt>
                <c:pt idx="1697">
                  <c:v>10556.600734199999</c:v>
                </c:pt>
                <c:pt idx="1698">
                  <c:v>10563.2358067</c:v>
                </c:pt>
                <c:pt idx="1699">
                  <c:v>10569.870879300001</c:v>
                </c:pt>
                <c:pt idx="1700">
                  <c:v>10576.5059518</c:v>
                </c:pt>
                <c:pt idx="1701">
                  <c:v>10583.141024299999</c:v>
                </c:pt>
                <c:pt idx="1702">
                  <c:v>10589.7760968</c:v>
                </c:pt>
                <c:pt idx="1703">
                  <c:v>10596.4111693</c:v>
                </c:pt>
                <c:pt idx="1704">
                  <c:v>10603.04624180001</c:v>
                </c:pt>
                <c:pt idx="1705">
                  <c:v>10609.6813143</c:v>
                </c:pt>
                <c:pt idx="1706">
                  <c:v>10616.316386799992</c:v>
                </c:pt>
                <c:pt idx="1707">
                  <c:v>10622.9514593</c:v>
                </c:pt>
                <c:pt idx="1708">
                  <c:v>10629.586531899999</c:v>
                </c:pt>
                <c:pt idx="1709">
                  <c:v>10636.2216044</c:v>
                </c:pt>
                <c:pt idx="1710">
                  <c:v>10642.856676899994</c:v>
                </c:pt>
                <c:pt idx="1711">
                  <c:v>10649.4917494</c:v>
                </c:pt>
                <c:pt idx="1712">
                  <c:v>10656.126821899999</c:v>
                </c:pt>
                <c:pt idx="1713">
                  <c:v>10662.761894400001</c:v>
                </c:pt>
                <c:pt idx="1714">
                  <c:v>10669.396966899993</c:v>
                </c:pt>
                <c:pt idx="1715">
                  <c:v>10676.032039399999</c:v>
                </c:pt>
                <c:pt idx="1716">
                  <c:v>10682.667111899997</c:v>
                </c:pt>
                <c:pt idx="1717">
                  <c:v>10689.302184499991</c:v>
                </c:pt>
                <c:pt idx="1718">
                  <c:v>10695.937257000007</c:v>
                </c:pt>
                <c:pt idx="1719">
                  <c:v>10702.572329500001</c:v>
                </c:pt>
                <c:pt idx="1720">
                  <c:v>10709.207402000007</c:v>
                </c:pt>
                <c:pt idx="1721">
                  <c:v>10715.842474499999</c:v>
                </c:pt>
                <c:pt idx="1722">
                  <c:v>10722.477547</c:v>
                </c:pt>
                <c:pt idx="1723">
                  <c:v>10729.1126195</c:v>
                </c:pt>
                <c:pt idx="1724">
                  <c:v>10735.747692000004</c:v>
                </c:pt>
                <c:pt idx="1725">
                  <c:v>10742.3827645</c:v>
                </c:pt>
                <c:pt idx="1726">
                  <c:v>10749.017836999992</c:v>
                </c:pt>
                <c:pt idx="1727">
                  <c:v>10755.652909599992</c:v>
                </c:pt>
                <c:pt idx="1728">
                  <c:v>10762.287982100002</c:v>
                </c:pt>
                <c:pt idx="1729">
                  <c:v>10768.9230546</c:v>
                </c:pt>
                <c:pt idx="1730">
                  <c:v>10775.558127099992</c:v>
                </c:pt>
                <c:pt idx="1731">
                  <c:v>10782.193199599997</c:v>
                </c:pt>
                <c:pt idx="1732">
                  <c:v>10788.828272100007</c:v>
                </c:pt>
                <c:pt idx="1733">
                  <c:v>10795.463344600001</c:v>
                </c:pt>
                <c:pt idx="1734">
                  <c:v>10802.098417100007</c:v>
                </c:pt>
                <c:pt idx="1735">
                  <c:v>10808.733489600007</c:v>
                </c:pt>
                <c:pt idx="1736">
                  <c:v>10815.368562199999</c:v>
                </c:pt>
                <c:pt idx="1737">
                  <c:v>10822.003634699993</c:v>
                </c:pt>
                <c:pt idx="1738">
                  <c:v>10828.638707200007</c:v>
                </c:pt>
                <c:pt idx="1739">
                  <c:v>10835.273779700006</c:v>
                </c:pt>
                <c:pt idx="1740">
                  <c:v>10841.9088522</c:v>
                </c:pt>
                <c:pt idx="1741">
                  <c:v>10848.543924699992</c:v>
                </c:pt>
                <c:pt idx="1742">
                  <c:v>10855.178997200001</c:v>
                </c:pt>
                <c:pt idx="1743">
                  <c:v>10861.8140697</c:v>
                </c:pt>
                <c:pt idx="1744">
                  <c:v>10868.449142200006</c:v>
                </c:pt>
                <c:pt idx="1745">
                  <c:v>10875.084214799999</c:v>
                </c:pt>
                <c:pt idx="1746">
                  <c:v>10881.719287300008</c:v>
                </c:pt>
                <c:pt idx="1747">
                  <c:v>10888.3543598</c:v>
                </c:pt>
                <c:pt idx="1748">
                  <c:v>10894.989432300004</c:v>
                </c:pt>
                <c:pt idx="1749">
                  <c:v>10901.624504800007</c:v>
                </c:pt>
                <c:pt idx="1750">
                  <c:v>10908.259577299999</c:v>
                </c:pt>
                <c:pt idx="1751">
                  <c:v>10914.8946498</c:v>
                </c:pt>
                <c:pt idx="1752">
                  <c:v>10921.529722300007</c:v>
                </c:pt>
                <c:pt idx="1753">
                  <c:v>10928.164794800006</c:v>
                </c:pt>
                <c:pt idx="1754">
                  <c:v>10934.799867400006</c:v>
                </c:pt>
                <c:pt idx="1755">
                  <c:v>10941.434939899997</c:v>
                </c:pt>
                <c:pt idx="1756">
                  <c:v>10948.0700124</c:v>
                </c:pt>
                <c:pt idx="1757">
                  <c:v>10954.705084900001</c:v>
                </c:pt>
                <c:pt idx="1758">
                  <c:v>10961.3401574</c:v>
                </c:pt>
                <c:pt idx="1759">
                  <c:v>10967.975229899992</c:v>
                </c:pt>
                <c:pt idx="1760">
                  <c:v>10974.6103024</c:v>
                </c:pt>
                <c:pt idx="1761">
                  <c:v>10981.2453749</c:v>
                </c:pt>
                <c:pt idx="1762">
                  <c:v>10987.880447400004</c:v>
                </c:pt>
                <c:pt idx="1763">
                  <c:v>10994.515520000001</c:v>
                </c:pt>
                <c:pt idx="1764">
                  <c:v>11001.1505925</c:v>
                </c:pt>
                <c:pt idx="1765">
                  <c:v>11007.785664999992</c:v>
                </c:pt>
                <c:pt idx="1766">
                  <c:v>11014.420737500002</c:v>
                </c:pt>
                <c:pt idx="1767">
                  <c:v>11021.055809999989</c:v>
                </c:pt>
                <c:pt idx="1768">
                  <c:v>11027.690882499999</c:v>
                </c:pt>
                <c:pt idx="1769">
                  <c:v>11034.325954999991</c:v>
                </c:pt>
                <c:pt idx="1770">
                  <c:v>11040.9610275</c:v>
                </c:pt>
                <c:pt idx="1771">
                  <c:v>11047.596100000001</c:v>
                </c:pt>
                <c:pt idx="1772">
                  <c:v>11054.231172600004</c:v>
                </c:pt>
                <c:pt idx="1773">
                  <c:v>11060.8662451</c:v>
                </c:pt>
                <c:pt idx="1774">
                  <c:v>11067.501317599999</c:v>
                </c:pt>
                <c:pt idx="1775">
                  <c:v>11074.1363901</c:v>
                </c:pt>
                <c:pt idx="1776">
                  <c:v>11080.771462600007</c:v>
                </c:pt>
                <c:pt idx="1777">
                  <c:v>11087.406535100001</c:v>
                </c:pt>
                <c:pt idx="1778">
                  <c:v>11094.0416076</c:v>
                </c:pt>
                <c:pt idx="1779">
                  <c:v>11100.676680099992</c:v>
                </c:pt>
                <c:pt idx="1780">
                  <c:v>11107.311752600002</c:v>
                </c:pt>
                <c:pt idx="1781">
                  <c:v>11113.9468251</c:v>
                </c:pt>
                <c:pt idx="1782">
                  <c:v>11120.5818977</c:v>
                </c:pt>
                <c:pt idx="1783">
                  <c:v>11127.216970199999</c:v>
                </c:pt>
                <c:pt idx="1784">
                  <c:v>11133.8520427</c:v>
                </c:pt>
                <c:pt idx="1785">
                  <c:v>11140.487115199992</c:v>
                </c:pt>
                <c:pt idx="1786">
                  <c:v>11147.122187700004</c:v>
                </c:pt>
                <c:pt idx="1787">
                  <c:v>11153.7572602</c:v>
                </c:pt>
                <c:pt idx="1788">
                  <c:v>11160.392332699992</c:v>
                </c:pt>
                <c:pt idx="1789">
                  <c:v>11167.0274052</c:v>
                </c:pt>
                <c:pt idx="1790">
                  <c:v>11173.662477700007</c:v>
                </c:pt>
                <c:pt idx="1791">
                  <c:v>11180.297550300007</c:v>
                </c:pt>
                <c:pt idx="1792">
                  <c:v>11186.932622800006</c:v>
                </c:pt>
                <c:pt idx="1793">
                  <c:v>11193.567695299991</c:v>
                </c:pt>
                <c:pt idx="1794">
                  <c:v>11200.202767800012</c:v>
                </c:pt>
                <c:pt idx="1795">
                  <c:v>11206.837840300002</c:v>
                </c:pt>
                <c:pt idx="1796">
                  <c:v>11213.4729128</c:v>
                </c:pt>
                <c:pt idx="1797">
                  <c:v>11220.107985299992</c:v>
                </c:pt>
                <c:pt idx="1798">
                  <c:v>11226.743057800015</c:v>
                </c:pt>
                <c:pt idx="1799">
                  <c:v>11233.378130299989</c:v>
                </c:pt>
                <c:pt idx="1800">
                  <c:v>11240.013202900007</c:v>
                </c:pt>
                <c:pt idx="1801">
                  <c:v>11246.648275400004</c:v>
                </c:pt>
                <c:pt idx="1802">
                  <c:v>11253.283347900007</c:v>
                </c:pt>
                <c:pt idx="1803">
                  <c:v>11259.918420399999</c:v>
                </c:pt>
                <c:pt idx="1804">
                  <c:v>11266.5534929</c:v>
                </c:pt>
                <c:pt idx="1805">
                  <c:v>11273.1885654</c:v>
                </c:pt>
                <c:pt idx="1806">
                  <c:v>11279.823637900001</c:v>
                </c:pt>
                <c:pt idx="1807">
                  <c:v>11286.458710399997</c:v>
                </c:pt>
                <c:pt idx="1808">
                  <c:v>11293.093782900007</c:v>
                </c:pt>
                <c:pt idx="1809">
                  <c:v>11299.728855500007</c:v>
                </c:pt>
                <c:pt idx="1810">
                  <c:v>11306.363928000001</c:v>
                </c:pt>
                <c:pt idx="1811">
                  <c:v>11312.9990005</c:v>
                </c:pt>
                <c:pt idx="1812">
                  <c:v>11319.634073000007</c:v>
                </c:pt>
                <c:pt idx="1813">
                  <c:v>11326.2691455</c:v>
                </c:pt>
                <c:pt idx="1814">
                  <c:v>11332.904218000007</c:v>
                </c:pt>
                <c:pt idx="1815">
                  <c:v>11339.539290500004</c:v>
                </c:pt>
                <c:pt idx="1816">
                  <c:v>11346.174363</c:v>
                </c:pt>
                <c:pt idx="1817">
                  <c:v>11352.809435499992</c:v>
                </c:pt>
                <c:pt idx="1818">
                  <c:v>11359.444508100012</c:v>
                </c:pt>
                <c:pt idx="1819">
                  <c:v>11366.079580600001</c:v>
                </c:pt>
                <c:pt idx="1820">
                  <c:v>11372.714653100007</c:v>
                </c:pt>
                <c:pt idx="1821">
                  <c:v>11379.349725599999</c:v>
                </c:pt>
                <c:pt idx="1822">
                  <c:v>11385.984798100008</c:v>
                </c:pt>
                <c:pt idx="1823">
                  <c:v>11392.6198706</c:v>
                </c:pt>
                <c:pt idx="1824">
                  <c:v>11399.254943100002</c:v>
                </c:pt>
                <c:pt idx="1825">
                  <c:v>11405.890015599995</c:v>
                </c:pt>
                <c:pt idx="1826">
                  <c:v>11412.525088099999</c:v>
                </c:pt>
                <c:pt idx="1827">
                  <c:v>11419.160160699992</c:v>
                </c:pt>
                <c:pt idx="1828">
                  <c:v>11425.795233199999</c:v>
                </c:pt>
                <c:pt idx="1829">
                  <c:v>11432.4303057</c:v>
                </c:pt>
                <c:pt idx="1830">
                  <c:v>11439.065378200001</c:v>
                </c:pt>
                <c:pt idx="1831">
                  <c:v>11445.700450700007</c:v>
                </c:pt>
                <c:pt idx="1832">
                  <c:v>11452.335523199992</c:v>
                </c:pt>
                <c:pt idx="1833">
                  <c:v>11458.763291900004</c:v>
                </c:pt>
                <c:pt idx="1834">
                  <c:v>11465.191060499999</c:v>
                </c:pt>
                <c:pt idx="1835">
                  <c:v>11471.618829200001</c:v>
                </c:pt>
                <c:pt idx="1836">
                  <c:v>11478.046597799999</c:v>
                </c:pt>
                <c:pt idx="1837">
                  <c:v>11484.474366500002</c:v>
                </c:pt>
                <c:pt idx="1838">
                  <c:v>11490.902135199995</c:v>
                </c:pt>
                <c:pt idx="1839">
                  <c:v>11497.329903799993</c:v>
                </c:pt>
                <c:pt idx="1840">
                  <c:v>11503.7576725</c:v>
                </c:pt>
                <c:pt idx="1841">
                  <c:v>11510.185441100008</c:v>
                </c:pt>
                <c:pt idx="1842">
                  <c:v>11516.613209800007</c:v>
                </c:pt>
                <c:pt idx="1843">
                  <c:v>11523.040978499999</c:v>
                </c:pt>
                <c:pt idx="1844">
                  <c:v>11529.468747100007</c:v>
                </c:pt>
                <c:pt idx="1845">
                  <c:v>11535.896515799992</c:v>
                </c:pt>
                <c:pt idx="1846">
                  <c:v>11542.3242845</c:v>
                </c:pt>
                <c:pt idx="1847">
                  <c:v>11548.752053099999</c:v>
                </c:pt>
                <c:pt idx="1848">
                  <c:v>11555.1798218</c:v>
                </c:pt>
                <c:pt idx="1849">
                  <c:v>11561.607590400001</c:v>
                </c:pt>
                <c:pt idx="1850">
                  <c:v>11568.0353591</c:v>
                </c:pt>
                <c:pt idx="1851">
                  <c:v>11574.4631278</c:v>
                </c:pt>
                <c:pt idx="1852">
                  <c:v>11580.890896399997</c:v>
                </c:pt>
                <c:pt idx="1853">
                  <c:v>11587.3186651</c:v>
                </c:pt>
                <c:pt idx="1854">
                  <c:v>11593.7464337</c:v>
                </c:pt>
                <c:pt idx="1855">
                  <c:v>11600.174202400007</c:v>
                </c:pt>
                <c:pt idx="1856">
                  <c:v>11606.601971100004</c:v>
                </c:pt>
                <c:pt idx="1857">
                  <c:v>11613.029739699992</c:v>
                </c:pt>
                <c:pt idx="1858">
                  <c:v>11619.457508400001</c:v>
                </c:pt>
                <c:pt idx="1859">
                  <c:v>11625.885276999992</c:v>
                </c:pt>
                <c:pt idx="1860">
                  <c:v>11632.313045700002</c:v>
                </c:pt>
                <c:pt idx="1861">
                  <c:v>11638.7408144</c:v>
                </c:pt>
                <c:pt idx="1862">
                  <c:v>11645.168583000001</c:v>
                </c:pt>
                <c:pt idx="1863">
                  <c:v>11651.5963517</c:v>
                </c:pt>
                <c:pt idx="1864">
                  <c:v>11658.024120300002</c:v>
                </c:pt>
                <c:pt idx="1865">
                  <c:v>11664.451888999993</c:v>
                </c:pt>
                <c:pt idx="1866">
                  <c:v>11670.879657699992</c:v>
                </c:pt>
                <c:pt idx="1867">
                  <c:v>11677.3074263</c:v>
                </c:pt>
                <c:pt idx="1868">
                  <c:v>11683.735194999992</c:v>
                </c:pt>
                <c:pt idx="1869">
                  <c:v>11690.162963599993</c:v>
                </c:pt>
                <c:pt idx="1870">
                  <c:v>11696.590732299999</c:v>
                </c:pt>
                <c:pt idx="1871">
                  <c:v>11703.018501</c:v>
                </c:pt>
                <c:pt idx="1872">
                  <c:v>11709.446269599999</c:v>
                </c:pt>
                <c:pt idx="1873">
                  <c:v>11715.8740383</c:v>
                </c:pt>
                <c:pt idx="1874">
                  <c:v>11722.301806900001</c:v>
                </c:pt>
                <c:pt idx="1875">
                  <c:v>11728.7295756</c:v>
                </c:pt>
                <c:pt idx="1876">
                  <c:v>11735.1573443</c:v>
                </c:pt>
                <c:pt idx="1877">
                  <c:v>11741.585112899997</c:v>
                </c:pt>
                <c:pt idx="1878">
                  <c:v>11748.0128816</c:v>
                </c:pt>
                <c:pt idx="1879">
                  <c:v>11754.4406502</c:v>
                </c:pt>
                <c:pt idx="1880">
                  <c:v>11760.8684189</c:v>
                </c:pt>
                <c:pt idx="1881">
                  <c:v>11767.296187600001</c:v>
                </c:pt>
                <c:pt idx="1882">
                  <c:v>11773.723956200007</c:v>
                </c:pt>
                <c:pt idx="1883">
                  <c:v>11780.151724900001</c:v>
                </c:pt>
                <c:pt idx="1884">
                  <c:v>11786.579493499992</c:v>
                </c:pt>
                <c:pt idx="1885">
                  <c:v>11793.007262200004</c:v>
                </c:pt>
                <c:pt idx="1886">
                  <c:v>11799.435030899995</c:v>
                </c:pt>
                <c:pt idx="1887">
                  <c:v>11805.862799500001</c:v>
                </c:pt>
                <c:pt idx="1888">
                  <c:v>11812.290568200007</c:v>
                </c:pt>
                <c:pt idx="1889">
                  <c:v>11818.718336800002</c:v>
                </c:pt>
                <c:pt idx="1890">
                  <c:v>11825.1461055</c:v>
                </c:pt>
                <c:pt idx="1891">
                  <c:v>11831.573874199999</c:v>
                </c:pt>
                <c:pt idx="1892">
                  <c:v>11838.001642800007</c:v>
                </c:pt>
                <c:pt idx="1893">
                  <c:v>11844.429411499999</c:v>
                </c:pt>
                <c:pt idx="1894">
                  <c:v>11850.857180199993</c:v>
                </c:pt>
                <c:pt idx="1895">
                  <c:v>11857.28494880001</c:v>
                </c:pt>
                <c:pt idx="1896">
                  <c:v>11863.71271750001</c:v>
                </c:pt>
                <c:pt idx="1897">
                  <c:v>11870.14048610001</c:v>
                </c:pt>
                <c:pt idx="1898">
                  <c:v>11876.5682548</c:v>
                </c:pt>
                <c:pt idx="1899">
                  <c:v>11882.996023499989</c:v>
                </c:pt>
                <c:pt idx="1900">
                  <c:v>11889.423792100008</c:v>
                </c:pt>
                <c:pt idx="1901">
                  <c:v>11895.8515608</c:v>
                </c:pt>
                <c:pt idx="1902">
                  <c:v>11902.279329399997</c:v>
                </c:pt>
                <c:pt idx="1903">
                  <c:v>11908.707098100007</c:v>
                </c:pt>
                <c:pt idx="1904">
                  <c:v>11915.13486680001</c:v>
                </c:pt>
                <c:pt idx="1905">
                  <c:v>11921.562635399992</c:v>
                </c:pt>
                <c:pt idx="1906">
                  <c:v>11927.990404100006</c:v>
                </c:pt>
                <c:pt idx="1907">
                  <c:v>11934.4181727</c:v>
                </c:pt>
                <c:pt idx="1908">
                  <c:v>11940.845941400001</c:v>
                </c:pt>
                <c:pt idx="1909">
                  <c:v>11947.273710100008</c:v>
                </c:pt>
                <c:pt idx="1910">
                  <c:v>11953.70147870001</c:v>
                </c:pt>
                <c:pt idx="1911">
                  <c:v>11960.129247400007</c:v>
                </c:pt>
                <c:pt idx="1912">
                  <c:v>11966.557016000001</c:v>
                </c:pt>
                <c:pt idx="1913">
                  <c:v>11972.9847847</c:v>
                </c:pt>
                <c:pt idx="1914">
                  <c:v>11979.4125534</c:v>
                </c:pt>
                <c:pt idx="1915">
                  <c:v>11985.840322</c:v>
                </c:pt>
                <c:pt idx="1916">
                  <c:v>11992.268090699992</c:v>
                </c:pt>
                <c:pt idx="1917">
                  <c:v>11998.6958593</c:v>
                </c:pt>
                <c:pt idx="1918">
                  <c:v>12005.123627999999</c:v>
                </c:pt>
                <c:pt idx="1919">
                  <c:v>12011.551396700001</c:v>
                </c:pt>
                <c:pt idx="1920">
                  <c:v>12017.979165299992</c:v>
                </c:pt>
                <c:pt idx="1921">
                  <c:v>12024.406933999988</c:v>
                </c:pt>
                <c:pt idx="1922">
                  <c:v>12030.834702600006</c:v>
                </c:pt>
                <c:pt idx="1923">
                  <c:v>12037.262471300008</c:v>
                </c:pt>
                <c:pt idx="1924">
                  <c:v>12043.690240000007</c:v>
                </c:pt>
                <c:pt idx="1925">
                  <c:v>12050.1180086</c:v>
                </c:pt>
                <c:pt idx="1926">
                  <c:v>12056.545777300007</c:v>
                </c:pt>
                <c:pt idx="1927">
                  <c:v>12062.9735459</c:v>
                </c:pt>
                <c:pt idx="1928">
                  <c:v>12069.401314599992</c:v>
                </c:pt>
                <c:pt idx="1929">
                  <c:v>12075.829083299992</c:v>
                </c:pt>
                <c:pt idx="1930">
                  <c:v>12082.2568519</c:v>
                </c:pt>
                <c:pt idx="1931">
                  <c:v>12088.684620599999</c:v>
                </c:pt>
                <c:pt idx="1932">
                  <c:v>12095.1123892</c:v>
                </c:pt>
                <c:pt idx="1933">
                  <c:v>12101.540157900004</c:v>
                </c:pt>
                <c:pt idx="1934">
                  <c:v>12107.967926599991</c:v>
                </c:pt>
                <c:pt idx="1935">
                  <c:v>12114.395695199993</c:v>
                </c:pt>
                <c:pt idx="1936">
                  <c:v>12120.8234639</c:v>
                </c:pt>
                <c:pt idx="1937">
                  <c:v>12127.2512326</c:v>
                </c:pt>
                <c:pt idx="1938">
                  <c:v>12133.6790012</c:v>
                </c:pt>
                <c:pt idx="1939">
                  <c:v>12140.1067699</c:v>
                </c:pt>
                <c:pt idx="1940">
                  <c:v>12146.534538500007</c:v>
                </c:pt>
                <c:pt idx="1941">
                  <c:v>12152.962307199999</c:v>
                </c:pt>
                <c:pt idx="1942">
                  <c:v>12159.390075900001</c:v>
                </c:pt>
                <c:pt idx="1943">
                  <c:v>12165.817844499992</c:v>
                </c:pt>
                <c:pt idx="1944">
                  <c:v>12172.245613200001</c:v>
                </c:pt>
                <c:pt idx="1945">
                  <c:v>12178.673381799999</c:v>
                </c:pt>
                <c:pt idx="1946">
                  <c:v>12185.101150500002</c:v>
                </c:pt>
                <c:pt idx="1947">
                  <c:v>12191.528919199995</c:v>
                </c:pt>
                <c:pt idx="1948">
                  <c:v>12197.956687800001</c:v>
                </c:pt>
                <c:pt idx="1949">
                  <c:v>12204.384456500007</c:v>
                </c:pt>
                <c:pt idx="1950">
                  <c:v>12210.8122251</c:v>
                </c:pt>
                <c:pt idx="1951">
                  <c:v>12217.2399938</c:v>
                </c:pt>
                <c:pt idx="1952">
                  <c:v>12223.667762499999</c:v>
                </c:pt>
                <c:pt idx="1953">
                  <c:v>12230.0955311</c:v>
                </c:pt>
                <c:pt idx="1954">
                  <c:v>12236.523299799999</c:v>
                </c:pt>
                <c:pt idx="1955">
                  <c:v>12242.9510684</c:v>
                </c:pt>
                <c:pt idx="1956">
                  <c:v>12249.378837099992</c:v>
                </c:pt>
                <c:pt idx="1957">
                  <c:v>12255.806605799993</c:v>
                </c:pt>
                <c:pt idx="1958">
                  <c:v>12262.234374400006</c:v>
                </c:pt>
                <c:pt idx="1959">
                  <c:v>12268.6621431</c:v>
                </c:pt>
                <c:pt idx="1960">
                  <c:v>12275.089911700001</c:v>
                </c:pt>
                <c:pt idx="1961">
                  <c:v>12281.517680399997</c:v>
                </c:pt>
                <c:pt idx="1962">
                  <c:v>12287.945449100007</c:v>
                </c:pt>
                <c:pt idx="1963">
                  <c:v>12294.3732177</c:v>
                </c:pt>
                <c:pt idx="1964">
                  <c:v>12300.800986399992</c:v>
                </c:pt>
                <c:pt idx="1965">
                  <c:v>12307.228755000007</c:v>
                </c:pt>
                <c:pt idx="1966">
                  <c:v>12313.656523699987</c:v>
                </c:pt>
                <c:pt idx="1967">
                  <c:v>12320.084292400004</c:v>
                </c:pt>
                <c:pt idx="1968">
                  <c:v>12326.512060999999</c:v>
                </c:pt>
                <c:pt idx="1969">
                  <c:v>12332.939829700001</c:v>
                </c:pt>
                <c:pt idx="1970">
                  <c:v>12339.367598299992</c:v>
                </c:pt>
                <c:pt idx="1971">
                  <c:v>12345.795367000002</c:v>
                </c:pt>
                <c:pt idx="1972">
                  <c:v>12352.2231357</c:v>
                </c:pt>
                <c:pt idx="1973">
                  <c:v>12358.650904300001</c:v>
                </c:pt>
                <c:pt idx="1974">
                  <c:v>12365.078672999995</c:v>
                </c:pt>
                <c:pt idx="1975">
                  <c:v>12371.5064416</c:v>
                </c:pt>
                <c:pt idx="1976">
                  <c:v>12377.934210300007</c:v>
                </c:pt>
                <c:pt idx="1977">
                  <c:v>12384.361978999992</c:v>
                </c:pt>
                <c:pt idx="1978">
                  <c:v>12390.789747600007</c:v>
                </c:pt>
                <c:pt idx="1979">
                  <c:v>12397.217516299999</c:v>
                </c:pt>
                <c:pt idx="1980">
                  <c:v>12403.6452849</c:v>
                </c:pt>
                <c:pt idx="1981">
                  <c:v>12410.073053599999</c:v>
                </c:pt>
                <c:pt idx="1982">
                  <c:v>12416.5008223</c:v>
                </c:pt>
                <c:pt idx="1983">
                  <c:v>12422.928590899999</c:v>
                </c:pt>
                <c:pt idx="1984">
                  <c:v>12429.356359599991</c:v>
                </c:pt>
                <c:pt idx="1985">
                  <c:v>12435.784128300007</c:v>
                </c:pt>
                <c:pt idx="1986">
                  <c:v>12442.2118969</c:v>
                </c:pt>
                <c:pt idx="1987">
                  <c:v>12448.6396656</c:v>
                </c:pt>
                <c:pt idx="1988">
                  <c:v>12455.067434199997</c:v>
                </c:pt>
                <c:pt idx="1989">
                  <c:v>12461.4952029</c:v>
                </c:pt>
                <c:pt idx="1990">
                  <c:v>12467.922971600001</c:v>
                </c:pt>
                <c:pt idx="1991">
                  <c:v>12474.3507402</c:v>
                </c:pt>
                <c:pt idx="1992">
                  <c:v>12480.778508900004</c:v>
                </c:pt>
                <c:pt idx="1993">
                  <c:v>12487.206277499999</c:v>
                </c:pt>
                <c:pt idx="1994">
                  <c:v>12493.63404620001</c:v>
                </c:pt>
                <c:pt idx="1995">
                  <c:v>12500.061814899997</c:v>
                </c:pt>
                <c:pt idx="1996">
                  <c:v>12506.489583500001</c:v>
                </c:pt>
                <c:pt idx="1997">
                  <c:v>12512.9173522</c:v>
                </c:pt>
                <c:pt idx="1998">
                  <c:v>12519.345120800001</c:v>
                </c:pt>
                <c:pt idx="1999">
                  <c:v>12525.7728895</c:v>
                </c:pt>
                <c:pt idx="2000">
                  <c:v>12532.200658200007</c:v>
                </c:pt>
                <c:pt idx="2001">
                  <c:v>12538.628426800007</c:v>
                </c:pt>
                <c:pt idx="2002">
                  <c:v>12545.056195499985</c:v>
                </c:pt>
                <c:pt idx="2003">
                  <c:v>12551.4839641</c:v>
                </c:pt>
                <c:pt idx="2004">
                  <c:v>12557.911732799999</c:v>
                </c:pt>
                <c:pt idx="2005">
                  <c:v>12564.339501500002</c:v>
                </c:pt>
                <c:pt idx="2006">
                  <c:v>12570.767270099999</c:v>
                </c:pt>
                <c:pt idx="2007">
                  <c:v>12577.1950388</c:v>
                </c:pt>
                <c:pt idx="2008">
                  <c:v>12583.622807400006</c:v>
                </c:pt>
                <c:pt idx="2009">
                  <c:v>12590.0505761</c:v>
                </c:pt>
                <c:pt idx="2010">
                  <c:v>12596.4783448</c:v>
                </c:pt>
                <c:pt idx="2011">
                  <c:v>12602.906113399991</c:v>
                </c:pt>
                <c:pt idx="2012">
                  <c:v>12609.333882100007</c:v>
                </c:pt>
                <c:pt idx="2013">
                  <c:v>12615.7616507</c:v>
                </c:pt>
                <c:pt idx="2014">
                  <c:v>12622.1894194</c:v>
                </c:pt>
                <c:pt idx="2015">
                  <c:v>12628.617188099999</c:v>
                </c:pt>
                <c:pt idx="2016">
                  <c:v>12635.044956700007</c:v>
                </c:pt>
                <c:pt idx="2017">
                  <c:v>12641.472725400001</c:v>
                </c:pt>
                <c:pt idx="2018">
                  <c:v>12647.900494</c:v>
                </c:pt>
                <c:pt idx="2019">
                  <c:v>12654.328262700004</c:v>
                </c:pt>
                <c:pt idx="2020">
                  <c:v>12660.756031399997</c:v>
                </c:pt>
                <c:pt idx="2021">
                  <c:v>12667.183800000004</c:v>
                </c:pt>
                <c:pt idx="2022">
                  <c:v>12673.611568700007</c:v>
                </c:pt>
                <c:pt idx="2023">
                  <c:v>12680.039337300002</c:v>
                </c:pt>
                <c:pt idx="2024">
                  <c:v>12686.467105999991</c:v>
                </c:pt>
                <c:pt idx="2025">
                  <c:v>12692.894874699992</c:v>
                </c:pt>
                <c:pt idx="2026">
                  <c:v>12699.3226433</c:v>
                </c:pt>
                <c:pt idx="2027">
                  <c:v>12705.750411999999</c:v>
                </c:pt>
                <c:pt idx="2028">
                  <c:v>12712.178180700001</c:v>
                </c:pt>
                <c:pt idx="2029">
                  <c:v>12718.605949299992</c:v>
                </c:pt>
                <c:pt idx="2030">
                  <c:v>12725.03371800001</c:v>
                </c:pt>
                <c:pt idx="2031">
                  <c:v>12731.461486599999</c:v>
                </c:pt>
                <c:pt idx="2032">
                  <c:v>12737.889255300002</c:v>
                </c:pt>
                <c:pt idx="2033">
                  <c:v>12744.317023999989</c:v>
                </c:pt>
                <c:pt idx="2034">
                  <c:v>12750.744792600008</c:v>
                </c:pt>
                <c:pt idx="2035">
                  <c:v>12757.172561300007</c:v>
                </c:pt>
                <c:pt idx="2036">
                  <c:v>12763.600329899999</c:v>
                </c:pt>
                <c:pt idx="2037">
                  <c:v>12770.0280986</c:v>
                </c:pt>
                <c:pt idx="2038">
                  <c:v>12776.455867299992</c:v>
                </c:pt>
                <c:pt idx="2039">
                  <c:v>12782.883635899992</c:v>
                </c:pt>
                <c:pt idx="2040">
                  <c:v>12789.311404599999</c:v>
                </c:pt>
                <c:pt idx="2041">
                  <c:v>12795.7391732</c:v>
                </c:pt>
                <c:pt idx="2042">
                  <c:v>12802.166941900001</c:v>
                </c:pt>
                <c:pt idx="2043">
                  <c:v>12808.5947106</c:v>
                </c:pt>
                <c:pt idx="2044">
                  <c:v>12815.022479200004</c:v>
                </c:pt>
                <c:pt idx="2045">
                  <c:v>12821.4502479</c:v>
                </c:pt>
                <c:pt idx="2046">
                  <c:v>12827.878016500001</c:v>
                </c:pt>
                <c:pt idx="2047">
                  <c:v>12834.305785199997</c:v>
                </c:pt>
                <c:pt idx="2048">
                  <c:v>12840.733553900007</c:v>
                </c:pt>
                <c:pt idx="2049">
                  <c:v>12847.1613225</c:v>
                </c:pt>
                <c:pt idx="2050">
                  <c:v>12853.5890912</c:v>
                </c:pt>
                <c:pt idx="2051">
                  <c:v>12860.0168598</c:v>
                </c:pt>
                <c:pt idx="2052">
                  <c:v>12866.444628499999</c:v>
                </c:pt>
                <c:pt idx="2053">
                  <c:v>12872.872397200001</c:v>
                </c:pt>
                <c:pt idx="2054">
                  <c:v>12879.300165799992</c:v>
                </c:pt>
                <c:pt idx="2055">
                  <c:v>12885.727934500001</c:v>
                </c:pt>
                <c:pt idx="2056">
                  <c:v>12892.155703099992</c:v>
                </c:pt>
                <c:pt idx="2057">
                  <c:v>12898.58347180001</c:v>
                </c:pt>
                <c:pt idx="2058">
                  <c:v>12905.011240500007</c:v>
                </c:pt>
                <c:pt idx="2059">
                  <c:v>12911.4390091</c:v>
                </c:pt>
                <c:pt idx="2060">
                  <c:v>12917.8667778</c:v>
                </c:pt>
                <c:pt idx="2061">
                  <c:v>12924.294546400008</c:v>
                </c:pt>
                <c:pt idx="2062">
                  <c:v>12930.722315100007</c:v>
                </c:pt>
                <c:pt idx="2063">
                  <c:v>12937.150083799992</c:v>
                </c:pt>
                <c:pt idx="2064">
                  <c:v>12943.5778524</c:v>
                </c:pt>
                <c:pt idx="2065">
                  <c:v>12950.005621099992</c:v>
                </c:pt>
                <c:pt idx="2066">
                  <c:v>12956.4333897</c:v>
                </c:pt>
                <c:pt idx="2067">
                  <c:v>12962.861158399999</c:v>
                </c:pt>
                <c:pt idx="2068">
                  <c:v>12969.2889271</c:v>
                </c:pt>
                <c:pt idx="2069">
                  <c:v>12975.716695700001</c:v>
                </c:pt>
                <c:pt idx="2070">
                  <c:v>12982.144464400008</c:v>
                </c:pt>
                <c:pt idx="2071">
                  <c:v>12988.572233000001</c:v>
                </c:pt>
                <c:pt idx="2072">
                  <c:v>12995.0000017</c:v>
                </c:pt>
                <c:pt idx="2073">
                  <c:v>13001.4277704</c:v>
                </c:pt>
                <c:pt idx="2074">
                  <c:v>13007.855538999989</c:v>
                </c:pt>
                <c:pt idx="2075">
                  <c:v>13014.283307700007</c:v>
                </c:pt>
                <c:pt idx="2076">
                  <c:v>13020.711076400004</c:v>
                </c:pt>
                <c:pt idx="2077">
                  <c:v>13027.138844999999</c:v>
                </c:pt>
                <c:pt idx="2078">
                  <c:v>13033.566613699988</c:v>
                </c:pt>
                <c:pt idx="2079">
                  <c:v>13039.994382299999</c:v>
                </c:pt>
                <c:pt idx="2080">
                  <c:v>13046.422151000002</c:v>
                </c:pt>
                <c:pt idx="2081">
                  <c:v>13052.849919699991</c:v>
                </c:pt>
                <c:pt idx="2082">
                  <c:v>13059.277688300002</c:v>
                </c:pt>
                <c:pt idx="2083">
                  <c:v>13065.705457000007</c:v>
                </c:pt>
                <c:pt idx="2084">
                  <c:v>13072.133225600002</c:v>
                </c:pt>
                <c:pt idx="2085">
                  <c:v>13078.560994299989</c:v>
                </c:pt>
                <c:pt idx="2086">
                  <c:v>13084.988762999999</c:v>
                </c:pt>
                <c:pt idx="2087">
                  <c:v>13091.416531599993</c:v>
                </c:pt>
                <c:pt idx="2088">
                  <c:v>13097.844300299999</c:v>
                </c:pt>
                <c:pt idx="2089">
                  <c:v>13104.272068900007</c:v>
                </c:pt>
                <c:pt idx="2090">
                  <c:v>13110.699837599999</c:v>
                </c:pt>
                <c:pt idx="2091">
                  <c:v>13117.1276063</c:v>
                </c:pt>
                <c:pt idx="2092">
                  <c:v>13123.555374899992</c:v>
                </c:pt>
                <c:pt idx="2093">
                  <c:v>13129.983143599999</c:v>
                </c:pt>
                <c:pt idx="2094">
                  <c:v>13136.410912200001</c:v>
                </c:pt>
                <c:pt idx="2095">
                  <c:v>13142.838680899999</c:v>
                </c:pt>
                <c:pt idx="2096">
                  <c:v>13149.2664496</c:v>
                </c:pt>
                <c:pt idx="2097">
                  <c:v>13155.694218200008</c:v>
                </c:pt>
                <c:pt idx="2098">
                  <c:v>13162.1219869</c:v>
                </c:pt>
                <c:pt idx="2099">
                  <c:v>13168.549755500007</c:v>
                </c:pt>
                <c:pt idx="2100">
                  <c:v>13174.977524199992</c:v>
                </c:pt>
                <c:pt idx="2101">
                  <c:v>13181.405292900001</c:v>
                </c:pt>
                <c:pt idx="2102">
                  <c:v>13187.833061500007</c:v>
                </c:pt>
                <c:pt idx="2103">
                  <c:v>13194.260830200001</c:v>
                </c:pt>
                <c:pt idx="2104">
                  <c:v>13200.688598799999</c:v>
                </c:pt>
                <c:pt idx="2105">
                  <c:v>13207.116367500004</c:v>
                </c:pt>
                <c:pt idx="2106">
                  <c:v>13213.5441362</c:v>
                </c:pt>
                <c:pt idx="2107">
                  <c:v>13219.971904800001</c:v>
                </c:pt>
                <c:pt idx="2108">
                  <c:v>13226.399673499991</c:v>
                </c:pt>
                <c:pt idx="2109">
                  <c:v>13232.82744210001</c:v>
                </c:pt>
                <c:pt idx="2110">
                  <c:v>13239.2552108</c:v>
                </c:pt>
                <c:pt idx="2111">
                  <c:v>13245.682979499992</c:v>
                </c:pt>
                <c:pt idx="2112">
                  <c:v>13252.110748100014</c:v>
                </c:pt>
                <c:pt idx="2113">
                  <c:v>13258.538516799999</c:v>
                </c:pt>
                <c:pt idx="2114">
                  <c:v>13264.966285399993</c:v>
                </c:pt>
                <c:pt idx="2115">
                  <c:v>13271.394054099999</c:v>
                </c:pt>
                <c:pt idx="2116">
                  <c:v>13277.821822800002</c:v>
                </c:pt>
                <c:pt idx="2117">
                  <c:v>13284.249591400006</c:v>
                </c:pt>
                <c:pt idx="2118">
                  <c:v>13290.6773601</c:v>
                </c:pt>
                <c:pt idx="2119">
                  <c:v>13297.105128699992</c:v>
                </c:pt>
                <c:pt idx="2120">
                  <c:v>13303.5328974</c:v>
                </c:pt>
                <c:pt idx="2121">
                  <c:v>13309.9606661</c:v>
                </c:pt>
                <c:pt idx="2122">
                  <c:v>13316.388434699991</c:v>
                </c:pt>
                <c:pt idx="2123">
                  <c:v>13322.816203399992</c:v>
                </c:pt>
                <c:pt idx="2124">
                  <c:v>13329.24397210001</c:v>
                </c:pt>
                <c:pt idx="2125">
                  <c:v>13335.671740700007</c:v>
                </c:pt>
                <c:pt idx="2126">
                  <c:v>13342.099509400001</c:v>
                </c:pt>
                <c:pt idx="2127">
                  <c:v>13348.527278000007</c:v>
                </c:pt>
                <c:pt idx="2128">
                  <c:v>13354.955046700001</c:v>
                </c:pt>
                <c:pt idx="2129">
                  <c:v>13361.382815399997</c:v>
                </c:pt>
                <c:pt idx="2130">
                  <c:v>13367.810584000001</c:v>
                </c:pt>
                <c:pt idx="2131">
                  <c:v>13374.238352700007</c:v>
                </c:pt>
                <c:pt idx="2132">
                  <c:v>13380.666121300001</c:v>
                </c:pt>
                <c:pt idx="2133">
                  <c:v>13387.09389</c:v>
                </c:pt>
                <c:pt idx="2134">
                  <c:v>13393.521658700007</c:v>
                </c:pt>
                <c:pt idx="2135">
                  <c:v>13399.949427300007</c:v>
                </c:pt>
                <c:pt idx="2136">
                  <c:v>13406.377195999987</c:v>
                </c:pt>
                <c:pt idx="2137">
                  <c:v>13412.804964599993</c:v>
                </c:pt>
                <c:pt idx="2138">
                  <c:v>13419.232733299999</c:v>
                </c:pt>
                <c:pt idx="2139">
                  <c:v>13425.660502000002</c:v>
                </c:pt>
                <c:pt idx="2140">
                  <c:v>13432.088270599999</c:v>
                </c:pt>
                <c:pt idx="2141">
                  <c:v>13438.516039300001</c:v>
                </c:pt>
                <c:pt idx="2142">
                  <c:v>13444.943807900007</c:v>
                </c:pt>
                <c:pt idx="2143">
                  <c:v>13451.371576599999</c:v>
                </c:pt>
                <c:pt idx="2144">
                  <c:v>13457.799345300007</c:v>
                </c:pt>
                <c:pt idx="2145">
                  <c:v>13464.227113899999</c:v>
                </c:pt>
                <c:pt idx="2146">
                  <c:v>13470.6548826</c:v>
                </c:pt>
                <c:pt idx="2147">
                  <c:v>13477.0826512</c:v>
                </c:pt>
                <c:pt idx="2148">
                  <c:v>13483.5104199</c:v>
                </c:pt>
                <c:pt idx="2149">
                  <c:v>13489.938188599999</c:v>
                </c:pt>
                <c:pt idx="2150">
                  <c:v>13496.365957199992</c:v>
                </c:pt>
                <c:pt idx="2151">
                  <c:v>13502.793725900006</c:v>
                </c:pt>
                <c:pt idx="2152">
                  <c:v>13509.221494500007</c:v>
                </c:pt>
                <c:pt idx="2153">
                  <c:v>13515.649263200004</c:v>
                </c:pt>
                <c:pt idx="2154">
                  <c:v>13522.077031899997</c:v>
                </c:pt>
                <c:pt idx="2155">
                  <c:v>13528.504800500004</c:v>
                </c:pt>
                <c:pt idx="2156">
                  <c:v>13534.9325692</c:v>
                </c:pt>
                <c:pt idx="2157">
                  <c:v>13541.360337800001</c:v>
                </c:pt>
                <c:pt idx="2158">
                  <c:v>13547.7881065</c:v>
                </c:pt>
                <c:pt idx="2159">
                  <c:v>13554.2158752</c:v>
                </c:pt>
                <c:pt idx="2160">
                  <c:v>13560.643643800007</c:v>
                </c:pt>
                <c:pt idx="2161">
                  <c:v>13567.071412499999</c:v>
                </c:pt>
                <c:pt idx="2162">
                  <c:v>13573.4991811</c:v>
                </c:pt>
                <c:pt idx="2163">
                  <c:v>13579.926949799992</c:v>
                </c:pt>
                <c:pt idx="2164">
                  <c:v>13586.354718500002</c:v>
                </c:pt>
                <c:pt idx="2165">
                  <c:v>13592.78248710001</c:v>
                </c:pt>
                <c:pt idx="2166">
                  <c:v>13599.21025580001</c:v>
                </c:pt>
                <c:pt idx="2167">
                  <c:v>13605.6380245</c:v>
                </c:pt>
                <c:pt idx="2168">
                  <c:v>13612.065793100001</c:v>
                </c:pt>
                <c:pt idx="2169">
                  <c:v>13618.493561800007</c:v>
                </c:pt>
                <c:pt idx="2170">
                  <c:v>13624.921330399999</c:v>
                </c:pt>
                <c:pt idx="2171">
                  <c:v>13631.3490991</c:v>
                </c:pt>
                <c:pt idx="2172">
                  <c:v>13637.776867799999</c:v>
                </c:pt>
                <c:pt idx="2173">
                  <c:v>13644.2046364</c:v>
                </c:pt>
                <c:pt idx="2174">
                  <c:v>13650.63240510001</c:v>
                </c:pt>
                <c:pt idx="2175">
                  <c:v>13657.060173699989</c:v>
                </c:pt>
                <c:pt idx="2176">
                  <c:v>13663.487942399999</c:v>
                </c:pt>
                <c:pt idx="2177">
                  <c:v>13669.9157111</c:v>
                </c:pt>
                <c:pt idx="2178">
                  <c:v>13676.343479700006</c:v>
                </c:pt>
                <c:pt idx="2179">
                  <c:v>13682.771248400008</c:v>
                </c:pt>
                <c:pt idx="2180">
                  <c:v>13689.199017000004</c:v>
                </c:pt>
                <c:pt idx="2181">
                  <c:v>13695.6267857</c:v>
                </c:pt>
                <c:pt idx="2182">
                  <c:v>13702.0545544</c:v>
                </c:pt>
                <c:pt idx="2183">
                  <c:v>13708.482322999997</c:v>
                </c:pt>
                <c:pt idx="2184">
                  <c:v>13714.182084599999</c:v>
                </c:pt>
                <c:pt idx="2185">
                  <c:v>13719.881846300004</c:v>
                </c:pt>
                <c:pt idx="2186">
                  <c:v>13725.5816079</c:v>
                </c:pt>
                <c:pt idx="2187">
                  <c:v>13731.2813695</c:v>
                </c:pt>
                <c:pt idx="2188">
                  <c:v>13736.981131099992</c:v>
                </c:pt>
                <c:pt idx="2189">
                  <c:v>13742.680892799999</c:v>
                </c:pt>
                <c:pt idx="2190">
                  <c:v>13748.380654399993</c:v>
                </c:pt>
                <c:pt idx="2191">
                  <c:v>13754.080416000004</c:v>
                </c:pt>
                <c:pt idx="2192">
                  <c:v>13759.7801776</c:v>
                </c:pt>
                <c:pt idx="2193">
                  <c:v>13765.479939299985</c:v>
                </c:pt>
                <c:pt idx="2194">
                  <c:v>13771.1797009</c:v>
                </c:pt>
                <c:pt idx="2195">
                  <c:v>13776.879462499999</c:v>
                </c:pt>
                <c:pt idx="2196">
                  <c:v>13782.5792241</c:v>
                </c:pt>
                <c:pt idx="2197">
                  <c:v>13788.2789858</c:v>
                </c:pt>
                <c:pt idx="2198">
                  <c:v>13793.9787474</c:v>
                </c:pt>
                <c:pt idx="2199">
                  <c:v>13799.678508999999</c:v>
                </c:pt>
                <c:pt idx="2200">
                  <c:v>13805.378270599997</c:v>
                </c:pt>
                <c:pt idx="2201">
                  <c:v>13811.0780323</c:v>
                </c:pt>
                <c:pt idx="2202">
                  <c:v>13816.777793900001</c:v>
                </c:pt>
                <c:pt idx="2203">
                  <c:v>13822.4775555</c:v>
                </c:pt>
                <c:pt idx="2204">
                  <c:v>13828.1773171</c:v>
                </c:pt>
                <c:pt idx="2205">
                  <c:v>13833.8770788</c:v>
                </c:pt>
                <c:pt idx="2206">
                  <c:v>13839.576840399999</c:v>
                </c:pt>
                <c:pt idx="2207">
                  <c:v>13845.276602</c:v>
                </c:pt>
                <c:pt idx="2208">
                  <c:v>13850.976363599993</c:v>
                </c:pt>
                <c:pt idx="2209">
                  <c:v>13856.676125299993</c:v>
                </c:pt>
                <c:pt idx="2210">
                  <c:v>13862.375886899992</c:v>
                </c:pt>
                <c:pt idx="2211">
                  <c:v>13868.0756485</c:v>
                </c:pt>
                <c:pt idx="2212">
                  <c:v>13873.775410099999</c:v>
                </c:pt>
                <c:pt idx="2213">
                  <c:v>13879.475171800001</c:v>
                </c:pt>
                <c:pt idx="2214">
                  <c:v>13885.174933399992</c:v>
                </c:pt>
                <c:pt idx="2215">
                  <c:v>13890.874694999993</c:v>
                </c:pt>
                <c:pt idx="2216">
                  <c:v>13896.574456600007</c:v>
                </c:pt>
                <c:pt idx="2217">
                  <c:v>13902.27421830001</c:v>
                </c:pt>
                <c:pt idx="2218">
                  <c:v>13907.973979899993</c:v>
                </c:pt>
                <c:pt idx="2219">
                  <c:v>13913.67374150001</c:v>
                </c:pt>
                <c:pt idx="2220">
                  <c:v>13919.3735031</c:v>
                </c:pt>
                <c:pt idx="2221">
                  <c:v>13925.073264799999</c:v>
                </c:pt>
                <c:pt idx="2222">
                  <c:v>13930.7730264</c:v>
                </c:pt>
                <c:pt idx="2223">
                  <c:v>13936.472787999999</c:v>
                </c:pt>
                <c:pt idx="2224">
                  <c:v>13942.1725496</c:v>
                </c:pt>
                <c:pt idx="2225">
                  <c:v>13947.8723113</c:v>
                </c:pt>
                <c:pt idx="2226">
                  <c:v>13953.5720729</c:v>
                </c:pt>
                <c:pt idx="2227">
                  <c:v>13959.271834499992</c:v>
                </c:pt>
                <c:pt idx="2228">
                  <c:v>13964.9715961</c:v>
                </c:pt>
                <c:pt idx="2229">
                  <c:v>13970.671357800007</c:v>
                </c:pt>
                <c:pt idx="2230">
                  <c:v>13976.371119399993</c:v>
                </c:pt>
                <c:pt idx="2231">
                  <c:v>13982.070881</c:v>
                </c:pt>
                <c:pt idx="2232">
                  <c:v>13987.7706426</c:v>
                </c:pt>
                <c:pt idx="2233">
                  <c:v>13993.4704043</c:v>
                </c:pt>
                <c:pt idx="2234">
                  <c:v>13999.170165899999</c:v>
                </c:pt>
                <c:pt idx="2235">
                  <c:v>14004.869927499989</c:v>
                </c:pt>
                <c:pt idx="2236">
                  <c:v>14010.569689100001</c:v>
                </c:pt>
                <c:pt idx="2237">
                  <c:v>14016.269450800008</c:v>
                </c:pt>
                <c:pt idx="2238">
                  <c:v>14021.969212399999</c:v>
                </c:pt>
                <c:pt idx="2239">
                  <c:v>14027.668973999991</c:v>
                </c:pt>
                <c:pt idx="2240">
                  <c:v>14033.368735599992</c:v>
                </c:pt>
                <c:pt idx="2241">
                  <c:v>14039.068497300002</c:v>
                </c:pt>
                <c:pt idx="2242">
                  <c:v>14044.768258900007</c:v>
                </c:pt>
                <c:pt idx="2243">
                  <c:v>14050.468020499993</c:v>
                </c:pt>
                <c:pt idx="2244">
                  <c:v>14056.167782099999</c:v>
                </c:pt>
                <c:pt idx="2245">
                  <c:v>14061.867543799992</c:v>
                </c:pt>
                <c:pt idx="2246">
                  <c:v>14067.567305399993</c:v>
                </c:pt>
                <c:pt idx="2247">
                  <c:v>14073.267067000002</c:v>
                </c:pt>
                <c:pt idx="2248">
                  <c:v>14078.966828599992</c:v>
                </c:pt>
                <c:pt idx="2249">
                  <c:v>14084.666590299992</c:v>
                </c:pt>
                <c:pt idx="2250">
                  <c:v>14090.366351899997</c:v>
                </c:pt>
                <c:pt idx="2251">
                  <c:v>14096.066113499985</c:v>
                </c:pt>
                <c:pt idx="2252">
                  <c:v>14101.7658751</c:v>
                </c:pt>
                <c:pt idx="2253">
                  <c:v>14107.465636699988</c:v>
                </c:pt>
                <c:pt idx="2254">
                  <c:v>14113.165398399999</c:v>
                </c:pt>
                <c:pt idx="2255">
                  <c:v>14118.865159999985</c:v>
                </c:pt>
                <c:pt idx="2256">
                  <c:v>14124.564921599997</c:v>
                </c:pt>
                <c:pt idx="2257">
                  <c:v>14130.264683199999</c:v>
                </c:pt>
                <c:pt idx="2258">
                  <c:v>14135.964444900002</c:v>
                </c:pt>
                <c:pt idx="2259">
                  <c:v>14141.664206500007</c:v>
                </c:pt>
                <c:pt idx="2260">
                  <c:v>14147.3639681</c:v>
                </c:pt>
                <c:pt idx="2261">
                  <c:v>14153.063729699992</c:v>
                </c:pt>
                <c:pt idx="2262">
                  <c:v>14158.763491400006</c:v>
                </c:pt>
                <c:pt idx="2263">
                  <c:v>14164.463253</c:v>
                </c:pt>
                <c:pt idx="2264">
                  <c:v>14170.163014600001</c:v>
                </c:pt>
                <c:pt idx="2265">
                  <c:v>14175.8627762</c:v>
                </c:pt>
                <c:pt idx="2266">
                  <c:v>14181.562537899999</c:v>
                </c:pt>
                <c:pt idx="2267">
                  <c:v>14187.2622995</c:v>
                </c:pt>
                <c:pt idx="2268">
                  <c:v>14192.962061099999</c:v>
                </c:pt>
                <c:pt idx="2269">
                  <c:v>14198.6618227</c:v>
                </c:pt>
                <c:pt idx="2270">
                  <c:v>14204.361584399992</c:v>
                </c:pt>
                <c:pt idx="2271">
                  <c:v>14210.061346</c:v>
                </c:pt>
                <c:pt idx="2272">
                  <c:v>14215.761107599999</c:v>
                </c:pt>
                <c:pt idx="2273">
                  <c:v>14221.460869199997</c:v>
                </c:pt>
                <c:pt idx="2274">
                  <c:v>14227.160630899993</c:v>
                </c:pt>
                <c:pt idx="2275">
                  <c:v>14232.860392500001</c:v>
                </c:pt>
                <c:pt idx="2276">
                  <c:v>14238.5601541</c:v>
                </c:pt>
                <c:pt idx="2277">
                  <c:v>14244.259915699993</c:v>
                </c:pt>
                <c:pt idx="2278">
                  <c:v>14249.959677399997</c:v>
                </c:pt>
                <c:pt idx="2279">
                  <c:v>14255.659438999999</c:v>
                </c:pt>
                <c:pt idx="2280">
                  <c:v>14261.359200599993</c:v>
                </c:pt>
                <c:pt idx="2281">
                  <c:v>14267.058962200001</c:v>
                </c:pt>
                <c:pt idx="2282">
                  <c:v>14272.758723899999</c:v>
                </c:pt>
                <c:pt idx="2283">
                  <c:v>14278.458485499992</c:v>
                </c:pt>
                <c:pt idx="2284">
                  <c:v>14284.158247100007</c:v>
                </c:pt>
                <c:pt idx="2285">
                  <c:v>14289.858008699992</c:v>
                </c:pt>
                <c:pt idx="2286">
                  <c:v>14295.557770400001</c:v>
                </c:pt>
                <c:pt idx="2287">
                  <c:v>14301.257532</c:v>
                </c:pt>
                <c:pt idx="2288">
                  <c:v>14306.957293599991</c:v>
                </c:pt>
                <c:pt idx="2289">
                  <c:v>14312.657055199999</c:v>
                </c:pt>
                <c:pt idx="2290">
                  <c:v>14318.356816899992</c:v>
                </c:pt>
                <c:pt idx="2291">
                  <c:v>14324.0565785</c:v>
                </c:pt>
                <c:pt idx="2292">
                  <c:v>14329.756340100002</c:v>
                </c:pt>
                <c:pt idx="2293">
                  <c:v>14335.456101699989</c:v>
                </c:pt>
                <c:pt idx="2294">
                  <c:v>14341.155863399992</c:v>
                </c:pt>
                <c:pt idx="2295">
                  <c:v>14346.855624999986</c:v>
                </c:pt>
                <c:pt idx="2296">
                  <c:v>14352.555386599992</c:v>
                </c:pt>
                <c:pt idx="2297">
                  <c:v>14358.2551482</c:v>
                </c:pt>
                <c:pt idx="2298">
                  <c:v>14363.954909899992</c:v>
                </c:pt>
                <c:pt idx="2299">
                  <c:v>14369.6546715</c:v>
                </c:pt>
                <c:pt idx="2300">
                  <c:v>14375.354433099992</c:v>
                </c:pt>
                <c:pt idx="2301">
                  <c:v>14381.054194699991</c:v>
                </c:pt>
                <c:pt idx="2302">
                  <c:v>14386.7539564</c:v>
                </c:pt>
                <c:pt idx="2303">
                  <c:v>14392.453718000002</c:v>
                </c:pt>
                <c:pt idx="2304">
                  <c:v>14398.1534796</c:v>
                </c:pt>
                <c:pt idx="2305">
                  <c:v>14403.8532412</c:v>
                </c:pt>
                <c:pt idx="2306">
                  <c:v>14409.5530029</c:v>
                </c:pt>
                <c:pt idx="2307">
                  <c:v>14415.252764499999</c:v>
                </c:pt>
                <c:pt idx="2308">
                  <c:v>14420.9525261</c:v>
                </c:pt>
                <c:pt idx="2309">
                  <c:v>14426.652287700002</c:v>
                </c:pt>
                <c:pt idx="2310">
                  <c:v>14432.352049399999</c:v>
                </c:pt>
                <c:pt idx="2311">
                  <c:v>14438.051810999992</c:v>
                </c:pt>
                <c:pt idx="2312">
                  <c:v>14443.7515726</c:v>
                </c:pt>
                <c:pt idx="2313">
                  <c:v>14449.451334199992</c:v>
                </c:pt>
                <c:pt idx="2314">
                  <c:v>14455.151095900001</c:v>
                </c:pt>
                <c:pt idx="2315">
                  <c:v>14460.8508575</c:v>
                </c:pt>
                <c:pt idx="2316">
                  <c:v>14466.550619099993</c:v>
                </c:pt>
                <c:pt idx="2317">
                  <c:v>14472.250380699992</c:v>
                </c:pt>
                <c:pt idx="2318">
                  <c:v>14477.950142399999</c:v>
                </c:pt>
                <c:pt idx="2319">
                  <c:v>14483.649904</c:v>
                </c:pt>
                <c:pt idx="2320">
                  <c:v>14489.349665600001</c:v>
                </c:pt>
                <c:pt idx="2321">
                  <c:v>14495.049427200007</c:v>
                </c:pt>
                <c:pt idx="2322">
                  <c:v>14500.749188900007</c:v>
                </c:pt>
                <c:pt idx="2323">
                  <c:v>14506.4489505</c:v>
                </c:pt>
                <c:pt idx="2324">
                  <c:v>14512.14871210001</c:v>
                </c:pt>
                <c:pt idx="2325">
                  <c:v>14517.8484737</c:v>
                </c:pt>
                <c:pt idx="2326">
                  <c:v>14523.5482354</c:v>
                </c:pt>
                <c:pt idx="2327">
                  <c:v>14529.247997</c:v>
                </c:pt>
                <c:pt idx="2328">
                  <c:v>14534.947758600007</c:v>
                </c:pt>
                <c:pt idx="2329">
                  <c:v>14540.6475202</c:v>
                </c:pt>
                <c:pt idx="2330">
                  <c:v>14546.3472819</c:v>
                </c:pt>
                <c:pt idx="2331">
                  <c:v>14552.047043500002</c:v>
                </c:pt>
                <c:pt idx="2332">
                  <c:v>14557.746805100007</c:v>
                </c:pt>
                <c:pt idx="2333">
                  <c:v>14563.4465667</c:v>
                </c:pt>
                <c:pt idx="2334">
                  <c:v>14569.1463284</c:v>
                </c:pt>
                <c:pt idx="2335">
                  <c:v>14574.846089999992</c:v>
                </c:pt>
                <c:pt idx="2336">
                  <c:v>14580.5458516</c:v>
                </c:pt>
                <c:pt idx="2337">
                  <c:v>14586.245613200001</c:v>
                </c:pt>
                <c:pt idx="2338">
                  <c:v>14591.945374899999</c:v>
                </c:pt>
                <c:pt idx="2339">
                  <c:v>14597.645136499992</c:v>
                </c:pt>
                <c:pt idx="2340">
                  <c:v>14603.344898100007</c:v>
                </c:pt>
                <c:pt idx="2341">
                  <c:v>14609.044659699999</c:v>
                </c:pt>
                <c:pt idx="2342">
                  <c:v>14614.74442140001</c:v>
                </c:pt>
                <c:pt idx="2343">
                  <c:v>14620.444183</c:v>
                </c:pt>
                <c:pt idx="2344">
                  <c:v>14626.1439446</c:v>
                </c:pt>
                <c:pt idx="2345">
                  <c:v>14631.843706200007</c:v>
                </c:pt>
                <c:pt idx="2346">
                  <c:v>14637.543467900012</c:v>
                </c:pt>
                <c:pt idx="2347">
                  <c:v>14643.243229500007</c:v>
                </c:pt>
                <c:pt idx="2348">
                  <c:v>14648.942991100002</c:v>
                </c:pt>
                <c:pt idx="2349">
                  <c:v>14654.642752700014</c:v>
                </c:pt>
                <c:pt idx="2350">
                  <c:v>14660.342514399999</c:v>
                </c:pt>
                <c:pt idx="2351">
                  <c:v>14666.042276000007</c:v>
                </c:pt>
                <c:pt idx="2352">
                  <c:v>14671.742037600006</c:v>
                </c:pt>
                <c:pt idx="2353">
                  <c:v>14677.4417992</c:v>
                </c:pt>
                <c:pt idx="2354">
                  <c:v>14683.14156080001</c:v>
                </c:pt>
                <c:pt idx="2355">
                  <c:v>14688.8413225</c:v>
                </c:pt>
                <c:pt idx="2356">
                  <c:v>14694.541084099999</c:v>
                </c:pt>
                <c:pt idx="2357">
                  <c:v>14700.240845700007</c:v>
                </c:pt>
                <c:pt idx="2358">
                  <c:v>14705.940607299999</c:v>
                </c:pt>
                <c:pt idx="2359">
                  <c:v>14711.640369000002</c:v>
                </c:pt>
                <c:pt idx="2360">
                  <c:v>14717.340130599992</c:v>
                </c:pt>
                <c:pt idx="2361">
                  <c:v>14723.0398922</c:v>
                </c:pt>
                <c:pt idx="2362">
                  <c:v>14728.739653799999</c:v>
                </c:pt>
                <c:pt idx="2363">
                  <c:v>14734.439415500006</c:v>
                </c:pt>
                <c:pt idx="2364">
                  <c:v>14740.139177100007</c:v>
                </c:pt>
                <c:pt idx="2365">
                  <c:v>14745.838938700001</c:v>
                </c:pt>
                <c:pt idx="2366">
                  <c:v>14751.538700300007</c:v>
                </c:pt>
                <c:pt idx="2367">
                  <c:v>14757.23846200001</c:v>
                </c:pt>
                <c:pt idx="2368">
                  <c:v>14762.938223599995</c:v>
                </c:pt>
                <c:pt idx="2369">
                  <c:v>14768.637985199999</c:v>
                </c:pt>
                <c:pt idx="2370">
                  <c:v>14774.337746800007</c:v>
                </c:pt>
                <c:pt idx="2371">
                  <c:v>14780.037508500007</c:v>
                </c:pt>
                <c:pt idx="2372">
                  <c:v>14785.737270100008</c:v>
                </c:pt>
                <c:pt idx="2373">
                  <c:v>14791.437031699992</c:v>
                </c:pt>
                <c:pt idx="2374">
                  <c:v>14797.1367933</c:v>
                </c:pt>
                <c:pt idx="2375">
                  <c:v>14802.836555</c:v>
                </c:pt>
                <c:pt idx="2376">
                  <c:v>14808.536316600001</c:v>
                </c:pt>
                <c:pt idx="2377">
                  <c:v>14814.236078200007</c:v>
                </c:pt>
                <c:pt idx="2378">
                  <c:v>14819.935839799993</c:v>
                </c:pt>
                <c:pt idx="2379">
                  <c:v>14825.6356015</c:v>
                </c:pt>
                <c:pt idx="2380">
                  <c:v>14831.335363100001</c:v>
                </c:pt>
                <c:pt idx="2381">
                  <c:v>14837.035124699989</c:v>
                </c:pt>
                <c:pt idx="2382">
                  <c:v>14842.73488630001</c:v>
                </c:pt>
                <c:pt idx="2383">
                  <c:v>14848.434648000008</c:v>
                </c:pt>
                <c:pt idx="2384">
                  <c:v>14854.134409600007</c:v>
                </c:pt>
                <c:pt idx="2385">
                  <c:v>14859.8341712</c:v>
                </c:pt>
                <c:pt idx="2386">
                  <c:v>14865.533932799999</c:v>
                </c:pt>
                <c:pt idx="2387">
                  <c:v>14871.233694500002</c:v>
                </c:pt>
                <c:pt idx="2388">
                  <c:v>14876.933456100014</c:v>
                </c:pt>
                <c:pt idx="2389">
                  <c:v>14882.633217700008</c:v>
                </c:pt>
                <c:pt idx="2390">
                  <c:v>14888.332979299992</c:v>
                </c:pt>
                <c:pt idx="2391">
                  <c:v>14894.032741000012</c:v>
                </c:pt>
                <c:pt idx="2392">
                  <c:v>14899.732502600007</c:v>
                </c:pt>
                <c:pt idx="2393">
                  <c:v>14905.432264200002</c:v>
                </c:pt>
                <c:pt idx="2394">
                  <c:v>14911.132025800007</c:v>
                </c:pt>
                <c:pt idx="2395">
                  <c:v>14916.831787499999</c:v>
                </c:pt>
                <c:pt idx="2396">
                  <c:v>14922.531549100007</c:v>
                </c:pt>
                <c:pt idx="2397">
                  <c:v>14928.231310700006</c:v>
                </c:pt>
                <c:pt idx="2398">
                  <c:v>14933.931072300007</c:v>
                </c:pt>
                <c:pt idx="2399">
                  <c:v>14939.630834</c:v>
                </c:pt>
                <c:pt idx="2400">
                  <c:v>14945.330595599999</c:v>
                </c:pt>
                <c:pt idx="2401">
                  <c:v>14951.030357200007</c:v>
                </c:pt>
                <c:pt idx="2402">
                  <c:v>14956.730118800007</c:v>
                </c:pt>
                <c:pt idx="2403">
                  <c:v>14962.4298805</c:v>
                </c:pt>
                <c:pt idx="2404">
                  <c:v>14968.12964210001</c:v>
                </c:pt>
                <c:pt idx="2405">
                  <c:v>14973.8294037</c:v>
                </c:pt>
                <c:pt idx="2406">
                  <c:v>14979.5291653</c:v>
                </c:pt>
                <c:pt idx="2407">
                  <c:v>14985.228927</c:v>
                </c:pt>
                <c:pt idx="2408">
                  <c:v>14990.928688600001</c:v>
                </c:pt>
                <c:pt idx="2409">
                  <c:v>14996.628450200007</c:v>
                </c:pt>
                <c:pt idx="2410">
                  <c:v>15002.328211800002</c:v>
                </c:pt>
                <c:pt idx="2411">
                  <c:v>15008.027973499993</c:v>
                </c:pt>
                <c:pt idx="2412">
                  <c:v>15013.727735099999</c:v>
                </c:pt>
                <c:pt idx="2413">
                  <c:v>15019.4274967</c:v>
                </c:pt>
                <c:pt idx="2414">
                  <c:v>15025.127258300012</c:v>
                </c:pt>
                <c:pt idx="2415">
                  <c:v>15030.827020000001</c:v>
                </c:pt>
                <c:pt idx="2416">
                  <c:v>15036.5267816</c:v>
                </c:pt>
                <c:pt idx="2417">
                  <c:v>15042.2265432</c:v>
                </c:pt>
                <c:pt idx="2418">
                  <c:v>15047.926304799992</c:v>
                </c:pt>
                <c:pt idx="2419">
                  <c:v>15053.626066500006</c:v>
                </c:pt>
                <c:pt idx="2420">
                  <c:v>15059.3258281</c:v>
                </c:pt>
                <c:pt idx="2421">
                  <c:v>15065.025589700001</c:v>
                </c:pt>
                <c:pt idx="2422">
                  <c:v>15070.725351300007</c:v>
                </c:pt>
                <c:pt idx="2423">
                  <c:v>15076.425112999992</c:v>
                </c:pt>
                <c:pt idx="2424">
                  <c:v>15082.1248746</c:v>
                </c:pt>
                <c:pt idx="2425">
                  <c:v>15087.824636200001</c:v>
                </c:pt>
                <c:pt idx="2426">
                  <c:v>15093.524397800007</c:v>
                </c:pt>
                <c:pt idx="2427">
                  <c:v>15099.224159500007</c:v>
                </c:pt>
                <c:pt idx="2428">
                  <c:v>15104.9239211</c:v>
                </c:pt>
                <c:pt idx="2429">
                  <c:v>15110.623682699999</c:v>
                </c:pt>
                <c:pt idx="2430">
                  <c:v>15116.323444300007</c:v>
                </c:pt>
                <c:pt idx="2431">
                  <c:v>15122.023206000007</c:v>
                </c:pt>
                <c:pt idx="2432">
                  <c:v>15127.722967600002</c:v>
                </c:pt>
                <c:pt idx="2433">
                  <c:v>15133.4227292</c:v>
                </c:pt>
                <c:pt idx="2434">
                  <c:v>15139.122490800008</c:v>
                </c:pt>
                <c:pt idx="2435">
                  <c:v>15144.822252500007</c:v>
                </c:pt>
                <c:pt idx="2436">
                  <c:v>15150.522014100006</c:v>
                </c:pt>
                <c:pt idx="2437">
                  <c:v>15156.221775700007</c:v>
                </c:pt>
                <c:pt idx="2438">
                  <c:v>15161.921537300002</c:v>
                </c:pt>
                <c:pt idx="2439">
                  <c:v>15167.621299</c:v>
                </c:pt>
                <c:pt idx="2440">
                  <c:v>15173.321060599999</c:v>
                </c:pt>
                <c:pt idx="2441">
                  <c:v>15179.0208222</c:v>
                </c:pt>
                <c:pt idx="2442">
                  <c:v>15184.720583800006</c:v>
                </c:pt>
                <c:pt idx="2443">
                  <c:v>15190.420345500002</c:v>
                </c:pt>
                <c:pt idx="2444">
                  <c:v>15196.120107100007</c:v>
                </c:pt>
                <c:pt idx="2445">
                  <c:v>15201.8198687</c:v>
                </c:pt>
                <c:pt idx="2446">
                  <c:v>15207.519630299992</c:v>
                </c:pt>
                <c:pt idx="2447">
                  <c:v>15213.219392000006</c:v>
                </c:pt>
                <c:pt idx="2448">
                  <c:v>15218.919153599993</c:v>
                </c:pt>
                <c:pt idx="2449">
                  <c:v>15224.618915200001</c:v>
                </c:pt>
                <c:pt idx="2450">
                  <c:v>15230.3186768</c:v>
                </c:pt>
                <c:pt idx="2451">
                  <c:v>15236.0184384</c:v>
                </c:pt>
                <c:pt idx="2452">
                  <c:v>15241.718200100007</c:v>
                </c:pt>
                <c:pt idx="2453">
                  <c:v>15247.417961700001</c:v>
                </c:pt>
                <c:pt idx="2454">
                  <c:v>15253.1177233</c:v>
                </c:pt>
                <c:pt idx="2455">
                  <c:v>15258.817484900001</c:v>
                </c:pt>
                <c:pt idx="2456">
                  <c:v>15264.5172466</c:v>
                </c:pt>
                <c:pt idx="2457">
                  <c:v>15270.217008200007</c:v>
                </c:pt>
                <c:pt idx="2458">
                  <c:v>15275.9167698</c:v>
                </c:pt>
                <c:pt idx="2459">
                  <c:v>15281.616531400001</c:v>
                </c:pt>
                <c:pt idx="2460">
                  <c:v>15287.316293100001</c:v>
                </c:pt>
                <c:pt idx="2461">
                  <c:v>15293.0160547</c:v>
                </c:pt>
                <c:pt idx="2462">
                  <c:v>15298.7158163</c:v>
                </c:pt>
                <c:pt idx="2463">
                  <c:v>15304.415577899999</c:v>
                </c:pt>
                <c:pt idx="2464">
                  <c:v>15310.115339599994</c:v>
                </c:pt>
                <c:pt idx="2465">
                  <c:v>15315.815101199993</c:v>
                </c:pt>
                <c:pt idx="2466">
                  <c:v>15321.51486280001</c:v>
                </c:pt>
                <c:pt idx="2467">
                  <c:v>15327.2146244</c:v>
                </c:pt>
                <c:pt idx="2468">
                  <c:v>15332.914386099999</c:v>
                </c:pt>
                <c:pt idx="2469">
                  <c:v>15338.614147700007</c:v>
                </c:pt>
                <c:pt idx="2470">
                  <c:v>15344.313909300001</c:v>
                </c:pt>
                <c:pt idx="2471">
                  <c:v>15350.0136709</c:v>
                </c:pt>
                <c:pt idx="2472">
                  <c:v>15355.713432600007</c:v>
                </c:pt>
                <c:pt idx="2473">
                  <c:v>15361.413194199999</c:v>
                </c:pt>
                <c:pt idx="2474">
                  <c:v>15367.112955799999</c:v>
                </c:pt>
                <c:pt idx="2475">
                  <c:v>15372.8127174</c:v>
                </c:pt>
                <c:pt idx="2476">
                  <c:v>15378.512479100007</c:v>
                </c:pt>
                <c:pt idx="2477">
                  <c:v>15384.21224070001</c:v>
                </c:pt>
                <c:pt idx="2478">
                  <c:v>15389.912002300007</c:v>
                </c:pt>
                <c:pt idx="2479">
                  <c:v>15395.6117639</c:v>
                </c:pt>
                <c:pt idx="2480">
                  <c:v>15401.311525599995</c:v>
                </c:pt>
                <c:pt idx="2481">
                  <c:v>15407.011287200006</c:v>
                </c:pt>
                <c:pt idx="2482">
                  <c:v>15412.711048800014</c:v>
                </c:pt>
                <c:pt idx="2483">
                  <c:v>15418.410810400001</c:v>
                </c:pt>
                <c:pt idx="2484">
                  <c:v>15424.110572100008</c:v>
                </c:pt>
                <c:pt idx="2485">
                  <c:v>15429.810333699985</c:v>
                </c:pt>
                <c:pt idx="2486">
                  <c:v>15435.5100953</c:v>
                </c:pt>
                <c:pt idx="2487">
                  <c:v>15441.209856900006</c:v>
                </c:pt>
                <c:pt idx="2488">
                  <c:v>15446.909618600001</c:v>
                </c:pt>
                <c:pt idx="2489">
                  <c:v>15452.6093802</c:v>
                </c:pt>
                <c:pt idx="2490">
                  <c:v>15458.3091418</c:v>
                </c:pt>
                <c:pt idx="2491">
                  <c:v>15464.008903399992</c:v>
                </c:pt>
                <c:pt idx="2492">
                  <c:v>15469.708665100006</c:v>
                </c:pt>
                <c:pt idx="2493">
                  <c:v>15475.4084267</c:v>
                </c:pt>
                <c:pt idx="2494">
                  <c:v>15481.108188300002</c:v>
                </c:pt>
                <c:pt idx="2495">
                  <c:v>15486.807949899992</c:v>
                </c:pt>
                <c:pt idx="2496">
                  <c:v>15492.507711599999</c:v>
                </c:pt>
                <c:pt idx="2497">
                  <c:v>15498.2074732</c:v>
                </c:pt>
                <c:pt idx="2498">
                  <c:v>15503.907234800001</c:v>
                </c:pt>
                <c:pt idx="2499">
                  <c:v>15509.606996399993</c:v>
                </c:pt>
                <c:pt idx="2500">
                  <c:v>15515.306758100007</c:v>
                </c:pt>
                <c:pt idx="2501">
                  <c:v>15521.006519699993</c:v>
                </c:pt>
                <c:pt idx="2502">
                  <c:v>15526.706281299999</c:v>
                </c:pt>
                <c:pt idx="2503">
                  <c:v>15532.4060429</c:v>
                </c:pt>
                <c:pt idx="2504">
                  <c:v>15538.105804599993</c:v>
                </c:pt>
                <c:pt idx="2505">
                  <c:v>15543.805566200001</c:v>
                </c:pt>
                <c:pt idx="2506">
                  <c:v>15549.5053278</c:v>
                </c:pt>
                <c:pt idx="2507">
                  <c:v>15555.205089399999</c:v>
                </c:pt>
                <c:pt idx="2508">
                  <c:v>15560.904851100007</c:v>
                </c:pt>
                <c:pt idx="2509">
                  <c:v>15566.604612700006</c:v>
                </c:pt>
                <c:pt idx="2510">
                  <c:v>15572.3043743</c:v>
                </c:pt>
                <c:pt idx="2511">
                  <c:v>15578.004135900001</c:v>
                </c:pt>
                <c:pt idx="2512">
                  <c:v>15583.7038976</c:v>
                </c:pt>
                <c:pt idx="2513">
                  <c:v>15589.403659199999</c:v>
                </c:pt>
                <c:pt idx="2514">
                  <c:v>15595.103420800007</c:v>
                </c:pt>
                <c:pt idx="2515">
                  <c:v>15600.803182400001</c:v>
                </c:pt>
                <c:pt idx="2516">
                  <c:v>15606.502944100002</c:v>
                </c:pt>
                <c:pt idx="2517">
                  <c:v>15612.202705700007</c:v>
                </c:pt>
                <c:pt idx="2518">
                  <c:v>15617.902467300008</c:v>
                </c:pt>
                <c:pt idx="2519">
                  <c:v>15623.602228900007</c:v>
                </c:pt>
                <c:pt idx="2520">
                  <c:v>15629.301990599994</c:v>
                </c:pt>
                <c:pt idx="2521">
                  <c:v>15635.001752200007</c:v>
                </c:pt>
                <c:pt idx="2522">
                  <c:v>15640.701513800002</c:v>
                </c:pt>
                <c:pt idx="2523">
                  <c:v>15646.4012754</c:v>
                </c:pt>
                <c:pt idx="2524">
                  <c:v>15652.101037099999</c:v>
                </c:pt>
                <c:pt idx="2525">
                  <c:v>15657.8007987</c:v>
                </c:pt>
                <c:pt idx="2526">
                  <c:v>15663.500560300006</c:v>
                </c:pt>
                <c:pt idx="2527">
                  <c:v>15669.2003219</c:v>
                </c:pt>
                <c:pt idx="2528">
                  <c:v>15674.900083599992</c:v>
                </c:pt>
                <c:pt idx="2529">
                  <c:v>15680.5998452</c:v>
                </c:pt>
                <c:pt idx="2530">
                  <c:v>15686.299606799999</c:v>
                </c:pt>
                <c:pt idx="2531">
                  <c:v>15691.9993684</c:v>
                </c:pt>
                <c:pt idx="2532">
                  <c:v>15697.6991301</c:v>
                </c:pt>
                <c:pt idx="2533">
                  <c:v>15703.398891700001</c:v>
                </c:pt>
                <c:pt idx="2534">
                  <c:v>15709.0986533</c:v>
                </c:pt>
                <c:pt idx="2535">
                  <c:v>15714.7984149</c:v>
                </c:pt>
                <c:pt idx="2536">
                  <c:v>15720.498176599995</c:v>
                </c:pt>
                <c:pt idx="2537">
                  <c:v>15726.197938200001</c:v>
                </c:pt>
                <c:pt idx="2538">
                  <c:v>15731.897699799989</c:v>
                </c:pt>
                <c:pt idx="2539">
                  <c:v>15737.597461400002</c:v>
                </c:pt>
                <c:pt idx="2540">
                  <c:v>15743.2972231</c:v>
                </c:pt>
                <c:pt idx="2541">
                  <c:v>15748.996984699985</c:v>
                </c:pt>
                <c:pt idx="2542">
                  <c:v>15754.696746300007</c:v>
                </c:pt>
                <c:pt idx="2543">
                  <c:v>15760.396507900001</c:v>
                </c:pt>
                <c:pt idx="2544">
                  <c:v>15766.096269600001</c:v>
                </c:pt>
                <c:pt idx="2545">
                  <c:v>15771.7960312</c:v>
                </c:pt>
                <c:pt idx="2546">
                  <c:v>15777.4957928</c:v>
                </c:pt>
                <c:pt idx="2547">
                  <c:v>15783.195554399999</c:v>
                </c:pt>
                <c:pt idx="2548">
                  <c:v>15788.895315999991</c:v>
                </c:pt>
                <c:pt idx="2549">
                  <c:v>15794.5950777</c:v>
                </c:pt>
                <c:pt idx="2550">
                  <c:v>15800.294839300002</c:v>
                </c:pt>
                <c:pt idx="2551">
                  <c:v>15805.9946009</c:v>
                </c:pt>
                <c:pt idx="2552">
                  <c:v>15811.694362500008</c:v>
                </c:pt>
                <c:pt idx="2553">
                  <c:v>15817.394124199995</c:v>
                </c:pt>
                <c:pt idx="2554">
                  <c:v>15823.093885800006</c:v>
                </c:pt>
                <c:pt idx="2555">
                  <c:v>15828.3462765</c:v>
                </c:pt>
                <c:pt idx="2556">
                  <c:v>15833.598667099999</c:v>
                </c:pt>
                <c:pt idx="2557">
                  <c:v>15838.8510578</c:v>
                </c:pt>
                <c:pt idx="2558">
                  <c:v>15844.103448500015</c:v>
                </c:pt>
                <c:pt idx="2559">
                  <c:v>15849.355839199987</c:v>
                </c:pt>
                <c:pt idx="2560">
                  <c:v>15854.6082298</c:v>
                </c:pt>
                <c:pt idx="2561">
                  <c:v>15859.860620499989</c:v>
                </c:pt>
                <c:pt idx="2562">
                  <c:v>15865.113011200006</c:v>
                </c:pt>
                <c:pt idx="2563">
                  <c:v>15870.365401900001</c:v>
                </c:pt>
                <c:pt idx="2564">
                  <c:v>15875.617792499999</c:v>
                </c:pt>
                <c:pt idx="2565">
                  <c:v>15880.870183199993</c:v>
                </c:pt>
                <c:pt idx="2566">
                  <c:v>15886.1225739</c:v>
                </c:pt>
                <c:pt idx="2567">
                  <c:v>15891.374964599992</c:v>
                </c:pt>
                <c:pt idx="2568">
                  <c:v>15896.6273552</c:v>
                </c:pt>
                <c:pt idx="2569">
                  <c:v>15901.8797459</c:v>
                </c:pt>
                <c:pt idx="2570">
                  <c:v>15907.132136599999</c:v>
                </c:pt>
                <c:pt idx="2571">
                  <c:v>15912.384527300002</c:v>
                </c:pt>
                <c:pt idx="2572">
                  <c:v>15917.636918</c:v>
                </c:pt>
                <c:pt idx="2573">
                  <c:v>15922.889308600001</c:v>
                </c:pt>
                <c:pt idx="2574">
                  <c:v>15928.1416993</c:v>
                </c:pt>
                <c:pt idx="2575">
                  <c:v>15933.39409</c:v>
                </c:pt>
                <c:pt idx="2576">
                  <c:v>15938.646480699999</c:v>
                </c:pt>
                <c:pt idx="2577">
                  <c:v>15943.8988713</c:v>
                </c:pt>
                <c:pt idx="2578">
                  <c:v>15949.151261999999</c:v>
                </c:pt>
                <c:pt idx="2579">
                  <c:v>15954.403652700004</c:v>
                </c:pt>
                <c:pt idx="2580">
                  <c:v>15959.656043399997</c:v>
                </c:pt>
                <c:pt idx="2581">
                  <c:v>15964.908434000001</c:v>
                </c:pt>
                <c:pt idx="2582">
                  <c:v>15970.160824699993</c:v>
                </c:pt>
                <c:pt idx="2583">
                  <c:v>15975.4132154</c:v>
                </c:pt>
                <c:pt idx="2584">
                  <c:v>15980.665606099992</c:v>
                </c:pt>
                <c:pt idx="2585">
                  <c:v>15985.917996699991</c:v>
                </c:pt>
                <c:pt idx="2586">
                  <c:v>15991.1703874</c:v>
                </c:pt>
                <c:pt idx="2587">
                  <c:v>15996.422778100012</c:v>
                </c:pt>
                <c:pt idx="2588">
                  <c:v>16001.6751688</c:v>
                </c:pt>
                <c:pt idx="2589">
                  <c:v>16006.927559399999</c:v>
                </c:pt>
                <c:pt idx="2590">
                  <c:v>16012.1799501</c:v>
                </c:pt>
                <c:pt idx="2591">
                  <c:v>16017.432340800007</c:v>
                </c:pt>
                <c:pt idx="2592">
                  <c:v>16022.684731500007</c:v>
                </c:pt>
                <c:pt idx="2593">
                  <c:v>16027.9371221</c:v>
                </c:pt>
                <c:pt idx="2594">
                  <c:v>16033.189512800007</c:v>
                </c:pt>
                <c:pt idx="2595">
                  <c:v>16038.441903499992</c:v>
                </c:pt>
                <c:pt idx="2596">
                  <c:v>16043.694294200002</c:v>
                </c:pt>
                <c:pt idx="2597">
                  <c:v>16048.946684799992</c:v>
                </c:pt>
                <c:pt idx="2598">
                  <c:v>16054.199075500002</c:v>
                </c:pt>
                <c:pt idx="2599">
                  <c:v>16059.4514662</c:v>
                </c:pt>
                <c:pt idx="2600">
                  <c:v>16064.703856900007</c:v>
                </c:pt>
                <c:pt idx="2601">
                  <c:v>16069.9562475</c:v>
                </c:pt>
                <c:pt idx="2602">
                  <c:v>16075.2086382</c:v>
                </c:pt>
                <c:pt idx="2603">
                  <c:v>16080.461028899999</c:v>
                </c:pt>
                <c:pt idx="2604">
                  <c:v>16085.713419600002</c:v>
                </c:pt>
                <c:pt idx="2605">
                  <c:v>16090.965810199992</c:v>
                </c:pt>
                <c:pt idx="2606">
                  <c:v>16096.218200900004</c:v>
                </c:pt>
                <c:pt idx="2607">
                  <c:v>16101.470591599997</c:v>
                </c:pt>
                <c:pt idx="2608">
                  <c:v>16106.722982300007</c:v>
                </c:pt>
                <c:pt idx="2609">
                  <c:v>16111.975372899999</c:v>
                </c:pt>
                <c:pt idx="2610">
                  <c:v>16117.2277636</c:v>
                </c:pt>
                <c:pt idx="2611">
                  <c:v>16122.480154299992</c:v>
                </c:pt>
                <c:pt idx="2612">
                  <c:v>16127.73254500001</c:v>
                </c:pt>
                <c:pt idx="2613">
                  <c:v>16132.984935599992</c:v>
                </c:pt>
                <c:pt idx="2614">
                  <c:v>16138.237326300004</c:v>
                </c:pt>
                <c:pt idx="2615">
                  <c:v>16143.489717</c:v>
                </c:pt>
                <c:pt idx="2616">
                  <c:v>16148.742107700007</c:v>
                </c:pt>
                <c:pt idx="2617">
                  <c:v>16153.994498300008</c:v>
                </c:pt>
                <c:pt idx="2618">
                  <c:v>16159.246889</c:v>
                </c:pt>
                <c:pt idx="2619">
                  <c:v>16164.4992797</c:v>
                </c:pt>
                <c:pt idx="2620">
                  <c:v>16169.751670400001</c:v>
                </c:pt>
                <c:pt idx="2621">
                  <c:v>16175.004061000007</c:v>
                </c:pt>
                <c:pt idx="2622">
                  <c:v>16180.256451699999</c:v>
                </c:pt>
                <c:pt idx="2623">
                  <c:v>16185.508842400002</c:v>
                </c:pt>
                <c:pt idx="2624">
                  <c:v>16190.7612331</c:v>
                </c:pt>
                <c:pt idx="2625">
                  <c:v>16196.013623700001</c:v>
                </c:pt>
                <c:pt idx="2626">
                  <c:v>16201.266014399995</c:v>
                </c:pt>
                <c:pt idx="2627">
                  <c:v>16206.518405100007</c:v>
                </c:pt>
                <c:pt idx="2628">
                  <c:v>16211.770795799999</c:v>
                </c:pt>
                <c:pt idx="2629">
                  <c:v>16217.0231864</c:v>
                </c:pt>
                <c:pt idx="2630">
                  <c:v>16222.275577099999</c:v>
                </c:pt>
                <c:pt idx="2631">
                  <c:v>16227.527967800002</c:v>
                </c:pt>
                <c:pt idx="2632">
                  <c:v>16232.780358500007</c:v>
                </c:pt>
                <c:pt idx="2633">
                  <c:v>16238.03274910001</c:v>
                </c:pt>
                <c:pt idx="2634">
                  <c:v>16243.285139799991</c:v>
                </c:pt>
                <c:pt idx="2635">
                  <c:v>16248.5375305</c:v>
                </c:pt>
                <c:pt idx="2636">
                  <c:v>16253.789921199999</c:v>
                </c:pt>
                <c:pt idx="2637">
                  <c:v>16259.042311800007</c:v>
                </c:pt>
                <c:pt idx="2638">
                  <c:v>16264.29470250001</c:v>
                </c:pt>
                <c:pt idx="2639">
                  <c:v>16269.547093200001</c:v>
                </c:pt>
                <c:pt idx="2640">
                  <c:v>16274.7994839</c:v>
                </c:pt>
                <c:pt idx="2641">
                  <c:v>16280.051874500001</c:v>
                </c:pt>
                <c:pt idx="2642">
                  <c:v>16285.3042652</c:v>
                </c:pt>
                <c:pt idx="2643">
                  <c:v>16290.556655899993</c:v>
                </c:pt>
                <c:pt idx="2644">
                  <c:v>16295.809046599999</c:v>
                </c:pt>
                <c:pt idx="2645">
                  <c:v>16301.0614372</c:v>
                </c:pt>
                <c:pt idx="2646">
                  <c:v>16306.3138279</c:v>
                </c:pt>
                <c:pt idx="2647">
                  <c:v>16311.566218600001</c:v>
                </c:pt>
                <c:pt idx="2648">
                  <c:v>16316.818609299993</c:v>
                </c:pt>
                <c:pt idx="2649">
                  <c:v>16322.070999899992</c:v>
                </c:pt>
                <c:pt idx="2650">
                  <c:v>16327.323390599999</c:v>
                </c:pt>
                <c:pt idx="2651">
                  <c:v>16332.5757813</c:v>
                </c:pt>
                <c:pt idx="2652">
                  <c:v>16337.828172</c:v>
                </c:pt>
                <c:pt idx="2653">
                  <c:v>16343.0805626</c:v>
                </c:pt>
                <c:pt idx="2654">
                  <c:v>16348.3329533</c:v>
                </c:pt>
                <c:pt idx="2655">
                  <c:v>16353.585343999992</c:v>
                </c:pt>
                <c:pt idx="2656">
                  <c:v>16358.837734700001</c:v>
                </c:pt>
                <c:pt idx="2657">
                  <c:v>16364.090125299992</c:v>
                </c:pt>
                <c:pt idx="2658">
                  <c:v>16369.342516000002</c:v>
                </c:pt>
                <c:pt idx="2659">
                  <c:v>16374.5949067</c:v>
                </c:pt>
                <c:pt idx="2660">
                  <c:v>16379.8472974</c:v>
                </c:pt>
                <c:pt idx="2661">
                  <c:v>16385.099687999984</c:v>
                </c:pt>
                <c:pt idx="2662">
                  <c:v>16390.352078700002</c:v>
                </c:pt>
                <c:pt idx="2663">
                  <c:v>16395.604469399987</c:v>
                </c:pt>
                <c:pt idx="2664">
                  <c:v>16400.856860100001</c:v>
                </c:pt>
                <c:pt idx="2665">
                  <c:v>16406.109250699974</c:v>
                </c:pt>
                <c:pt idx="2666">
                  <c:v>16411.361641399992</c:v>
                </c:pt>
                <c:pt idx="2667">
                  <c:v>16416.614032099984</c:v>
                </c:pt>
                <c:pt idx="2668">
                  <c:v>16421.866422800005</c:v>
                </c:pt>
                <c:pt idx="2669">
                  <c:v>16427.1188134</c:v>
                </c:pt>
                <c:pt idx="2670">
                  <c:v>16432.3712041</c:v>
                </c:pt>
                <c:pt idx="2671">
                  <c:v>16437.623594799999</c:v>
                </c:pt>
                <c:pt idx="2672">
                  <c:v>16442.875985499999</c:v>
                </c:pt>
                <c:pt idx="2673">
                  <c:v>16448.128376099987</c:v>
                </c:pt>
                <c:pt idx="2674">
                  <c:v>16453.380766799997</c:v>
                </c:pt>
                <c:pt idx="2675">
                  <c:v>16458.633157499982</c:v>
                </c:pt>
                <c:pt idx="2676">
                  <c:v>16463.8855482</c:v>
                </c:pt>
                <c:pt idx="2677">
                  <c:v>16469.137938799984</c:v>
                </c:pt>
                <c:pt idx="2678">
                  <c:v>16474.390329499984</c:v>
                </c:pt>
                <c:pt idx="2679">
                  <c:v>16479.642720200001</c:v>
                </c:pt>
                <c:pt idx="2680">
                  <c:v>16484.895110900001</c:v>
                </c:pt>
                <c:pt idx="2681">
                  <c:v>16490.1475015</c:v>
                </c:pt>
                <c:pt idx="2682">
                  <c:v>16495.399892199999</c:v>
                </c:pt>
                <c:pt idx="2683">
                  <c:v>16500.652282899984</c:v>
                </c:pt>
                <c:pt idx="2684">
                  <c:v>16505.904673599998</c:v>
                </c:pt>
                <c:pt idx="2685">
                  <c:v>16511.157064200001</c:v>
                </c:pt>
                <c:pt idx="2686">
                  <c:v>16516.4094549</c:v>
                </c:pt>
                <c:pt idx="2687">
                  <c:v>16521.661845600014</c:v>
                </c:pt>
                <c:pt idx="2688">
                  <c:v>16526.914236299996</c:v>
                </c:pt>
                <c:pt idx="2689">
                  <c:v>16532.166626900002</c:v>
                </c:pt>
                <c:pt idx="2690">
                  <c:v>16537.419017599987</c:v>
                </c:pt>
                <c:pt idx="2691">
                  <c:v>16542.671408299997</c:v>
                </c:pt>
                <c:pt idx="2692">
                  <c:v>16547.923799000015</c:v>
                </c:pt>
                <c:pt idx="2693">
                  <c:v>16553.176189599999</c:v>
                </c:pt>
                <c:pt idx="2694">
                  <c:v>16558.428580300009</c:v>
                </c:pt>
                <c:pt idx="2695">
                  <c:v>16563.680971000002</c:v>
                </c:pt>
                <c:pt idx="2696">
                  <c:v>16568.933361700001</c:v>
                </c:pt>
                <c:pt idx="2697">
                  <c:v>16574.1857523</c:v>
                </c:pt>
                <c:pt idx="2698">
                  <c:v>16579.438142999999</c:v>
                </c:pt>
                <c:pt idx="2699">
                  <c:v>16584.690533699992</c:v>
                </c:pt>
                <c:pt idx="2700">
                  <c:v>16589.942924399998</c:v>
                </c:pt>
                <c:pt idx="2701">
                  <c:v>16595.195315000001</c:v>
                </c:pt>
                <c:pt idx="2702">
                  <c:v>16600.447705700029</c:v>
                </c:pt>
                <c:pt idx="2703">
                  <c:v>16605.7000964</c:v>
                </c:pt>
                <c:pt idx="2704">
                  <c:v>16610.952487099999</c:v>
                </c:pt>
                <c:pt idx="2705">
                  <c:v>16616.204877700005</c:v>
                </c:pt>
                <c:pt idx="2706">
                  <c:v>16621.457268399987</c:v>
                </c:pt>
                <c:pt idx="2707">
                  <c:v>16626.709659099986</c:v>
                </c:pt>
                <c:pt idx="2708">
                  <c:v>16631.9620498</c:v>
                </c:pt>
                <c:pt idx="2709">
                  <c:v>16637.214440399996</c:v>
                </c:pt>
                <c:pt idx="2710">
                  <c:v>16642.466831100024</c:v>
                </c:pt>
                <c:pt idx="2711">
                  <c:v>16647.719221799984</c:v>
                </c:pt>
                <c:pt idx="2712">
                  <c:v>16652.971612500001</c:v>
                </c:pt>
                <c:pt idx="2713">
                  <c:v>16658.224003100015</c:v>
                </c:pt>
                <c:pt idx="2714">
                  <c:v>16663.476393800014</c:v>
                </c:pt>
                <c:pt idx="2715">
                  <c:v>16668.728784500025</c:v>
                </c:pt>
                <c:pt idx="2716">
                  <c:v>16673.981175200024</c:v>
                </c:pt>
                <c:pt idx="2717">
                  <c:v>16679.233565799997</c:v>
                </c:pt>
                <c:pt idx="2718">
                  <c:v>16684.485956500001</c:v>
                </c:pt>
                <c:pt idx="2719">
                  <c:v>16689.7383472</c:v>
                </c:pt>
                <c:pt idx="2720">
                  <c:v>16694.9907379</c:v>
                </c:pt>
                <c:pt idx="2721">
                  <c:v>16700.243128499998</c:v>
                </c:pt>
                <c:pt idx="2722">
                  <c:v>16705.495519200005</c:v>
                </c:pt>
                <c:pt idx="2723">
                  <c:v>16710.747909900001</c:v>
                </c:pt>
                <c:pt idx="2724">
                  <c:v>16716.000300600001</c:v>
                </c:pt>
                <c:pt idx="2725">
                  <c:v>16721.252691199999</c:v>
                </c:pt>
                <c:pt idx="2726">
                  <c:v>16726.505081899999</c:v>
                </c:pt>
                <c:pt idx="2727">
                  <c:v>16731.757472599998</c:v>
                </c:pt>
                <c:pt idx="2728">
                  <c:v>16737.009863300002</c:v>
                </c:pt>
                <c:pt idx="2729">
                  <c:v>16742.262254000001</c:v>
                </c:pt>
                <c:pt idx="2730">
                  <c:v>16747.5146446</c:v>
                </c:pt>
                <c:pt idx="2731">
                  <c:v>16752.767035300014</c:v>
                </c:pt>
                <c:pt idx="2732">
                  <c:v>16758.019425999992</c:v>
                </c:pt>
                <c:pt idx="2733">
                  <c:v>16763.271816699998</c:v>
                </c:pt>
                <c:pt idx="2734">
                  <c:v>16768.524207299997</c:v>
                </c:pt>
                <c:pt idx="2735">
                  <c:v>16773.776598</c:v>
                </c:pt>
                <c:pt idx="2736">
                  <c:v>16779.028988700014</c:v>
                </c:pt>
                <c:pt idx="2737">
                  <c:v>16784.281379399996</c:v>
                </c:pt>
                <c:pt idx="2738">
                  <c:v>16789.533769999984</c:v>
                </c:pt>
                <c:pt idx="2739">
                  <c:v>16794.78616070002</c:v>
                </c:pt>
                <c:pt idx="2740">
                  <c:v>16800.038551399986</c:v>
                </c:pt>
                <c:pt idx="2741">
                  <c:v>16805.2909421</c:v>
                </c:pt>
                <c:pt idx="2742">
                  <c:v>16810.543332699999</c:v>
                </c:pt>
                <c:pt idx="2743">
                  <c:v>16815.795723399999</c:v>
                </c:pt>
                <c:pt idx="2744">
                  <c:v>16821.04811410002</c:v>
                </c:pt>
                <c:pt idx="2745">
                  <c:v>16826.300504799998</c:v>
                </c:pt>
                <c:pt idx="2746">
                  <c:v>16831.552895400015</c:v>
                </c:pt>
                <c:pt idx="2747">
                  <c:v>16836.8052861</c:v>
                </c:pt>
                <c:pt idx="2748">
                  <c:v>16842.057676799996</c:v>
                </c:pt>
                <c:pt idx="2749">
                  <c:v>16847.31006749997</c:v>
                </c:pt>
                <c:pt idx="2750">
                  <c:v>16852.562458100001</c:v>
                </c:pt>
                <c:pt idx="2751">
                  <c:v>16857.814848799997</c:v>
                </c:pt>
                <c:pt idx="2752">
                  <c:v>16863.0672395</c:v>
                </c:pt>
                <c:pt idx="2753">
                  <c:v>16868.319630199981</c:v>
                </c:pt>
                <c:pt idx="2754">
                  <c:v>16873.572020799998</c:v>
                </c:pt>
                <c:pt idx="2755">
                  <c:v>16878.824411500005</c:v>
                </c:pt>
                <c:pt idx="2756">
                  <c:v>16884.076802200019</c:v>
                </c:pt>
                <c:pt idx="2757">
                  <c:v>16889.329192900001</c:v>
                </c:pt>
                <c:pt idx="2758">
                  <c:v>16894.581583499999</c:v>
                </c:pt>
                <c:pt idx="2759">
                  <c:v>16899.833974199992</c:v>
                </c:pt>
                <c:pt idx="2760">
                  <c:v>16905.086364899998</c:v>
                </c:pt>
                <c:pt idx="2761">
                  <c:v>16910.338755600005</c:v>
                </c:pt>
                <c:pt idx="2762">
                  <c:v>16915.5911462</c:v>
                </c:pt>
                <c:pt idx="2763">
                  <c:v>16920.843536899982</c:v>
                </c:pt>
                <c:pt idx="2764">
                  <c:v>16926.095927599996</c:v>
                </c:pt>
                <c:pt idx="2765">
                  <c:v>16931.348318299999</c:v>
                </c:pt>
                <c:pt idx="2766">
                  <c:v>16936.600708899987</c:v>
                </c:pt>
                <c:pt idx="2767">
                  <c:v>16941.853099600001</c:v>
                </c:pt>
                <c:pt idx="2768">
                  <c:v>16947.1054903</c:v>
                </c:pt>
                <c:pt idx="2769">
                  <c:v>16952.357881000014</c:v>
                </c:pt>
                <c:pt idx="2770">
                  <c:v>16957.61027159997</c:v>
                </c:pt>
                <c:pt idx="2771">
                  <c:v>16962.862662299998</c:v>
                </c:pt>
                <c:pt idx="2772">
                  <c:v>16968.115052999987</c:v>
                </c:pt>
                <c:pt idx="2773">
                  <c:v>16973.367443700019</c:v>
                </c:pt>
                <c:pt idx="2774">
                  <c:v>16978.619834299996</c:v>
                </c:pt>
                <c:pt idx="2775">
                  <c:v>16983.872224999996</c:v>
                </c:pt>
                <c:pt idx="2776">
                  <c:v>16989.124615699999</c:v>
                </c:pt>
                <c:pt idx="2777">
                  <c:v>16994.377006399984</c:v>
                </c:pt>
                <c:pt idx="2778">
                  <c:v>16999.629396999986</c:v>
                </c:pt>
                <c:pt idx="2779">
                  <c:v>17004.881787700015</c:v>
                </c:pt>
                <c:pt idx="2780">
                  <c:v>17010.134178399981</c:v>
                </c:pt>
                <c:pt idx="2781">
                  <c:v>17015.386569099996</c:v>
                </c:pt>
                <c:pt idx="2782">
                  <c:v>17020.638959700002</c:v>
                </c:pt>
                <c:pt idx="2783">
                  <c:v>17025.891350399987</c:v>
                </c:pt>
                <c:pt idx="2784">
                  <c:v>17031.143741100001</c:v>
                </c:pt>
                <c:pt idx="2785">
                  <c:v>17036.3961318</c:v>
                </c:pt>
                <c:pt idx="2786">
                  <c:v>17041.648522399992</c:v>
                </c:pt>
                <c:pt idx="2787">
                  <c:v>17046.900913099998</c:v>
                </c:pt>
                <c:pt idx="2788">
                  <c:v>17052.153303800002</c:v>
                </c:pt>
                <c:pt idx="2789">
                  <c:v>17057.405694500019</c:v>
                </c:pt>
                <c:pt idx="2790">
                  <c:v>17062.658085100014</c:v>
                </c:pt>
                <c:pt idx="2791">
                  <c:v>17067.910475799999</c:v>
                </c:pt>
                <c:pt idx="2792">
                  <c:v>17073.162866499992</c:v>
                </c:pt>
                <c:pt idx="2793">
                  <c:v>17078.415257199984</c:v>
                </c:pt>
                <c:pt idx="2794">
                  <c:v>17083.667647799997</c:v>
                </c:pt>
                <c:pt idx="2795">
                  <c:v>17088.9200385</c:v>
                </c:pt>
                <c:pt idx="2796">
                  <c:v>17094.1724292</c:v>
                </c:pt>
                <c:pt idx="2797">
                  <c:v>17099.424819899999</c:v>
                </c:pt>
                <c:pt idx="2798">
                  <c:v>17104.677210499984</c:v>
                </c:pt>
                <c:pt idx="2799">
                  <c:v>17109.929601200001</c:v>
                </c:pt>
                <c:pt idx="2800">
                  <c:v>17115.181991900001</c:v>
                </c:pt>
                <c:pt idx="2801">
                  <c:v>17120.434382600015</c:v>
                </c:pt>
                <c:pt idx="2802">
                  <c:v>17125.686773199999</c:v>
                </c:pt>
                <c:pt idx="2803">
                  <c:v>17130.939163899984</c:v>
                </c:pt>
                <c:pt idx="2804">
                  <c:v>17136.191554599984</c:v>
                </c:pt>
                <c:pt idx="2805">
                  <c:v>17141.443945300001</c:v>
                </c:pt>
                <c:pt idx="2806">
                  <c:v>17146.6963359</c:v>
                </c:pt>
                <c:pt idx="2807">
                  <c:v>17151.948726600014</c:v>
                </c:pt>
                <c:pt idx="2808">
                  <c:v>17157.201117299999</c:v>
                </c:pt>
                <c:pt idx="2809">
                  <c:v>17162.453507999984</c:v>
                </c:pt>
                <c:pt idx="2810">
                  <c:v>17167.705898600019</c:v>
                </c:pt>
                <c:pt idx="2811">
                  <c:v>17172.958289300001</c:v>
                </c:pt>
                <c:pt idx="2812">
                  <c:v>17178.21068</c:v>
                </c:pt>
                <c:pt idx="2813">
                  <c:v>17183.463070700014</c:v>
                </c:pt>
                <c:pt idx="2814">
                  <c:v>17188.715461299998</c:v>
                </c:pt>
                <c:pt idx="2815">
                  <c:v>17193.967852000023</c:v>
                </c:pt>
                <c:pt idx="2816">
                  <c:v>17199.220242700001</c:v>
                </c:pt>
                <c:pt idx="2817">
                  <c:v>17204.472633400001</c:v>
                </c:pt>
                <c:pt idx="2818">
                  <c:v>17209.725023999999</c:v>
                </c:pt>
                <c:pt idx="2819">
                  <c:v>17214.977414700024</c:v>
                </c:pt>
                <c:pt idx="2820">
                  <c:v>17220.229805399998</c:v>
                </c:pt>
                <c:pt idx="2821">
                  <c:v>17225.482196100023</c:v>
                </c:pt>
                <c:pt idx="2822">
                  <c:v>17230.7345867</c:v>
                </c:pt>
                <c:pt idx="2823">
                  <c:v>17235.9869774</c:v>
                </c:pt>
                <c:pt idx="2824">
                  <c:v>17241.239368099974</c:v>
                </c:pt>
                <c:pt idx="2825">
                  <c:v>17246.491758799999</c:v>
                </c:pt>
                <c:pt idx="2826">
                  <c:v>17251.744149400001</c:v>
                </c:pt>
                <c:pt idx="2827">
                  <c:v>17256.996540100001</c:v>
                </c:pt>
                <c:pt idx="2828">
                  <c:v>17262.2489308</c:v>
                </c:pt>
                <c:pt idx="2829">
                  <c:v>17267.5013215</c:v>
                </c:pt>
                <c:pt idx="2830">
                  <c:v>17272.753712099999</c:v>
                </c:pt>
                <c:pt idx="2831">
                  <c:v>17278.006102800005</c:v>
                </c:pt>
                <c:pt idx="2832">
                  <c:v>17283.25849350002</c:v>
                </c:pt>
                <c:pt idx="2833">
                  <c:v>17288.510884200019</c:v>
                </c:pt>
                <c:pt idx="2834">
                  <c:v>17293.7632748</c:v>
                </c:pt>
                <c:pt idx="2835">
                  <c:v>17299.015665499996</c:v>
                </c:pt>
                <c:pt idx="2836">
                  <c:v>17304.268056199999</c:v>
                </c:pt>
                <c:pt idx="2837">
                  <c:v>17309.520446899984</c:v>
                </c:pt>
                <c:pt idx="2838">
                  <c:v>17314.772837500001</c:v>
                </c:pt>
                <c:pt idx="2839">
                  <c:v>17320.0252282</c:v>
                </c:pt>
                <c:pt idx="2840">
                  <c:v>17325.2776189</c:v>
                </c:pt>
                <c:pt idx="2841">
                  <c:v>17330.530009599996</c:v>
                </c:pt>
                <c:pt idx="2842">
                  <c:v>17335.782400200023</c:v>
                </c:pt>
                <c:pt idx="2843">
                  <c:v>17341.034790900001</c:v>
                </c:pt>
                <c:pt idx="2844">
                  <c:v>17346.28718160003</c:v>
                </c:pt>
                <c:pt idx="2845">
                  <c:v>17351.539572299978</c:v>
                </c:pt>
                <c:pt idx="2846">
                  <c:v>17356.791962899992</c:v>
                </c:pt>
                <c:pt idx="2847">
                  <c:v>17362.044353599998</c:v>
                </c:pt>
                <c:pt idx="2848">
                  <c:v>17367.296744300005</c:v>
                </c:pt>
                <c:pt idx="2849">
                  <c:v>17372.549135000001</c:v>
                </c:pt>
                <c:pt idx="2850">
                  <c:v>17377.8015256</c:v>
                </c:pt>
                <c:pt idx="2851">
                  <c:v>17383.053916299996</c:v>
                </c:pt>
                <c:pt idx="2852">
                  <c:v>17388.306306999992</c:v>
                </c:pt>
                <c:pt idx="2853">
                  <c:v>17393.558697699998</c:v>
                </c:pt>
                <c:pt idx="2854">
                  <c:v>17398.811088299997</c:v>
                </c:pt>
                <c:pt idx="2855">
                  <c:v>17404.063479</c:v>
                </c:pt>
                <c:pt idx="2856">
                  <c:v>17409.3158697</c:v>
                </c:pt>
                <c:pt idx="2857">
                  <c:v>17414.568260399996</c:v>
                </c:pt>
                <c:pt idx="2858">
                  <c:v>17419.820651000002</c:v>
                </c:pt>
                <c:pt idx="2859">
                  <c:v>17425.073041700001</c:v>
                </c:pt>
                <c:pt idx="2860">
                  <c:v>17430.325432400001</c:v>
                </c:pt>
                <c:pt idx="2861">
                  <c:v>17435.577823100015</c:v>
                </c:pt>
                <c:pt idx="2862">
                  <c:v>17440.830213699996</c:v>
                </c:pt>
                <c:pt idx="2863">
                  <c:v>17446.082604399999</c:v>
                </c:pt>
                <c:pt idx="2864">
                  <c:v>17451.334995099998</c:v>
                </c:pt>
                <c:pt idx="2865">
                  <c:v>17456.58738580002</c:v>
                </c:pt>
                <c:pt idx="2866">
                  <c:v>17461.839776399967</c:v>
                </c:pt>
                <c:pt idx="2867">
                  <c:v>17467.0921671</c:v>
                </c:pt>
                <c:pt idx="2868">
                  <c:v>17472.344557799996</c:v>
                </c:pt>
                <c:pt idx="2869">
                  <c:v>17477.596948499984</c:v>
                </c:pt>
                <c:pt idx="2870">
                  <c:v>17482.849339099987</c:v>
                </c:pt>
                <c:pt idx="2871">
                  <c:v>17488.101729799997</c:v>
                </c:pt>
                <c:pt idx="2872">
                  <c:v>17493.3541205</c:v>
                </c:pt>
                <c:pt idx="2873">
                  <c:v>17498.6065112</c:v>
                </c:pt>
                <c:pt idx="2874">
                  <c:v>17503.858901799998</c:v>
                </c:pt>
                <c:pt idx="2875">
                  <c:v>17509.111292500002</c:v>
                </c:pt>
                <c:pt idx="2876">
                  <c:v>17514.363683200019</c:v>
                </c:pt>
                <c:pt idx="2877">
                  <c:v>17519.616073899986</c:v>
                </c:pt>
                <c:pt idx="2878">
                  <c:v>17524.868464499999</c:v>
                </c:pt>
                <c:pt idx="2879">
                  <c:v>17530.120855199999</c:v>
                </c:pt>
                <c:pt idx="2880">
                  <c:v>17535.373245899984</c:v>
                </c:pt>
                <c:pt idx="2881">
                  <c:v>17540.625636600002</c:v>
                </c:pt>
                <c:pt idx="2882">
                  <c:v>17545.8780272</c:v>
                </c:pt>
                <c:pt idx="2883">
                  <c:v>17551.130417899982</c:v>
                </c:pt>
                <c:pt idx="2884">
                  <c:v>17556.382808599999</c:v>
                </c:pt>
                <c:pt idx="2885">
                  <c:v>17561.635199299999</c:v>
                </c:pt>
                <c:pt idx="2886">
                  <c:v>17566.887589900001</c:v>
                </c:pt>
                <c:pt idx="2887">
                  <c:v>17572.139980599986</c:v>
                </c:pt>
                <c:pt idx="2888">
                  <c:v>17577.392371299997</c:v>
                </c:pt>
                <c:pt idx="2889">
                  <c:v>17582.644762</c:v>
                </c:pt>
                <c:pt idx="2890">
                  <c:v>17587.897152699999</c:v>
                </c:pt>
                <c:pt idx="2891">
                  <c:v>17593.149543299984</c:v>
                </c:pt>
                <c:pt idx="2892">
                  <c:v>17598.401934000001</c:v>
                </c:pt>
                <c:pt idx="2893">
                  <c:v>17603.654324700001</c:v>
                </c:pt>
                <c:pt idx="2894">
                  <c:v>17608.906715400015</c:v>
                </c:pt>
                <c:pt idx="2895">
                  <c:v>17614.159105999996</c:v>
                </c:pt>
                <c:pt idx="2896">
                  <c:v>17619.411496699999</c:v>
                </c:pt>
                <c:pt idx="2897">
                  <c:v>17624.663887399998</c:v>
                </c:pt>
                <c:pt idx="2898">
                  <c:v>17629.916278099987</c:v>
                </c:pt>
                <c:pt idx="2899">
                  <c:v>17635.1686687</c:v>
                </c:pt>
                <c:pt idx="2900">
                  <c:v>17640.4210594</c:v>
                </c:pt>
                <c:pt idx="2901">
                  <c:v>17645.673450099996</c:v>
                </c:pt>
                <c:pt idx="2902">
                  <c:v>17650.925840800013</c:v>
                </c:pt>
                <c:pt idx="2903">
                  <c:v>17656.178231399987</c:v>
                </c:pt>
                <c:pt idx="2904">
                  <c:v>17661.430622100001</c:v>
                </c:pt>
                <c:pt idx="2905">
                  <c:v>17666.6830128</c:v>
                </c:pt>
                <c:pt idx="2906">
                  <c:v>17671.935403500014</c:v>
                </c:pt>
                <c:pt idx="2907">
                  <c:v>17677.18779410002</c:v>
                </c:pt>
                <c:pt idx="2908">
                  <c:v>17682.440184800023</c:v>
                </c:pt>
                <c:pt idx="2909">
                  <c:v>17687.692575499987</c:v>
                </c:pt>
                <c:pt idx="2910">
                  <c:v>17692.944966200001</c:v>
                </c:pt>
                <c:pt idx="2911">
                  <c:v>17698.197356799996</c:v>
                </c:pt>
                <c:pt idx="2912">
                  <c:v>17703.449747499992</c:v>
                </c:pt>
                <c:pt idx="2913">
                  <c:v>17708.702138199998</c:v>
                </c:pt>
                <c:pt idx="2914">
                  <c:v>17713.954528900002</c:v>
                </c:pt>
                <c:pt idx="2915">
                  <c:v>17719.2069195</c:v>
                </c:pt>
                <c:pt idx="2916">
                  <c:v>17724.4593102</c:v>
                </c:pt>
                <c:pt idx="2917">
                  <c:v>17729.711700899996</c:v>
                </c:pt>
                <c:pt idx="2918">
                  <c:v>17734.964091600024</c:v>
                </c:pt>
                <c:pt idx="2919">
                  <c:v>17740.21648220002</c:v>
                </c:pt>
                <c:pt idx="2920">
                  <c:v>17745.468872900019</c:v>
                </c:pt>
                <c:pt idx="2921">
                  <c:v>17750.7212636</c:v>
                </c:pt>
                <c:pt idx="2922">
                  <c:v>17755.9736543</c:v>
                </c:pt>
                <c:pt idx="2923">
                  <c:v>17761.226044899999</c:v>
                </c:pt>
                <c:pt idx="2924">
                  <c:v>17766.47843560002</c:v>
                </c:pt>
                <c:pt idx="2925">
                  <c:v>17771.730826299998</c:v>
                </c:pt>
                <c:pt idx="2926">
                  <c:v>17776.983217000001</c:v>
                </c:pt>
                <c:pt idx="2927">
                  <c:v>17782.2356076</c:v>
                </c:pt>
                <c:pt idx="2928">
                  <c:v>17787.487998300014</c:v>
                </c:pt>
                <c:pt idx="2929">
                  <c:v>17792.740388999999</c:v>
                </c:pt>
                <c:pt idx="2930">
                  <c:v>17797.992779699998</c:v>
                </c:pt>
                <c:pt idx="2931">
                  <c:v>17803.245170300001</c:v>
                </c:pt>
                <c:pt idx="2932">
                  <c:v>17808.497561</c:v>
                </c:pt>
                <c:pt idx="2933">
                  <c:v>17813.582639200005</c:v>
                </c:pt>
                <c:pt idx="2934">
                  <c:v>17818.6677174</c:v>
                </c:pt>
                <c:pt idx="2935">
                  <c:v>17823.752795600019</c:v>
                </c:pt>
                <c:pt idx="2936">
                  <c:v>17828.837873799999</c:v>
                </c:pt>
                <c:pt idx="2937">
                  <c:v>17833.922952000001</c:v>
                </c:pt>
                <c:pt idx="2938">
                  <c:v>17839.008030199999</c:v>
                </c:pt>
                <c:pt idx="2939">
                  <c:v>17844.0931084</c:v>
                </c:pt>
                <c:pt idx="2940">
                  <c:v>17849.178186599998</c:v>
                </c:pt>
                <c:pt idx="2941">
                  <c:v>17854.2632648</c:v>
                </c:pt>
                <c:pt idx="2942">
                  <c:v>17859.348343000001</c:v>
                </c:pt>
                <c:pt idx="2943">
                  <c:v>17864.433421199999</c:v>
                </c:pt>
                <c:pt idx="2944">
                  <c:v>17869.518499400001</c:v>
                </c:pt>
                <c:pt idx="2945">
                  <c:v>17874.603577599974</c:v>
                </c:pt>
                <c:pt idx="2946">
                  <c:v>17879.688655800001</c:v>
                </c:pt>
                <c:pt idx="2947">
                  <c:v>17884.773733999999</c:v>
                </c:pt>
                <c:pt idx="2948">
                  <c:v>17889.858812200015</c:v>
                </c:pt>
                <c:pt idx="2949">
                  <c:v>17894.943890400024</c:v>
                </c:pt>
                <c:pt idx="2950">
                  <c:v>17900.0289686</c:v>
                </c:pt>
                <c:pt idx="2951">
                  <c:v>17905.114046799983</c:v>
                </c:pt>
                <c:pt idx="2952">
                  <c:v>17910.199124999996</c:v>
                </c:pt>
                <c:pt idx="2953">
                  <c:v>17915.284203200019</c:v>
                </c:pt>
                <c:pt idx="2954">
                  <c:v>17920.369281399984</c:v>
                </c:pt>
                <c:pt idx="2955">
                  <c:v>17925.4543596</c:v>
                </c:pt>
                <c:pt idx="2956">
                  <c:v>17930.539437799984</c:v>
                </c:pt>
                <c:pt idx="2957">
                  <c:v>17935.624515999996</c:v>
                </c:pt>
                <c:pt idx="2958">
                  <c:v>17940.709594200001</c:v>
                </c:pt>
                <c:pt idx="2959">
                  <c:v>17945.794672399996</c:v>
                </c:pt>
                <c:pt idx="2960">
                  <c:v>17950.879750599986</c:v>
                </c:pt>
                <c:pt idx="2961">
                  <c:v>17955.964828800013</c:v>
                </c:pt>
                <c:pt idx="2962">
                  <c:v>17961.049906999986</c:v>
                </c:pt>
                <c:pt idx="2963">
                  <c:v>17966.134985199998</c:v>
                </c:pt>
                <c:pt idx="2964">
                  <c:v>17971.2200634</c:v>
                </c:pt>
                <c:pt idx="2965">
                  <c:v>17976.305141600005</c:v>
                </c:pt>
                <c:pt idx="2966">
                  <c:v>17981.390219799996</c:v>
                </c:pt>
                <c:pt idx="2967">
                  <c:v>17986.475298000001</c:v>
                </c:pt>
                <c:pt idx="2968">
                  <c:v>17991.560376199996</c:v>
                </c:pt>
                <c:pt idx="2969">
                  <c:v>17996.645454500005</c:v>
                </c:pt>
                <c:pt idx="2970">
                  <c:v>18001.730532699996</c:v>
                </c:pt>
                <c:pt idx="2971">
                  <c:v>18006.815610899986</c:v>
                </c:pt>
                <c:pt idx="2972">
                  <c:v>18011.900689099999</c:v>
                </c:pt>
                <c:pt idx="2973">
                  <c:v>18016.985767300001</c:v>
                </c:pt>
                <c:pt idx="2974">
                  <c:v>18022.070845499999</c:v>
                </c:pt>
                <c:pt idx="2975">
                  <c:v>18027.1559237</c:v>
                </c:pt>
                <c:pt idx="2976">
                  <c:v>18032.241001900005</c:v>
                </c:pt>
                <c:pt idx="2977">
                  <c:v>18037.326080100014</c:v>
                </c:pt>
                <c:pt idx="2978">
                  <c:v>18042.411158299998</c:v>
                </c:pt>
                <c:pt idx="2979">
                  <c:v>18047.496236499996</c:v>
                </c:pt>
                <c:pt idx="2980">
                  <c:v>18052.581314700019</c:v>
                </c:pt>
                <c:pt idx="2981">
                  <c:v>18057.666392899999</c:v>
                </c:pt>
                <c:pt idx="2982">
                  <c:v>18062.7514711</c:v>
                </c:pt>
                <c:pt idx="2983">
                  <c:v>18067.836549299984</c:v>
                </c:pt>
                <c:pt idx="2984">
                  <c:v>18072.9216275</c:v>
                </c:pt>
                <c:pt idx="2985">
                  <c:v>18078.00670570002</c:v>
                </c:pt>
                <c:pt idx="2986">
                  <c:v>18083.091783899999</c:v>
                </c:pt>
                <c:pt idx="2987">
                  <c:v>18088.176862100001</c:v>
                </c:pt>
                <c:pt idx="2988">
                  <c:v>18093.261940299999</c:v>
                </c:pt>
                <c:pt idx="2989">
                  <c:v>18098.347018500001</c:v>
                </c:pt>
                <c:pt idx="2990">
                  <c:v>18103.432096699999</c:v>
                </c:pt>
                <c:pt idx="2991">
                  <c:v>18108.5171749</c:v>
                </c:pt>
                <c:pt idx="2992">
                  <c:v>18113.602253100002</c:v>
                </c:pt>
                <c:pt idx="2993">
                  <c:v>18118.6873313</c:v>
                </c:pt>
                <c:pt idx="2994">
                  <c:v>18123.772409500001</c:v>
                </c:pt>
                <c:pt idx="2995">
                  <c:v>18128.857487699999</c:v>
                </c:pt>
                <c:pt idx="2996">
                  <c:v>18133.942565900001</c:v>
                </c:pt>
                <c:pt idx="2997">
                  <c:v>18139.027644099999</c:v>
                </c:pt>
                <c:pt idx="2998">
                  <c:v>18144.112722299997</c:v>
                </c:pt>
                <c:pt idx="2999">
                  <c:v>18149.197800499998</c:v>
                </c:pt>
                <c:pt idx="3000">
                  <c:v>18154.282878700014</c:v>
                </c:pt>
                <c:pt idx="3001">
                  <c:v>18159.367956899987</c:v>
                </c:pt>
                <c:pt idx="3002">
                  <c:v>18164.453035099999</c:v>
                </c:pt>
                <c:pt idx="3003">
                  <c:v>18169.538113300001</c:v>
                </c:pt>
                <c:pt idx="3004">
                  <c:v>18174.623191499999</c:v>
                </c:pt>
                <c:pt idx="3005">
                  <c:v>18179.708269700001</c:v>
                </c:pt>
                <c:pt idx="3006">
                  <c:v>18184.793347899984</c:v>
                </c:pt>
                <c:pt idx="3007">
                  <c:v>18189.8784261</c:v>
                </c:pt>
                <c:pt idx="3008">
                  <c:v>18194.963504300005</c:v>
                </c:pt>
                <c:pt idx="3009">
                  <c:v>18200.048582500014</c:v>
                </c:pt>
                <c:pt idx="3010">
                  <c:v>18205.133660699987</c:v>
                </c:pt>
                <c:pt idx="3011">
                  <c:v>18210.218738899996</c:v>
                </c:pt>
                <c:pt idx="3012">
                  <c:v>18215.303817100001</c:v>
                </c:pt>
                <c:pt idx="3013">
                  <c:v>18220.388895300024</c:v>
                </c:pt>
                <c:pt idx="3014">
                  <c:v>18225.4739735</c:v>
                </c:pt>
                <c:pt idx="3015">
                  <c:v>18230.559051699984</c:v>
                </c:pt>
                <c:pt idx="3016">
                  <c:v>18235.6441299</c:v>
                </c:pt>
                <c:pt idx="3017">
                  <c:v>18240.729208099987</c:v>
                </c:pt>
                <c:pt idx="3018">
                  <c:v>18245.814286299996</c:v>
                </c:pt>
                <c:pt idx="3019">
                  <c:v>18250.899364499986</c:v>
                </c:pt>
                <c:pt idx="3020">
                  <c:v>18255.984442700024</c:v>
                </c:pt>
                <c:pt idx="3021">
                  <c:v>18261.069520899986</c:v>
                </c:pt>
                <c:pt idx="3022">
                  <c:v>18266.154599099984</c:v>
                </c:pt>
                <c:pt idx="3023">
                  <c:v>18271.239677299978</c:v>
                </c:pt>
                <c:pt idx="3024">
                  <c:v>18276.324755500005</c:v>
                </c:pt>
                <c:pt idx="3025">
                  <c:v>18281.409833700014</c:v>
                </c:pt>
                <c:pt idx="3026">
                  <c:v>18286.494911900001</c:v>
                </c:pt>
                <c:pt idx="3027">
                  <c:v>18291.579990099992</c:v>
                </c:pt>
                <c:pt idx="3028">
                  <c:v>18296.665068299997</c:v>
                </c:pt>
                <c:pt idx="3029">
                  <c:v>18301.750146499984</c:v>
                </c:pt>
                <c:pt idx="3030">
                  <c:v>18306.8352247</c:v>
                </c:pt>
                <c:pt idx="3031">
                  <c:v>18311.920302899998</c:v>
                </c:pt>
                <c:pt idx="3032">
                  <c:v>18317.005381100014</c:v>
                </c:pt>
                <c:pt idx="3033">
                  <c:v>18322.090459299998</c:v>
                </c:pt>
                <c:pt idx="3034">
                  <c:v>18327.175537499974</c:v>
                </c:pt>
                <c:pt idx="3035">
                  <c:v>18332.260615700019</c:v>
                </c:pt>
                <c:pt idx="3036">
                  <c:v>18337.345693899999</c:v>
                </c:pt>
                <c:pt idx="3037">
                  <c:v>18342.4307721</c:v>
                </c:pt>
                <c:pt idx="3038">
                  <c:v>18347.515850299998</c:v>
                </c:pt>
                <c:pt idx="3039">
                  <c:v>18352.600928499982</c:v>
                </c:pt>
                <c:pt idx="3040">
                  <c:v>18357.686006700005</c:v>
                </c:pt>
                <c:pt idx="3041">
                  <c:v>18362.771084900014</c:v>
                </c:pt>
                <c:pt idx="3042">
                  <c:v>18367.856163100001</c:v>
                </c:pt>
                <c:pt idx="3043">
                  <c:v>18372.941241299999</c:v>
                </c:pt>
                <c:pt idx="3044">
                  <c:v>18378.026319500001</c:v>
                </c:pt>
                <c:pt idx="3045">
                  <c:v>18383.111397699984</c:v>
                </c:pt>
                <c:pt idx="3046">
                  <c:v>18388.1964759</c:v>
                </c:pt>
                <c:pt idx="3047">
                  <c:v>18393.281554100005</c:v>
                </c:pt>
                <c:pt idx="3048">
                  <c:v>18398.3666323</c:v>
                </c:pt>
                <c:pt idx="3049">
                  <c:v>18403.451710500001</c:v>
                </c:pt>
                <c:pt idx="3050">
                  <c:v>18408.536788699999</c:v>
                </c:pt>
                <c:pt idx="3051">
                  <c:v>18413.621866899986</c:v>
                </c:pt>
                <c:pt idx="3052">
                  <c:v>18418.706945099999</c:v>
                </c:pt>
                <c:pt idx="3053">
                  <c:v>18423.7920233</c:v>
                </c:pt>
                <c:pt idx="3054">
                  <c:v>18428.877101599999</c:v>
                </c:pt>
                <c:pt idx="3055">
                  <c:v>18433.962179800001</c:v>
                </c:pt>
                <c:pt idx="3056">
                  <c:v>18439.047257999984</c:v>
                </c:pt>
                <c:pt idx="3057">
                  <c:v>18444.132336199982</c:v>
                </c:pt>
                <c:pt idx="3058">
                  <c:v>18449.217414399998</c:v>
                </c:pt>
                <c:pt idx="3059">
                  <c:v>18454.302492600014</c:v>
                </c:pt>
                <c:pt idx="3060">
                  <c:v>18459.387570799998</c:v>
                </c:pt>
                <c:pt idx="3061">
                  <c:v>18464.472648999996</c:v>
                </c:pt>
                <c:pt idx="3062">
                  <c:v>18469.557727200001</c:v>
                </c:pt>
                <c:pt idx="3063">
                  <c:v>18474.642805399999</c:v>
                </c:pt>
                <c:pt idx="3064">
                  <c:v>18479.72788360003</c:v>
                </c:pt>
                <c:pt idx="3065">
                  <c:v>18484.812961799984</c:v>
                </c:pt>
                <c:pt idx="3066">
                  <c:v>18489.89804</c:v>
                </c:pt>
                <c:pt idx="3067">
                  <c:v>18494.983118200023</c:v>
                </c:pt>
                <c:pt idx="3068">
                  <c:v>18500.068196400014</c:v>
                </c:pt>
                <c:pt idx="3069">
                  <c:v>18505.153274599987</c:v>
                </c:pt>
                <c:pt idx="3070">
                  <c:v>18510.238352799999</c:v>
                </c:pt>
                <c:pt idx="3071">
                  <c:v>18515.323431000001</c:v>
                </c:pt>
                <c:pt idx="3072">
                  <c:v>18520.408509199999</c:v>
                </c:pt>
                <c:pt idx="3073">
                  <c:v>18525.4935874</c:v>
                </c:pt>
                <c:pt idx="3074">
                  <c:v>18530.578665599998</c:v>
                </c:pt>
                <c:pt idx="3075">
                  <c:v>18535.6637438</c:v>
                </c:pt>
                <c:pt idx="3076">
                  <c:v>18540.74882200002</c:v>
                </c:pt>
                <c:pt idx="3077">
                  <c:v>18545.833900199996</c:v>
                </c:pt>
                <c:pt idx="3078">
                  <c:v>18550.918978399986</c:v>
                </c:pt>
                <c:pt idx="3079">
                  <c:v>18556.004056599992</c:v>
                </c:pt>
                <c:pt idx="3080">
                  <c:v>18561.0891348</c:v>
                </c:pt>
                <c:pt idx="3081">
                  <c:v>18566.174212999984</c:v>
                </c:pt>
                <c:pt idx="3082">
                  <c:v>18571.2592912</c:v>
                </c:pt>
                <c:pt idx="3083">
                  <c:v>18576.344369400002</c:v>
                </c:pt>
                <c:pt idx="3084">
                  <c:v>18581.4294476</c:v>
                </c:pt>
                <c:pt idx="3085">
                  <c:v>18586.514525799998</c:v>
                </c:pt>
                <c:pt idx="3086">
                  <c:v>18591.599603999992</c:v>
                </c:pt>
                <c:pt idx="3087">
                  <c:v>18596.684682200019</c:v>
                </c:pt>
                <c:pt idx="3088">
                  <c:v>18601.769760399984</c:v>
                </c:pt>
                <c:pt idx="3089">
                  <c:v>18606.8548386</c:v>
                </c:pt>
                <c:pt idx="3090">
                  <c:v>18611.939916799987</c:v>
                </c:pt>
                <c:pt idx="3091">
                  <c:v>18617.024995000014</c:v>
                </c:pt>
                <c:pt idx="3092">
                  <c:v>18622.110073199987</c:v>
                </c:pt>
                <c:pt idx="3093">
                  <c:v>18627.195151399996</c:v>
                </c:pt>
                <c:pt idx="3094">
                  <c:v>18632.280229600001</c:v>
                </c:pt>
                <c:pt idx="3095">
                  <c:v>18637.365307799999</c:v>
                </c:pt>
                <c:pt idx="3096">
                  <c:v>18642.450386</c:v>
                </c:pt>
                <c:pt idx="3097">
                  <c:v>18647.535464199998</c:v>
                </c:pt>
                <c:pt idx="3098">
                  <c:v>18652.620542399982</c:v>
                </c:pt>
                <c:pt idx="3099">
                  <c:v>18657.705620600005</c:v>
                </c:pt>
                <c:pt idx="3100">
                  <c:v>18662.7906988</c:v>
                </c:pt>
                <c:pt idx="3101">
                  <c:v>18667.875776999987</c:v>
                </c:pt>
                <c:pt idx="3102">
                  <c:v>18672.960855200025</c:v>
                </c:pt>
                <c:pt idx="3103">
                  <c:v>18678.045933400001</c:v>
                </c:pt>
                <c:pt idx="3104">
                  <c:v>18683.131011599984</c:v>
                </c:pt>
                <c:pt idx="3105">
                  <c:v>18688.2160898</c:v>
                </c:pt>
                <c:pt idx="3106">
                  <c:v>18693.301168000002</c:v>
                </c:pt>
                <c:pt idx="3107">
                  <c:v>18698.3862462</c:v>
                </c:pt>
                <c:pt idx="3108">
                  <c:v>18703.471324400001</c:v>
                </c:pt>
                <c:pt idx="3109">
                  <c:v>18708.556402599999</c:v>
                </c:pt>
                <c:pt idx="3110">
                  <c:v>18713.641480800001</c:v>
                </c:pt>
                <c:pt idx="3111">
                  <c:v>18718.726558999992</c:v>
                </c:pt>
                <c:pt idx="3112">
                  <c:v>18723.811637199982</c:v>
                </c:pt>
                <c:pt idx="3113">
                  <c:v>18728.896715399998</c:v>
                </c:pt>
                <c:pt idx="3114">
                  <c:v>18733.981793600029</c:v>
                </c:pt>
                <c:pt idx="3115">
                  <c:v>18739.066871800005</c:v>
                </c:pt>
                <c:pt idx="3116">
                  <c:v>18744.151949999974</c:v>
                </c:pt>
                <c:pt idx="3117">
                  <c:v>18749.237028200001</c:v>
                </c:pt>
                <c:pt idx="3118">
                  <c:v>18754.322106399992</c:v>
                </c:pt>
                <c:pt idx="3119">
                  <c:v>18759.40718460003</c:v>
                </c:pt>
                <c:pt idx="3120">
                  <c:v>18764.492262799999</c:v>
                </c:pt>
                <c:pt idx="3121">
                  <c:v>18769.577341</c:v>
                </c:pt>
                <c:pt idx="3122">
                  <c:v>18774.662419200005</c:v>
                </c:pt>
                <c:pt idx="3123">
                  <c:v>18779.747497400014</c:v>
                </c:pt>
                <c:pt idx="3124">
                  <c:v>18784.832575599987</c:v>
                </c:pt>
                <c:pt idx="3125">
                  <c:v>18789.917653799999</c:v>
                </c:pt>
                <c:pt idx="3126">
                  <c:v>18795.002732000001</c:v>
                </c:pt>
                <c:pt idx="3127">
                  <c:v>18800.087810200024</c:v>
                </c:pt>
                <c:pt idx="3128">
                  <c:v>18805.1728884</c:v>
                </c:pt>
                <c:pt idx="3129">
                  <c:v>18810.257966599984</c:v>
                </c:pt>
                <c:pt idx="3130">
                  <c:v>18815.3430448</c:v>
                </c:pt>
                <c:pt idx="3131">
                  <c:v>18820.428123000023</c:v>
                </c:pt>
                <c:pt idx="3132">
                  <c:v>18825.513201199996</c:v>
                </c:pt>
                <c:pt idx="3133">
                  <c:v>18830.598279399986</c:v>
                </c:pt>
                <c:pt idx="3134">
                  <c:v>18835.683357599992</c:v>
                </c:pt>
                <c:pt idx="3135">
                  <c:v>18840.768435800019</c:v>
                </c:pt>
                <c:pt idx="3136">
                  <c:v>18845.853513999984</c:v>
                </c:pt>
                <c:pt idx="3137">
                  <c:v>18850.938592200015</c:v>
                </c:pt>
                <c:pt idx="3138">
                  <c:v>18856.023670499992</c:v>
                </c:pt>
                <c:pt idx="3139">
                  <c:v>18861.1087487</c:v>
                </c:pt>
                <c:pt idx="3140">
                  <c:v>18866.193826899984</c:v>
                </c:pt>
                <c:pt idx="3141">
                  <c:v>18871.278905100015</c:v>
                </c:pt>
                <c:pt idx="3142">
                  <c:v>18876.363983300005</c:v>
                </c:pt>
                <c:pt idx="3143">
                  <c:v>18881.4490615</c:v>
                </c:pt>
                <c:pt idx="3144">
                  <c:v>18886.534139700001</c:v>
                </c:pt>
                <c:pt idx="3145">
                  <c:v>18891.619217899955</c:v>
                </c:pt>
                <c:pt idx="3146">
                  <c:v>18896.704296100001</c:v>
                </c:pt>
                <c:pt idx="3147">
                  <c:v>18901.789374299999</c:v>
                </c:pt>
                <c:pt idx="3148">
                  <c:v>18906.8744525</c:v>
                </c:pt>
                <c:pt idx="3149">
                  <c:v>18911.959530700002</c:v>
                </c:pt>
                <c:pt idx="3150">
                  <c:v>18917.0446089</c:v>
                </c:pt>
                <c:pt idx="3151">
                  <c:v>18922.129687099987</c:v>
                </c:pt>
                <c:pt idx="3152">
                  <c:v>18927.214765299999</c:v>
                </c:pt>
                <c:pt idx="3153">
                  <c:v>18932.299843500001</c:v>
                </c:pt>
                <c:pt idx="3154">
                  <c:v>18937.384921699999</c:v>
                </c:pt>
                <c:pt idx="3155">
                  <c:v>18942.4699999</c:v>
                </c:pt>
                <c:pt idx="3156">
                  <c:v>18947.555078099984</c:v>
                </c:pt>
                <c:pt idx="3157">
                  <c:v>18952.640156299996</c:v>
                </c:pt>
                <c:pt idx="3158">
                  <c:v>18957.725234500005</c:v>
                </c:pt>
                <c:pt idx="3159">
                  <c:v>18962.810312699996</c:v>
                </c:pt>
                <c:pt idx="3160">
                  <c:v>18967.895390900001</c:v>
                </c:pt>
                <c:pt idx="3161">
                  <c:v>18972.980469099999</c:v>
                </c:pt>
                <c:pt idx="3162">
                  <c:v>18978.065547299997</c:v>
                </c:pt>
                <c:pt idx="3163">
                  <c:v>18983.150625499984</c:v>
                </c:pt>
                <c:pt idx="3164">
                  <c:v>18988.235703700015</c:v>
                </c:pt>
                <c:pt idx="3165">
                  <c:v>18993.320781900005</c:v>
                </c:pt>
                <c:pt idx="3166">
                  <c:v>18998.405860100014</c:v>
                </c:pt>
                <c:pt idx="3167">
                  <c:v>19003.490938299998</c:v>
                </c:pt>
                <c:pt idx="3168">
                  <c:v>19008.576016499996</c:v>
                </c:pt>
                <c:pt idx="3169">
                  <c:v>19013.661094700019</c:v>
                </c:pt>
                <c:pt idx="3170">
                  <c:v>19018.746172899999</c:v>
                </c:pt>
                <c:pt idx="3171">
                  <c:v>19023.831251099982</c:v>
                </c:pt>
                <c:pt idx="3172">
                  <c:v>19028.916329299998</c:v>
                </c:pt>
                <c:pt idx="3173">
                  <c:v>19034.0014075</c:v>
                </c:pt>
                <c:pt idx="3174">
                  <c:v>19039.086485700038</c:v>
                </c:pt>
                <c:pt idx="3175">
                  <c:v>19044.171563899974</c:v>
                </c:pt>
                <c:pt idx="3176">
                  <c:v>19049.256642100001</c:v>
                </c:pt>
                <c:pt idx="3177">
                  <c:v>19054.341720299999</c:v>
                </c:pt>
                <c:pt idx="3178">
                  <c:v>19059.426798500019</c:v>
                </c:pt>
                <c:pt idx="3179">
                  <c:v>19064.511876699984</c:v>
                </c:pt>
                <c:pt idx="3180">
                  <c:v>19069.5969549</c:v>
                </c:pt>
                <c:pt idx="3181">
                  <c:v>19074.682033100005</c:v>
                </c:pt>
                <c:pt idx="3182">
                  <c:v>19079.767111300014</c:v>
                </c:pt>
                <c:pt idx="3183">
                  <c:v>19084.852189500001</c:v>
                </c:pt>
                <c:pt idx="3184">
                  <c:v>19089.937267699996</c:v>
                </c:pt>
                <c:pt idx="3185">
                  <c:v>19095.022345900001</c:v>
                </c:pt>
                <c:pt idx="3186">
                  <c:v>19100.107424099999</c:v>
                </c:pt>
                <c:pt idx="3187">
                  <c:v>19105.192502299997</c:v>
                </c:pt>
                <c:pt idx="3188">
                  <c:v>19110.277580499998</c:v>
                </c:pt>
                <c:pt idx="3189">
                  <c:v>19115.3626587</c:v>
                </c:pt>
                <c:pt idx="3190">
                  <c:v>19120.447736900001</c:v>
                </c:pt>
                <c:pt idx="3191">
                  <c:v>19125.532815099999</c:v>
                </c:pt>
                <c:pt idx="3192">
                  <c:v>19130.617893300001</c:v>
                </c:pt>
                <c:pt idx="3193">
                  <c:v>19135.702971499992</c:v>
                </c:pt>
                <c:pt idx="3194">
                  <c:v>19140.788049700015</c:v>
                </c:pt>
                <c:pt idx="3195">
                  <c:v>19145.873127899984</c:v>
                </c:pt>
                <c:pt idx="3196">
                  <c:v>19150.9582061</c:v>
                </c:pt>
                <c:pt idx="3197">
                  <c:v>19156.043284300005</c:v>
                </c:pt>
                <c:pt idx="3198">
                  <c:v>19161.1283625</c:v>
                </c:pt>
                <c:pt idx="3199">
                  <c:v>19166.213440700001</c:v>
                </c:pt>
                <c:pt idx="3200">
                  <c:v>19171.298518899996</c:v>
                </c:pt>
                <c:pt idx="3201">
                  <c:v>19176.383597100001</c:v>
                </c:pt>
                <c:pt idx="3202">
                  <c:v>19181.468675300013</c:v>
                </c:pt>
                <c:pt idx="3203">
                  <c:v>19186.5537535</c:v>
                </c:pt>
                <c:pt idx="3204">
                  <c:v>19191.638831699998</c:v>
                </c:pt>
                <c:pt idx="3205">
                  <c:v>19196.7239099</c:v>
                </c:pt>
                <c:pt idx="3206">
                  <c:v>19201.808988100001</c:v>
                </c:pt>
                <c:pt idx="3207">
                  <c:v>19206.894066299996</c:v>
                </c:pt>
                <c:pt idx="3208">
                  <c:v>19211.979144500001</c:v>
                </c:pt>
                <c:pt idx="3209">
                  <c:v>19217.064222699999</c:v>
                </c:pt>
                <c:pt idx="3210">
                  <c:v>19222.149300899986</c:v>
                </c:pt>
                <c:pt idx="3211">
                  <c:v>19227.234379099984</c:v>
                </c:pt>
                <c:pt idx="3212">
                  <c:v>19232.319457299978</c:v>
                </c:pt>
                <c:pt idx="3213">
                  <c:v>19237.404535500005</c:v>
                </c:pt>
                <c:pt idx="3214">
                  <c:v>19242.489613700014</c:v>
                </c:pt>
                <c:pt idx="3215">
                  <c:v>19247.574691900001</c:v>
                </c:pt>
                <c:pt idx="3216">
                  <c:v>19252.659770099974</c:v>
                </c:pt>
                <c:pt idx="3217">
                  <c:v>19257.744848300001</c:v>
                </c:pt>
                <c:pt idx="3218">
                  <c:v>19262.82992649997</c:v>
                </c:pt>
                <c:pt idx="3219">
                  <c:v>19267.915004700015</c:v>
                </c:pt>
                <c:pt idx="3220">
                  <c:v>19273.000082899998</c:v>
                </c:pt>
                <c:pt idx="3221">
                  <c:v>19278.085161100014</c:v>
                </c:pt>
                <c:pt idx="3222">
                  <c:v>19283.170239299983</c:v>
                </c:pt>
                <c:pt idx="3223">
                  <c:v>19288.2553176</c:v>
                </c:pt>
                <c:pt idx="3224">
                  <c:v>19293.340395800005</c:v>
                </c:pt>
                <c:pt idx="3225">
                  <c:v>19298.425474000014</c:v>
                </c:pt>
                <c:pt idx="3226">
                  <c:v>19303.510552199987</c:v>
                </c:pt>
                <c:pt idx="3227">
                  <c:v>19308.595630399996</c:v>
                </c:pt>
                <c:pt idx="3228">
                  <c:v>19313.680708600001</c:v>
                </c:pt>
                <c:pt idx="3229">
                  <c:v>19318.765786800013</c:v>
                </c:pt>
                <c:pt idx="3230">
                  <c:v>19323.850865</c:v>
                </c:pt>
                <c:pt idx="3231">
                  <c:v>19328.935943199998</c:v>
                </c:pt>
                <c:pt idx="3232">
                  <c:v>19334.0210214</c:v>
                </c:pt>
                <c:pt idx="3233">
                  <c:v>19339.106099600001</c:v>
                </c:pt>
                <c:pt idx="3234">
                  <c:v>19344.191177799996</c:v>
                </c:pt>
                <c:pt idx="3235">
                  <c:v>19349.276255999997</c:v>
                </c:pt>
                <c:pt idx="3236">
                  <c:v>19354.361334199999</c:v>
                </c:pt>
                <c:pt idx="3237">
                  <c:v>19359.446412400015</c:v>
                </c:pt>
                <c:pt idx="3238">
                  <c:v>19364.531490599999</c:v>
                </c:pt>
                <c:pt idx="3239">
                  <c:v>19369.616568799978</c:v>
                </c:pt>
                <c:pt idx="3240">
                  <c:v>19374.701647000002</c:v>
                </c:pt>
                <c:pt idx="3241">
                  <c:v>19379.786725200025</c:v>
                </c:pt>
                <c:pt idx="3242">
                  <c:v>19384.871803400001</c:v>
                </c:pt>
                <c:pt idx="3243">
                  <c:v>19389.956881600025</c:v>
                </c:pt>
                <c:pt idx="3244">
                  <c:v>19395.041959799997</c:v>
                </c:pt>
                <c:pt idx="3245">
                  <c:v>19400.127037999984</c:v>
                </c:pt>
                <c:pt idx="3246">
                  <c:v>19405.2121162</c:v>
                </c:pt>
                <c:pt idx="3247">
                  <c:v>19410.29719440002</c:v>
                </c:pt>
                <c:pt idx="3248">
                  <c:v>19415.3822726</c:v>
                </c:pt>
                <c:pt idx="3249">
                  <c:v>19420.467350800001</c:v>
                </c:pt>
                <c:pt idx="3250">
                  <c:v>19425.552428999996</c:v>
                </c:pt>
                <c:pt idx="3251">
                  <c:v>19430.637507199986</c:v>
                </c:pt>
                <c:pt idx="3252">
                  <c:v>19435.722585399999</c:v>
                </c:pt>
                <c:pt idx="3253">
                  <c:v>19440.807663600001</c:v>
                </c:pt>
                <c:pt idx="3254">
                  <c:v>19445.892741799998</c:v>
                </c:pt>
                <c:pt idx="3255">
                  <c:v>19450.977820000015</c:v>
                </c:pt>
                <c:pt idx="3256">
                  <c:v>19456.062898200023</c:v>
                </c:pt>
                <c:pt idx="3257">
                  <c:v>19461.147976399981</c:v>
                </c:pt>
                <c:pt idx="3258">
                  <c:v>19466.233054600001</c:v>
                </c:pt>
                <c:pt idx="3259">
                  <c:v>19471.318132799999</c:v>
                </c:pt>
                <c:pt idx="3260">
                  <c:v>19476.403211000001</c:v>
                </c:pt>
                <c:pt idx="3261">
                  <c:v>19481.488289200024</c:v>
                </c:pt>
                <c:pt idx="3262">
                  <c:v>19486.573367399982</c:v>
                </c:pt>
                <c:pt idx="3263">
                  <c:v>19491.658445599998</c:v>
                </c:pt>
                <c:pt idx="3264">
                  <c:v>19496.7435238</c:v>
                </c:pt>
                <c:pt idx="3265">
                  <c:v>19501.828602000001</c:v>
                </c:pt>
                <c:pt idx="3266">
                  <c:v>19506.913680199999</c:v>
                </c:pt>
                <c:pt idx="3267">
                  <c:v>19511.998758400001</c:v>
                </c:pt>
                <c:pt idx="3268">
                  <c:v>19517.083836599999</c:v>
                </c:pt>
                <c:pt idx="3269">
                  <c:v>19522.1689148</c:v>
                </c:pt>
                <c:pt idx="3270">
                  <c:v>19527.253992999998</c:v>
                </c:pt>
                <c:pt idx="3271">
                  <c:v>19532.339071199982</c:v>
                </c:pt>
                <c:pt idx="3272">
                  <c:v>19537.424149400005</c:v>
                </c:pt>
                <c:pt idx="3273">
                  <c:v>19542.509227599981</c:v>
                </c:pt>
                <c:pt idx="3274">
                  <c:v>19547.594305800001</c:v>
                </c:pt>
                <c:pt idx="3275">
                  <c:v>19552.679383999992</c:v>
                </c:pt>
                <c:pt idx="3276">
                  <c:v>19557.764462200019</c:v>
                </c:pt>
                <c:pt idx="3277">
                  <c:v>19562.84954039997</c:v>
                </c:pt>
                <c:pt idx="3278">
                  <c:v>19567.9346186</c:v>
                </c:pt>
                <c:pt idx="3279">
                  <c:v>19573.019696799984</c:v>
                </c:pt>
                <c:pt idx="3280">
                  <c:v>19578.104775</c:v>
                </c:pt>
                <c:pt idx="3281">
                  <c:v>19583.189853200001</c:v>
                </c:pt>
                <c:pt idx="3282">
                  <c:v>19588.274931399996</c:v>
                </c:pt>
                <c:pt idx="3283">
                  <c:v>19593.360009600001</c:v>
                </c:pt>
                <c:pt idx="3284">
                  <c:v>19598.445087800013</c:v>
                </c:pt>
                <c:pt idx="3285">
                  <c:v>19603.530165999997</c:v>
                </c:pt>
                <c:pt idx="3286">
                  <c:v>19608.615244199984</c:v>
                </c:pt>
                <c:pt idx="3287">
                  <c:v>19613.7003224</c:v>
                </c:pt>
                <c:pt idx="3288">
                  <c:v>19618.785400600023</c:v>
                </c:pt>
                <c:pt idx="3289">
                  <c:v>19623.870478799996</c:v>
                </c:pt>
                <c:pt idx="3290">
                  <c:v>19628.955556999987</c:v>
                </c:pt>
                <c:pt idx="3291">
                  <c:v>19634.040635199999</c:v>
                </c:pt>
                <c:pt idx="3292">
                  <c:v>19639.125713400001</c:v>
                </c:pt>
                <c:pt idx="3293">
                  <c:v>19644.210791599999</c:v>
                </c:pt>
                <c:pt idx="3294">
                  <c:v>19649.2958698</c:v>
                </c:pt>
                <c:pt idx="3295">
                  <c:v>19654.380948000002</c:v>
                </c:pt>
                <c:pt idx="3296">
                  <c:v>19659.466026200014</c:v>
                </c:pt>
                <c:pt idx="3297">
                  <c:v>19664.551104400001</c:v>
                </c:pt>
                <c:pt idx="3298">
                  <c:v>19669.636182599999</c:v>
                </c:pt>
                <c:pt idx="3299">
                  <c:v>19674.721260799997</c:v>
                </c:pt>
                <c:pt idx="3300">
                  <c:v>19679.806338999992</c:v>
                </c:pt>
                <c:pt idx="3301">
                  <c:v>19684.8914172</c:v>
                </c:pt>
                <c:pt idx="3302">
                  <c:v>19689.97649540002</c:v>
                </c:pt>
                <c:pt idx="3303">
                  <c:v>19695.0615736</c:v>
                </c:pt>
                <c:pt idx="3304">
                  <c:v>19700.146651800002</c:v>
                </c:pt>
                <c:pt idx="3305">
                  <c:v>19705.23173</c:v>
                </c:pt>
                <c:pt idx="3306">
                  <c:v>19710.316808200001</c:v>
                </c:pt>
                <c:pt idx="3307">
                  <c:v>19715.401886399999</c:v>
                </c:pt>
                <c:pt idx="3308">
                  <c:v>19720.48696470002</c:v>
                </c:pt>
                <c:pt idx="3309">
                  <c:v>19725.572042899996</c:v>
                </c:pt>
                <c:pt idx="3310">
                  <c:v>19730.657121100001</c:v>
                </c:pt>
                <c:pt idx="3311">
                  <c:v>19735.742199300013</c:v>
                </c:pt>
                <c:pt idx="3312">
                  <c:v>19740.827277499986</c:v>
                </c:pt>
                <c:pt idx="3313">
                  <c:v>19745.912355699998</c:v>
                </c:pt>
                <c:pt idx="3314">
                  <c:v>19750.997433900015</c:v>
                </c:pt>
                <c:pt idx="3315">
                  <c:v>19756.082512100005</c:v>
                </c:pt>
                <c:pt idx="3316">
                  <c:v>19761.1675903</c:v>
                </c:pt>
                <c:pt idx="3317">
                  <c:v>19766.252668499987</c:v>
                </c:pt>
                <c:pt idx="3318">
                  <c:v>19771.337746699992</c:v>
                </c:pt>
                <c:pt idx="3319">
                  <c:v>19776.422824900019</c:v>
                </c:pt>
                <c:pt idx="3320">
                  <c:v>19781.507903099999</c:v>
                </c:pt>
                <c:pt idx="3321">
                  <c:v>19786.5929813</c:v>
                </c:pt>
                <c:pt idx="3322">
                  <c:v>19791.678059499984</c:v>
                </c:pt>
                <c:pt idx="3323">
                  <c:v>19796.763137700014</c:v>
                </c:pt>
                <c:pt idx="3324">
                  <c:v>19801.848215900001</c:v>
                </c:pt>
                <c:pt idx="3325">
                  <c:v>19806.933294099999</c:v>
                </c:pt>
                <c:pt idx="3326">
                  <c:v>19812.018372299997</c:v>
                </c:pt>
                <c:pt idx="3327">
                  <c:v>19817.103450499992</c:v>
                </c:pt>
                <c:pt idx="3328">
                  <c:v>19822.1885287</c:v>
                </c:pt>
                <c:pt idx="3329">
                  <c:v>19827.273606899984</c:v>
                </c:pt>
                <c:pt idx="3330">
                  <c:v>19832.358685100015</c:v>
                </c:pt>
                <c:pt idx="3331">
                  <c:v>19837.443763300005</c:v>
                </c:pt>
                <c:pt idx="3332">
                  <c:v>19842.528841500014</c:v>
                </c:pt>
                <c:pt idx="3333">
                  <c:v>19847.613919699987</c:v>
                </c:pt>
                <c:pt idx="3334">
                  <c:v>19852.698997899992</c:v>
                </c:pt>
                <c:pt idx="3335">
                  <c:v>19857.784076100001</c:v>
                </c:pt>
                <c:pt idx="3336">
                  <c:v>19862.869154299999</c:v>
                </c:pt>
                <c:pt idx="3337">
                  <c:v>19867.9542325</c:v>
                </c:pt>
                <c:pt idx="3338">
                  <c:v>19873.039310700002</c:v>
                </c:pt>
                <c:pt idx="3339">
                  <c:v>19878.1243889</c:v>
                </c:pt>
                <c:pt idx="3340">
                  <c:v>19883.209467099987</c:v>
                </c:pt>
                <c:pt idx="3341">
                  <c:v>19888.294545299999</c:v>
                </c:pt>
                <c:pt idx="3342">
                  <c:v>19893.379623499986</c:v>
                </c:pt>
                <c:pt idx="3343">
                  <c:v>19898.464701700024</c:v>
                </c:pt>
                <c:pt idx="3344">
                  <c:v>19903.549779899986</c:v>
                </c:pt>
                <c:pt idx="3345">
                  <c:v>19908.634858099984</c:v>
                </c:pt>
                <c:pt idx="3346">
                  <c:v>19913.719936299978</c:v>
                </c:pt>
                <c:pt idx="3347">
                  <c:v>19918.805014500005</c:v>
                </c:pt>
                <c:pt idx="3348">
                  <c:v>19923.890092700014</c:v>
                </c:pt>
                <c:pt idx="3349">
                  <c:v>19928.975170900001</c:v>
                </c:pt>
                <c:pt idx="3350">
                  <c:v>19934.060249099992</c:v>
                </c:pt>
                <c:pt idx="3351">
                  <c:v>19939.145327299997</c:v>
                </c:pt>
                <c:pt idx="3352">
                  <c:v>19944.230405499999</c:v>
                </c:pt>
                <c:pt idx="3353">
                  <c:v>19949.315483700015</c:v>
                </c:pt>
                <c:pt idx="3354">
                  <c:v>19954.400561900002</c:v>
                </c:pt>
                <c:pt idx="3355">
                  <c:v>19959.485640100014</c:v>
                </c:pt>
                <c:pt idx="3356">
                  <c:v>19964.570718299998</c:v>
                </c:pt>
                <c:pt idx="3357">
                  <c:v>19969.655796499996</c:v>
                </c:pt>
                <c:pt idx="3358">
                  <c:v>19974.740874700019</c:v>
                </c:pt>
                <c:pt idx="3359">
                  <c:v>19979.825952899992</c:v>
                </c:pt>
                <c:pt idx="3360">
                  <c:v>19984.9110311</c:v>
                </c:pt>
                <c:pt idx="3361">
                  <c:v>19989.996109300009</c:v>
                </c:pt>
                <c:pt idx="3362">
                  <c:v>19995.081187500014</c:v>
                </c:pt>
                <c:pt idx="3363">
                  <c:v>20000.166265700005</c:v>
                </c:pt>
                <c:pt idx="3364">
                  <c:v>20005.251343899996</c:v>
                </c:pt>
                <c:pt idx="3365">
                  <c:v>20010.336422100001</c:v>
                </c:pt>
                <c:pt idx="3366">
                  <c:v>20015.421500299999</c:v>
                </c:pt>
                <c:pt idx="3367">
                  <c:v>20020.506578499986</c:v>
                </c:pt>
                <c:pt idx="3368">
                  <c:v>20025.591656699984</c:v>
                </c:pt>
                <c:pt idx="3369">
                  <c:v>20030.6767349</c:v>
                </c:pt>
                <c:pt idx="3370">
                  <c:v>20035.761813100024</c:v>
                </c:pt>
                <c:pt idx="3371">
                  <c:v>20040.846891300014</c:v>
                </c:pt>
                <c:pt idx="3372">
                  <c:v>20045.931969499987</c:v>
                </c:pt>
                <c:pt idx="3373">
                  <c:v>20051.017047699996</c:v>
                </c:pt>
                <c:pt idx="3374">
                  <c:v>20056.102125900001</c:v>
                </c:pt>
                <c:pt idx="3375">
                  <c:v>20061.187204099999</c:v>
                </c:pt>
                <c:pt idx="3376">
                  <c:v>20066.2722823</c:v>
                </c:pt>
                <c:pt idx="3377">
                  <c:v>20071.357360499984</c:v>
                </c:pt>
                <c:pt idx="3378">
                  <c:v>20076.442438700014</c:v>
                </c:pt>
                <c:pt idx="3379">
                  <c:v>20081.527516900002</c:v>
                </c:pt>
                <c:pt idx="3380">
                  <c:v>20086.612595099996</c:v>
                </c:pt>
                <c:pt idx="3381">
                  <c:v>20091.697673299997</c:v>
                </c:pt>
                <c:pt idx="3382">
                  <c:v>20096.782751499999</c:v>
                </c:pt>
                <c:pt idx="3383">
                  <c:v>20101.867829700015</c:v>
                </c:pt>
                <c:pt idx="3384">
                  <c:v>20106.952907899984</c:v>
                </c:pt>
                <c:pt idx="3385">
                  <c:v>20112.0379861</c:v>
                </c:pt>
                <c:pt idx="3386">
                  <c:v>20117.123064300002</c:v>
                </c:pt>
                <c:pt idx="3387">
                  <c:v>20122.208142500014</c:v>
                </c:pt>
                <c:pt idx="3388">
                  <c:v>20127.293220700001</c:v>
                </c:pt>
                <c:pt idx="3389">
                  <c:v>20132.378298899996</c:v>
                </c:pt>
                <c:pt idx="3390">
                  <c:v>20137.463377100001</c:v>
                </c:pt>
                <c:pt idx="3391">
                  <c:v>20142.548455300013</c:v>
                </c:pt>
                <c:pt idx="3392">
                  <c:v>20147.633533499982</c:v>
                </c:pt>
                <c:pt idx="3393">
                  <c:v>20152.718611799999</c:v>
                </c:pt>
                <c:pt idx="3394">
                  <c:v>20157.803690000001</c:v>
                </c:pt>
                <c:pt idx="3395">
                  <c:v>20162.888768199999</c:v>
                </c:pt>
                <c:pt idx="3396">
                  <c:v>20167.9738464</c:v>
                </c:pt>
                <c:pt idx="3397">
                  <c:v>20173.058924600005</c:v>
                </c:pt>
                <c:pt idx="3398">
                  <c:v>20178.1440028</c:v>
                </c:pt>
                <c:pt idx="3399">
                  <c:v>20183.229081000001</c:v>
                </c:pt>
                <c:pt idx="3400">
                  <c:v>20188.314159199996</c:v>
                </c:pt>
                <c:pt idx="3401">
                  <c:v>20193.399237399968</c:v>
                </c:pt>
                <c:pt idx="3402">
                  <c:v>20198.484315600024</c:v>
                </c:pt>
                <c:pt idx="3403">
                  <c:v>20203.5693938</c:v>
                </c:pt>
                <c:pt idx="3404">
                  <c:v>20208.654471999984</c:v>
                </c:pt>
                <c:pt idx="3405">
                  <c:v>20213.739550199982</c:v>
                </c:pt>
                <c:pt idx="3406">
                  <c:v>20218.824628400002</c:v>
                </c:pt>
                <c:pt idx="3407">
                  <c:v>20223.909706599996</c:v>
                </c:pt>
                <c:pt idx="3408">
                  <c:v>20228.994784800019</c:v>
                </c:pt>
                <c:pt idx="3409">
                  <c:v>20234.079862999992</c:v>
                </c:pt>
                <c:pt idx="3410">
                  <c:v>20239.164941200001</c:v>
                </c:pt>
                <c:pt idx="3411">
                  <c:v>20244.250019399984</c:v>
                </c:pt>
                <c:pt idx="3412">
                  <c:v>20249.3350976</c:v>
                </c:pt>
                <c:pt idx="3413">
                  <c:v>20254.420175800005</c:v>
                </c:pt>
                <c:pt idx="3414">
                  <c:v>20259.505254</c:v>
                </c:pt>
                <c:pt idx="3415">
                  <c:v>20264.590332200001</c:v>
                </c:pt>
                <c:pt idx="3416">
                  <c:v>20269.675410399996</c:v>
                </c:pt>
                <c:pt idx="3417">
                  <c:v>20274.760488600019</c:v>
                </c:pt>
                <c:pt idx="3418">
                  <c:v>20279.845566799992</c:v>
                </c:pt>
                <c:pt idx="3419">
                  <c:v>20284.930645</c:v>
                </c:pt>
                <c:pt idx="3420">
                  <c:v>20290.015723199998</c:v>
                </c:pt>
                <c:pt idx="3421">
                  <c:v>20295.1008014</c:v>
                </c:pt>
                <c:pt idx="3422">
                  <c:v>20300.185879600001</c:v>
                </c:pt>
                <c:pt idx="3423">
                  <c:v>20305.270957799996</c:v>
                </c:pt>
                <c:pt idx="3424">
                  <c:v>20310.356035999997</c:v>
                </c:pt>
                <c:pt idx="3425">
                  <c:v>20315.441114200024</c:v>
                </c:pt>
                <c:pt idx="3426">
                  <c:v>20320.526192400015</c:v>
                </c:pt>
                <c:pt idx="3427">
                  <c:v>20325.611270599969</c:v>
                </c:pt>
                <c:pt idx="3428">
                  <c:v>20330.696348799996</c:v>
                </c:pt>
                <c:pt idx="3429">
                  <c:v>20335.781427000005</c:v>
                </c:pt>
                <c:pt idx="3430">
                  <c:v>20340.866505200014</c:v>
                </c:pt>
                <c:pt idx="3431">
                  <c:v>20345.951583400001</c:v>
                </c:pt>
                <c:pt idx="3432">
                  <c:v>20351.036661599996</c:v>
                </c:pt>
                <c:pt idx="3433">
                  <c:v>20356.121739799997</c:v>
                </c:pt>
                <c:pt idx="3434">
                  <c:v>20361.206817999999</c:v>
                </c:pt>
                <c:pt idx="3435">
                  <c:v>20366.291896200015</c:v>
                </c:pt>
                <c:pt idx="3436">
                  <c:v>20371.376974399984</c:v>
                </c:pt>
                <c:pt idx="3437">
                  <c:v>20376.462052600014</c:v>
                </c:pt>
                <c:pt idx="3438">
                  <c:v>20381.547130800001</c:v>
                </c:pt>
                <c:pt idx="3439">
                  <c:v>20386.632208999974</c:v>
                </c:pt>
                <c:pt idx="3440">
                  <c:v>20391.717287200001</c:v>
                </c:pt>
                <c:pt idx="3441">
                  <c:v>20396.802365399992</c:v>
                </c:pt>
                <c:pt idx="3442">
                  <c:v>20401.887443600015</c:v>
                </c:pt>
                <c:pt idx="3443">
                  <c:v>20406.972521799999</c:v>
                </c:pt>
                <c:pt idx="3444">
                  <c:v>20412.0576</c:v>
                </c:pt>
                <c:pt idx="3445">
                  <c:v>20417.142678200002</c:v>
                </c:pt>
                <c:pt idx="3446">
                  <c:v>20422.2277564</c:v>
                </c:pt>
                <c:pt idx="3447">
                  <c:v>20427.312834600001</c:v>
                </c:pt>
                <c:pt idx="3448">
                  <c:v>20432.397912799999</c:v>
                </c:pt>
                <c:pt idx="3449">
                  <c:v>20437.482991000019</c:v>
                </c:pt>
                <c:pt idx="3450">
                  <c:v>20442.568069199999</c:v>
                </c:pt>
                <c:pt idx="3451">
                  <c:v>20447.653147399982</c:v>
                </c:pt>
                <c:pt idx="3452">
                  <c:v>20452.738225599998</c:v>
                </c:pt>
                <c:pt idx="3453">
                  <c:v>20457.8233038</c:v>
                </c:pt>
                <c:pt idx="3454">
                  <c:v>20462.90838200002</c:v>
                </c:pt>
                <c:pt idx="3455">
                  <c:v>20467.993460199999</c:v>
                </c:pt>
                <c:pt idx="3456">
                  <c:v>20473.078538399986</c:v>
                </c:pt>
                <c:pt idx="3457">
                  <c:v>20478.163616599992</c:v>
                </c:pt>
                <c:pt idx="3458">
                  <c:v>20483.248694800015</c:v>
                </c:pt>
                <c:pt idx="3459">
                  <c:v>20488.333772999984</c:v>
                </c:pt>
                <c:pt idx="3460">
                  <c:v>20493.418851200015</c:v>
                </c:pt>
                <c:pt idx="3461">
                  <c:v>20498.503929400002</c:v>
                </c:pt>
                <c:pt idx="3462">
                  <c:v>20503.5890076</c:v>
                </c:pt>
                <c:pt idx="3463">
                  <c:v>20508.674085800001</c:v>
                </c:pt>
                <c:pt idx="3464">
                  <c:v>20513.759163999996</c:v>
                </c:pt>
                <c:pt idx="3465">
                  <c:v>20518.844242200001</c:v>
                </c:pt>
                <c:pt idx="3466">
                  <c:v>20523.929320399984</c:v>
                </c:pt>
                <c:pt idx="3467">
                  <c:v>20529.0143986</c:v>
                </c:pt>
                <c:pt idx="3468">
                  <c:v>20534.099476799984</c:v>
                </c:pt>
                <c:pt idx="3469">
                  <c:v>20539.184555</c:v>
                </c:pt>
                <c:pt idx="3470">
                  <c:v>20544.269633200001</c:v>
                </c:pt>
                <c:pt idx="3471">
                  <c:v>20549.354711399996</c:v>
                </c:pt>
                <c:pt idx="3472">
                  <c:v>20554.439789600001</c:v>
                </c:pt>
                <c:pt idx="3473">
                  <c:v>20559.524867799999</c:v>
                </c:pt>
                <c:pt idx="3474">
                  <c:v>20564.609945999982</c:v>
                </c:pt>
                <c:pt idx="3475">
                  <c:v>20569.695024199998</c:v>
                </c:pt>
                <c:pt idx="3476">
                  <c:v>20574.780102400015</c:v>
                </c:pt>
                <c:pt idx="3477">
                  <c:v>20579.865180700024</c:v>
                </c:pt>
                <c:pt idx="3478">
                  <c:v>20584.950258899982</c:v>
                </c:pt>
                <c:pt idx="3479">
                  <c:v>20590.035337099984</c:v>
                </c:pt>
                <c:pt idx="3480">
                  <c:v>20595.1204153</c:v>
                </c:pt>
                <c:pt idx="3481">
                  <c:v>20600.20549350002</c:v>
                </c:pt>
                <c:pt idx="3482">
                  <c:v>20605.290571699996</c:v>
                </c:pt>
                <c:pt idx="3483">
                  <c:v>20610.375649899986</c:v>
                </c:pt>
                <c:pt idx="3484">
                  <c:v>20615.460728099999</c:v>
                </c:pt>
                <c:pt idx="3485">
                  <c:v>20620.545806300001</c:v>
                </c:pt>
                <c:pt idx="3486">
                  <c:v>20625.630884499999</c:v>
                </c:pt>
                <c:pt idx="3487">
                  <c:v>20630.7159627</c:v>
                </c:pt>
                <c:pt idx="3488">
                  <c:v>20635.801040900002</c:v>
                </c:pt>
                <c:pt idx="3489">
                  <c:v>20640.886119100014</c:v>
                </c:pt>
                <c:pt idx="3490">
                  <c:v>20645.971197300001</c:v>
                </c:pt>
                <c:pt idx="3491">
                  <c:v>20651.056275499996</c:v>
                </c:pt>
                <c:pt idx="3492">
                  <c:v>20656.141353700001</c:v>
                </c:pt>
                <c:pt idx="3493">
                  <c:v>20661.226431899999</c:v>
                </c:pt>
                <c:pt idx="3494">
                  <c:v>20666.311510099982</c:v>
                </c:pt>
                <c:pt idx="3495">
                  <c:v>20671.396588299998</c:v>
                </c:pt>
                <c:pt idx="3496">
                  <c:v>20676.4816665</c:v>
                </c:pt>
                <c:pt idx="3497">
                  <c:v>20681.56674470002</c:v>
                </c:pt>
                <c:pt idx="3498">
                  <c:v>20686.651822899996</c:v>
                </c:pt>
                <c:pt idx="3499">
                  <c:v>20691.736901100001</c:v>
                </c:pt>
                <c:pt idx="3500">
                  <c:v>20696.821979299992</c:v>
                </c:pt>
                <c:pt idx="3501">
                  <c:v>20701.907057500001</c:v>
                </c:pt>
                <c:pt idx="3502">
                  <c:v>20706.99213570002</c:v>
                </c:pt>
                <c:pt idx="3503">
                  <c:v>20712.0772139</c:v>
                </c:pt>
                <c:pt idx="3504">
                  <c:v>20717.162292100005</c:v>
                </c:pt>
                <c:pt idx="3505">
                  <c:v>20722.2473703</c:v>
                </c:pt>
                <c:pt idx="3506">
                  <c:v>20727.332448499987</c:v>
                </c:pt>
                <c:pt idx="3507">
                  <c:v>20732.417526699996</c:v>
                </c:pt>
                <c:pt idx="3508">
                  <c:v>20737.502604900001</c:v>
                </c:pt>
                <c:pt idx="3509">
                  <c:v>20742.587683100024</c:v>
                </c:pt>
                <c:pt idx="3510">
                  <c:v>20747.672761299997</c:v>
                </c:pt>
                <c:pt idx="3511">
                  <c:v>20752.757839499998</c:v>
                </c:pt>
                <c:pt idx="3512">
                  <c:v>20757.8429177</c:v>
                </c:pt>
                <c:pt idx="3513">
                  <c:v>20762.92799590002</c:v>
                </c:pt>
                <c:pt idx="3514">
                  <c:v>20768.013074099996</c:v>
                </c:pt>
                <c:pt idx="3515">
                  <c:v>20773.098152300001</c:v>
                </c:pt>
                <c:pt idx="3516">
                  <c:v>20778.183230499992</c:v>
                </c:pt>
                <c:pt idx="3517">
                  <c:v>20783.268308700015</c:v>
                </c:pt>
                <c:pt idx="3518">
                  <c:v>20788.353386899984</c:v>
                </c:pt>
                <c:pt idx="3519">
                  <c:v>20793.438465100015</c:v>
                </c:pt>
                <c:pt idx="3520">
                  <c:v>20798.523543300002</c:v>
                </c:pt>
                <c:pt idx="3521">
                  <c:v>20803.6086215</c:v>
                </c:pt>
                <c:pt idx="3522">
                  <c:v>20808.693699700001</c:v>
                </c:pt>
                <c:pt idx="3523">
                  <c:v>20813.778777899992</c:v>
                </c:pt>
                <c:pt idx="3524">
                  <c:v>20818.863856100001</c:v>
                </c:pt>
                <c:pt idx="3525">
                  <c:v>20823.948934300013</c:v>
                </c:pt>
                <c:pt idx="3526">
                  <c:v>20829.0340125</c:v>
                </c:pt>
                <c:pt idx="3527">
                  <c:v>20834.119090699984</c:v>
                </c:pt>
                <c:pt idx="3528">
                  <c:v>20839.2041689</c:v>
                </c:pt>
                <c:pt idx="3529">
                  <c:v>20844.289247099987</c:v>
                </c:pt>
                <c:pt idx="3530">
                  <c:v>20849.374325299999</c:v>
                </c:pt>
                <c:pt idx="3531">
                  <c:v>20854.459403500001</c:v>
                </c:pt>
                <c:pt idx="3532">
                  <c:v>20859.544481700024</c:v>
                </c:pt>
                <c:pt idx="3533">
                  <c:v>20864.629559899968</c:v>
                </c:pt>
                <c:pt idx="3534">
                  <c:v>20869.714638099984</c:v>
                </c:pt>
                <c:pt idx="3535">
                  <c:v>20874.799716299996</c:v>
                </c:pt>
                <c:pt idx="3536">
                  <c:v>20879.884794500023</c:v>
                </c:pt>
                <c:pt idx="3537">
                  <c:v>20884.969872700014</c:v>
                </c:pt>
                <c:pt idx="3538">
                  <c:v>20890.054950899987</c:v>
                </c:pt>
                <c:pt idx="3539">
                  <c:v>20895.140029099992</c:v>
                </c:pt>
                <c:pt idx="3540">
                  <c:v>20900.225107300001</c:v>
                </c:pt>
                <c:pt idx="3541">
                  <c:v>20905.310185499999</c:v>
                </c:pt>
                <c:pt idx="3542">
                  <c:v>20910.3952637</c:v>
                </c:pt>
                <c:pt idx="3543">
                  <c:v>20915.480341900005</c:v>
                </c:pt>
                <c:pt idx="3544">
                  <c:v>20920.565420100014</c:v>
                </c:pt>
                <c:pt idx="3545">
                  <c:v>20925.650498299998</c:v>
                </c:pt>
                <c:pt idx="3546">
                  <c:v>20930.735576499974</c:v>
                </c:pt>
                <c:pt idx="3547">
                  <c:v>20935.820654700001</c:v>
                </c:pt>
                <c:pt idx="3548">
                  <c:v>20940.905732899999</c:v>
                </c:pt>
                <c:pt idx="3549">
                  <c:v>20945.990811100015</c:v>
                </c:pt>
                <c:pt idx="3550">
                  <c:v>20951.075889300009</c:v>
                </c:pt>
                <c:pt idx="3551">
                  <c:v>20956.160967499982</c:v>
                </c:pt>
                <c:pt idx="3552">
                  <c:v>20961.246045700023</c:v>
                </c:pt>
                <c:pt idx="3553">
                  <c:v>20966.3311239</c:v>
                </c:pt>
              </c:numCache>
            </c:numRef>
          </c:xVal>
          <c:yVal>
            <c:numRef>
              <c:f>'Mag V'!$C$2:$C$3555</c:f>
              <c:numCache>
                <c:formatCode>General</c:formatCode>
                <c:ptCount val="35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4.3904199999999999E-3</c:v>
                </c:pt>
                <c:pt idx="99">
                  <c:v>8.7808400000000068E-3</c:v>
                </c:pt>
                <c:pt idx="100">
                  <c:v>1.592228E-2</c:v>
                </c:pt>
                <c:pt idx="101">
                  <c:v>2.3063719999999999E-2</c:v>
                </c:pt>
                <c:pt idx="102">
                  <c:v>3.0205160000000016E-2</c:v>
                </c:pt>
                <c:pt idx="103">
                  <c:v>3.7346599999999994E-2</c:v>
                </c:pt>
                <c:pt idx="104">
                  <c:v>4.4488039999999993E-2</c:v>
                </c:pt>
                <c:pt idx="105">
                  <c:v>5.1271099999999965E-2</c:v>
                </c:pt>
                <c:pt idx="106">
                  <c:v>5.8054159999999966E-2</c:v>
                </c:pt>
                <c:pt idx="107">
                  <c:v>6.4837220000000056E-2</c:v>
                </c:pt>
                <c:pt idx="108">
                  <c:v>6.9851099999999999E-2</c:v>
                </c:pt>
                <c:pt idx="109">
                  <c:v>7.4864980000000053E-2</c:v>
                </c:pt>
                <c:pt idx="110">
                  <c:v>7.7127840000000003E-2</c:v>
                </c:pt>
                <c:pt idx="111">
                  <c:v>7.9390700000000078E-2</c:v>
                </c:pt>
                <c:pt idx="112">
                  <c:v>8.1653560000000069E-2</c:v>
                </c:pt>
                <c:pt idx="113">
                  <c:v>8.5888020000000023E-2</c:v>
                </c:pt>
                <c:pt idx="114">
                  <c:v>9.0122480000000005E-2</c:v>
                </c:pt>
                <c:pt idx="115">
                  <c:v>9.4715320000000075E-2</c:v>
                </c:pt>
                <c:pt idx="116">
                  <c:v>9.9937260000000028E-2</c:v>
                </c:pt>
                <c:pt idx="117">
                  <c:v>0.10515919999999998</c:v>
                </c:pt>
                <c:pt idx="118">
                  <c:v>0.10775989999999998</c:v>
                </c:pt>
                <c:pt idx="119">
                  <c:v>0.11036059999999998</c:v>
                </c:pt>
                <c:pt idx="120">
                  <c:v>0.1129613</c:v>
                </c:pt>
                <c:pt idx="121">
                  <c:v>0.11574930000000001</c:v>
                </c:pt>
                <c:pt idx="122">
                  <c:v>0.1185373</c:v>
                </c:pt>
                <c:pt idx="123">
                  <c:v>0.11935369999999998</c:v>
                </c:pt>
                <c:pt idx="124">
                  <c:v>0.11913910000000007</c:v>
                </c:pt>
                <c:pt idx="125">
                  <c:v>0.11892450000000007</c:v>
                </c:pt>
                <c:pt idx="126">
                  <c:v>0.11808079999999999</c:v>
                </c:pt>
                <c:pt idx="127">
                  <c:v>0.11723709999999998</c:v>
                </c:pt>
                <c:pt idx="128">
                  <c:v>0.11639339999999998</c:v>
                </c:pt>
                <c:pt idx="129">
                  <c:v>0.11374418000000003</c:v>
                </c:pt>
                <c:pt idx="130">
                  <c:v>0.11109495999999999</c:v>
                </c:pt>
                <c:pt idx="131">
                  <c:v>0.10825844000000005</c:v>
                </c:pt>
                <c:pt idx="132">
                  <c:v>0.10574770000000006</c:v>
                </c:pt>
                <c:pt idx="133">
                  <c:v>0.10323696000000006</c:v>
                </c:pt>
                <c:pt idx="134">
                  <c:v>0.10175722000000002</c:v>
                </c:pt>
                <c:pt idx="135">
                  <c:v>0.10027748</c:v>
                </c:pt>
                <c:pt idx="136">
                  <c:v>9.8797740000000078E-2</c:v>
                </c:pt>
                <c:pt idx="137">
                  <c:v>9.6599930000000028E-2</c:v>
                </c:pt>
                <c:pt idx="138">
                  <c:v>9.4402120000000006E-2</c:v>
                </c:pt>
                <c:pt idx="139">
                  <c:v>9.4009830000000044E-2</c:v>
                </c:pt>
                <c:pt idx="140">
                  <c:v>9.3617540000000082E-2</c:v>
                </c:pt>
                <c:pt idx="141">
                  <c:v>9.1865050000000045E-2</c:v>
                </c:pt>
                <c:pt idx="142">
                  <c:v>8.978678000000001E-2</c:v>
                </c:pt>
                <c:pt idx="143">
                  <c:v>8.7708510000000017E-2</c:v>
                </c:pt>
                <c:pt idx="144">
                  <c:v>8.5630240000000066E-2</c:v>
                </c:pt>
                <c:pt idx="145">
                  <c:v>8.4568700000000024E-2</c:v>
                </c:pt>
                <c:pt idx="146">
                  <c:v>8.3507160000000122E-2</c:v>
                </c:pt>
                <c:pt idx="147">
                  <c:v>8.3163690000000026E-2</c:v>
                </c:pt>
                <c:pt idx="148">
                  <c:v>8.282022E-2</c:v>
                </c:pt>
                <c:pt idx="149">
                  <c:v>8.2476749999999988E-2</c:v>
                </c:pt>
                <c:pt idx="150">
                  <c:v>8.2133279999999975E-2</c:v>
                </c:pt>
                <c:pt idx="151">
                  <c:v>8.5195290000000007E-2</c:v>
                </c:pt>
                <c:pt idx="152">
                  <c:v>8.825730000000015E-2</c:v>
                </c:pt>
                <c:pt idx="153">
                  <c:v>9.2122010000000018E-2</c:v>
                </c:pt>
                <c:pt idx="154">
                  <c:v>9.5986719999999998E-2</c:v>
                </c:pt>
                <c:pt idx="155">
                  <c:v>9.8834700000000067E-2</c:v>
                </c:pt>
                <c:pt idx="156">
                  <c:v>0.10168268000000005</c:v>
                </c:pt>
                <c:pt idx="157">
                  <c:v>0.10453066000000005</c:v>
                </c:pt>
                <c:pt idx="158">
                  <c:v>0.10737864000000005</c:v>
                </c:pt>
                <c:pt idx="159">
                  <c:v>0.11022662000000008</c:v>
                </c:pt>
                <c:pt idx="160">
                  <c:v>0.11404189999999995</c:v>
                </c:pt>
                <c:pt idx="161">
                  <c:v>0.11605239999999993</c:v>
                </c:pt>
                <c:pt idx="162">
                  <c:v>0.11806290000000005</c:v>
                </c:pt>
                <c:pt idx="163">
                  <c:v>0.11927069999999999</c:v>
                </c:pt>
                <c:pt idx="164">
                  <c:v>0.1204785</c:v>
                </c:pt>
                <c:pt idx="165">
                  <c:v>0.12168630000000005</c:v>
                </c:pt>
                <c:pt idx="166">
                  <c:v>0.1228941000000001</c:v>
                </c:pt>
                <c:pt idx="167">
                  <c:v>0.12410190000000007</c:v>
                </c:pt>
                <c:pt idx="168">
                  <c:v>0.12530970000000002</c:v>
                </c:pt>
                <c:pt idx="169">
                  <c:v>0.12813270000000002</c:v>
                </c:pt>
                <c:pt idx="170">
                  <c:v>0.12998840000000014</c:v>
                </c:pt>
                <c:pt idx="171">
                  <c:v>0.13160360000000002</c:v>
                </c:pt>
                <c:pt idx="172">
                  <c:v>0.13321880000000014</c:v>
                </c:pt>
                <c:pt idx="173">
                  <c:v>0.13483400000000004</c:v>
                </c:pt>
                <c:pt idx="174">
                  <c:v>0.13644920000000024</c:v>
                </c:pt>
                <c:pt idx="175">
                  <c:v>0.13806440000000014</c:v>
                </c:pt>
                <c:pt idx="176">
                  <c:v>0.1396795999999999</c:v>
                </c:pt>
                <c:pt idx="177">
                  <c:v>0.14078320000000011</c:v>
                </c:pt>
                <c:pt idx="178">
                  <c:v>0.14174700000000018</c:v>
                </c:pt>
                <c:pt idx="179">
                  <c:v>0.14109559999999999</c:v>
                </c:pt>
                <c:pt idx="180">
                  <c:v>0.14044420000000019</c:v>
                </c:pt>
                <c:pt idx="181">
                  <c:v>0.13979279999999999</c:v>
                </c:pt>
                <c:pt idx="182">
                  <c:v>0.13914140000000011</c:v>
                </c:pt>
                <c:pt idx="183">
                  <c:v>0.13849000000000009</c:v>
                </c:pt>
                <c:pt idx="184">
                  <c:v>0.13783859999999998</c:v>
                </c:pt>
                <c:pt idx="185">
                  <c:v>0.13327988999999998</c:v>
                </c:pt>
                <c:pt idx="186">
                  <c:v>0.12872117999999988</c:v>
                </c:pt>
                <c:pt idx="187">
                  <c:v>0.12467407000000011</c:v>
                </c:pt>
                <c:pt idx="188">
                  <c:v>0.12301286999999998</c:v>
                </c:pt>
                <c:pt idx="189">
                  <c:v>0.12135166999999998</c:v>
                </c:pt>
                <c:pt idx="190">
                  <c:v>0.1196904700000001</c:v>
                </c:pt>
                <c:pt idx="191">
                  <c:v>0.11802926999999999</c:v>
                </c:pt>
                <c:pt idx="192">
                  <c:v>0.11636807</c:v>
                </c:pt>
                <c:pt idx="193">
                  <c:v>0.11381567000000002</c:v>
                </c:pt>
                <c:pt idx="194">
                  <c:v>0.11126327000000011</c:v>
                </c:pt>
                <c:pt idx="195">
                  <c:v>0.11261818000000001</c:v>
                </c:pt>
                <c:pt idx="196">
                  <c:v>0.11397309</c:v>
                </c:pt>
                <c:pt idx="197">
                  <c:v>0.11426300000000007</c:v>
                </c:pt>
                <c:pt idx="198">
                  <c:v>0.1123068</c:v>
                </c:pt>
                <c:pt idx="199">
                  <c:v>0.11035059999999992</c:v>
                </c:pt>
                <c:pt idx="200">
                  <c:v>0.10839440000000006</c:v>
                </c:pt>
                <c:pt idx="201">
                  <c:v>0.10620021000000007</c:v>
                </c:pt>
                <c:pt idx="202">
                  <c:v>0.10400602000000007</c:v>
                </c:pt>
                <c:pt idx="203">
                  <c:v>0.10270303000000008</c:v>
                </c:pt>
                <c:pt idx="204">
                  <c:v>0.10140004000000002</c:v>
                </c:pt>
                <c:pt idx="205">
                  <c:v>0.10009705000000002</c:v>
                </c:pt>
                <c:pt idx="206">
                  <c:v>0.10115035000000001</c:v>
                </c:pt>
                <c:pt idx="207">
                  <c:v>0.10326865000000007</c:v>
                </c:pt>
                <c:pt idx="208">
                  <c:v>0.10538695000000002</c:v>
                </c:pt>
                <c:pt idx="209">
                  <c:v>0.10630884999999998</c:v>
                </c:pt>
                <c:pt idx="210">
                  <c:v>0.10723075000000011</c:v>
                </c:pt>
                <c:pt idx="211">
                  <c:v>0.10839064000000011</c:v>
                </c:pt>
                <c:pt idx="212">
                  <c:v>0.10955052999999999</c:v>
                </c:pt>
                <c:pt idx="213">
                  <c:v>0.11071042</c:v>
                </c:pt>
                <c:pt idx="214">
                  <c:v>0.11187030999999995</c:v>
                </c:pt>
                <c:pt idx="215">
                  <c:v>0.11659530000000005</c:v>
                </c:pt>
                <c:pt idx="216">
                  <c:v>0.11896400000000006</c:v>
                </c:pt>
                <c:pt idx="217">
                  <c:v>0.11844150000000002</c:v>
                </c:pt>
                <c:pt idx="218">
                  <c:v>0.117919</c:v>
                </c:pt>
                <c:pt idx="219">
                  <c:v>0.11859289999999997</c:v>
                </c:pt>
                <c:pt idx="220">
                  <c:v>0.11926680000000008</c:v>
                </c:pt>
                <c:pt idx="221">
                  <c:v>0.11994069999999997</c:v>
                </c:pt>
                <c:pt idx="222">
                  <c:v>0.12061459999999997</c:v>
                </c:pt>
                <c:pt idx="223">
                  <c:v>0.12128849999999998</c:v>
                </c:pt>
                <c:pt idx="224">
                  <c:v>0.12196239999999998</c:v>
                </c:pt>
                <c:pt idx="225">
                  <c:v>0.12069560000000008</c:v>
                </c:pt>
                <c:pt idx="226">
                  <c:v>0.11942879999999997</c:v>
                </c:pt>
                <c:pt idx="227">
                  <c:v>0.12105319999999997</c:v>
                </c:pt>
                <c:pt idx="228">
                  <c:v>0.12267759999999997</c:v>
                </c:pt>
                <c:pt idx="229">
                  <c:v>0.12430200000000002</c:v>
                </c:pt>
                <c:pt idx="230">
                  <c:v>0.12592639999999999</c:v>
                </c:pt>
                <c:pt idx="231">
                  <c:v>0.12755079999999988</c:v>
                </c:pt>
                <c:pt idx="232">
                  <c:v>0.12917519999999988</c:v>
                </c:pt>
                <c:pt idx="233">
                  <c:v>0.13307699999999997</c:v>
                </c:pt>
                <c:pt idx="234">
                  <c:v>0.135353</c:v>
                </c:pt>
                <c:pt idx="235">
                  <c:v>0.1360046</c:v>
                </c:pt>
                <c:pt idx="236">
                  <c:v>0.13665620000000001</c:v>
                </c:pt>
                <c:pt idx="237">
                  <c:v>0.13730780000000004</c:v>
                </c:pt>
                <c:pt idx="238">
                  <c:v>0.13795940000000018</c:v>
                </c:pt>
                <c:pt idx="239">
                  <c:v>0.13861100000000004</c:v>
                </c:pt>
                <c:pt idx="240">
                  <c:v>0.13851820000000017</c:v>
                </c:pt>
                <c:pt idx="241">
                  <c:v>0.13842540000000017</c:v>
                </c:pt>
                <c:pt idx="242">
                  <c:v>0.13833260000000003</c:v>
                </c:pt>
                <c:pt idx="243">
                  <c:v>0.13835310000000003</c:v>
                </c:pt>
                <c:pt idx="244">
                  <c:v>0.13999940000000025</c:v>
                </c:pt>
                <c:pt idx="245">
                  <c:v>0.14164570000000001</c:v>
                </c:pt>
                <c:pt idx="246">
                  <c:v>0.14329200000000011</c:v>
                </c:pt>
                <c:pt idx="247">
                  <c:v>0.14493830000000019</c:v>
                </c:pt>
                <c:pt idx="248">
                  <c:v>0.14632499999999998</c:v>
                </c:pt>
                <c:pt idx="249">
                  <c:v>0.14771170000000008</c:v>
                </c:pt>
                <c:pt idx="250">
                  <c:v>0.14984280000000008</c:v>
                </c:pt>
                <c:pt idx="251">
                  <c:v>0.15197390000000008</c:v>
                </c:pt>
                <c:pt idx="252">
                  <c:v>0.15378600000000009</c:v>
                </c:pt>
                <c:pt idx="253">
                  <c:v>0.15320740000000024</c:v>
                </c:pt>
                <c:pt idx="254">
                  <c:v>0.15262880000000001</c:v>
                </c:pt>
                <c:pt idx="255">
                  <c:v>0.15205020000000016</c:v>
                </c:pt>
                <c:pt idx="256">
                  <c:v>0.15254150000000014</c:v>
                </c:pt>
                <c:pt idx="257">
                  <c:v>0.15303280000000011</c:v>
                </c:pt>
                <c:pt idx="258">
                  <c:v>0.15378370000000008</c:v>
                </c:pt>
                <c:pt idx="259">
                  <c:v>0.15453459999999999</c:v>
                </c:pt>
                <c:pt idx="260">
                  <c:v>0.1552855000000001</c:v>
                </c:pt>
                <c:pt idx="261">
                  <c:v>0.15600620000000012</c:v>
                </c:pt>
                <c:pt idx="262">
                  <c:v>0.15704590000000013</c:v>
                </c:pt>
                <c:pt idx="263">
                  <c:v>0.15808559999999999</c:v>
                </c:pt>
                <c:pt idx="264">
                  <c:v>0.15935389999999999</c:v>
                </c:pt>
                <c:pt idx="265">
                  <c:v>0.16062220000000002</c:v>
                </c:pt>
                <c:pt idx="266">
                  <c:v>0.1608205999999999</c:v>
                </c:pt>
                <c:pt idx="267">
                  <c:v>0.16101900000000013</c:v>
                </c:pt>
                <c:pt idx="268">
                  <c:v>0.16121740000000023</c:v>
                </c:pt>
                <c:pt idx="269">
                  <c:v>0.16141580000000014</c:v>
                </c:pt>
                <c:pt idx="270">
                  <c:v>0.16161420000000004</c:v>
                </c:pt>
                <c:pt idx="271">
                  <c:v>0.16106940000000011</c:v>
                </c:pt>
                <c:pt idx="272">
                  <c:v>0.16077410000000003</c:v>
                </c:pt>
                <c:pt idx="273">
                  <c:v>0.1604788</c:v>
                </c:pt>
                <c:pt idx="274">
                  <c:v>0.15995490000000018</c:v>
                </c:pt>
                <c:pt idx="275">
                  <c:v>0.15943100000000024</c:v>
                </c:pt>
                <c:pt idx="276">
                  <c:v>0.15890710000000025</c:v>
                </c:pt>
                <c:pt idx="277">
                  <c:v>0.15838320000000011</c:v>
                </c:pt>
                <c:pt idx="278">
                  <c:v>0.15785930000000012</c:v>
                </c:pt>
                <c:pt idx="279">
                  <c:v>0.15733540000000018</c:v>
                </c:pt>
                <c:pt idx="280">
                  <c:v>0.15574530000000025</c:v>
                </c:pt>
                <c:pt idx="281">
                  <c:v>0.15481340000000018</c:v>
                </c:pt>
                <c:pt idx="282">
                  <c:v>0.15363199999999996</c:v>
                </c:pt>
                <c:pt idx="283">
                  <c:v>0.15245059999999996</c:v>
                </c:pt>
                <c:pt idx="284">
                  <c:v>0.15126920000000013</c:v>
                </c:pt>
                <c:pt idx="285">
                  <c:v>0.15008779999999999</c:v>
                </c:pt>
                <c:pt idx="286">
                  <c:v>0.14890640000000019</c:v>
                </c:pt>
                <c:pt idx="287">
                  <c:v>0.14772500000000008</c:v>
                </c:pt>
                <c:pt idx="288">
                  <c:v>0.1458227</c:v>
                </c:pt>
                <c:pt idx="289">
                  <c:v>0.14392040000000009</c:v>
                </c:pt>
                <c:pt idx="290">
                  <c:v>0.14308430000000011</c:v>
                </c:pt>
                <c:pt idx="291">
                  <c:v>0.14236340000000008</c:v>
                </c:pt>
                <c:pt idx="292">
                  <c:v>0.1416425</c:v>
                </c:pt>
                <c:pt idx="293">
                  <c:v>0.14197469999999998</c:v>
                </c:pt>
                <c:pt idx="294">
                  <c:v>0.14230689999999999</c:v>
                </c:pt>
                <c:pt idx="295">
                  <c:v>0.14263909999999999</c:v>
                </c:pt>
                <c:pt idx="296">
                  <c:v>0.14393530000000018</c:v>
                </c:pt>
                <c:pt idx="297">
                  <c:v>0.14523150000000001</c:v>
                </c:pt>
                <c:pt idx="298">
                  <c:v>0.14724860000000012</c:v>
                </c:pt>
                <c:pt idx="299">
                  <c:v>0.14926570000000011</c:v>
                </c:pt>
                <c:pt idx="300">
                  <c:v>0.15128280000000013</c:v>
                </c:pt>
                <c:pt idx="301">
                  <c:v>0.15329990000000024</c:v>
                </c:pt>
                <c:pt idx="302">
                  <c:v>0.15531700000000018</c:v>
                </c:pt>
                <c:pt idx="303">
                  <c:v>0.15628100000000014</c:v>
                </c:pt>
                <c:pt idx="304">
                  <c:v>0.15855730000000018</c:v>
                </c:pt>
                <c:pt idx="305">
                  <c:v>0.16104500000000013</c:v>
                </c:pt>
                <c:pt idx="306">
                  <c:v>0.16256870000000001</c:v>
                </c:pt>
                <c:pt idx="307">
                  <c:v>0.16409240000000011</c:v>
                </c:pt>
                <c:pt idx="308">
                  <c:v>0.16561609999999999</c:v>
                </c:pt>
                <c:pt idx="309">
                  <c:v>0.16713980000000001</c:v>
                </c:pt>
                <c:pt idx="310">
                  <c:v>0.16866349999999999</c:v>
                </c:pt>
                <c:pt idx="311">
                  <c:v>0.17018719999999998</c:v>
                </c:pt>
                <c:pt idx="312">
                  <c:v>0.17494810000000022</c:v>
                </c:pt>
                <c:pt idx="313">
                  <c:v>0.17970900000000012</c:v>
                </c:pt>
                <c:pt idx="314">
                  <c:v>0.1831576</c:v>
                </c:pt>
                <c:pt idx="315">
                  <c:v>0.18639480000000014</c:v>
                </c:pt>
                <c:pt idx="316">
                  <c:v>0.18963200000000013</c:v>
                </c:pt>
                <c:pt idx="317">
                  <c:v>0.19099100000000013</c:v>
                </c:pt>
                <c:pt idx="318">
                  <c:v>0.19235000000000002</c:v>
                </c:pt>
                <c:pt idx="319">
                  <c:v>0.19370900000000013</c:v>
                </c:pt>
                <c:pt idx="320">
                  <c:v>0.19507669999999988</c:v>
                </c:pt>
                <c:pt idx="321">
                  <c:v>0.19644440000000019</c:v>
                </c:pt>
                <c:pt idx="322">
                  <c:v>0.19457489999999997</c:v>
                </c:pt>
                <c:pt idx="323">
                  <c:v>0.19270540000000008</c:v>
                </c:pt>
                <c:pt idx="324">
                  <c:v>0.19083589999999997</c:v>
                </c:pt>
                <c:pt idx="325">
                  <c:v>0.18896640000000023</c:v>
                </c:pt>
                <c:pt idx="326">
                  <c:v>0.18709690000000012</c:v>
                </c:pt>
                <c:pt idx="327">
                  <c:v>0.18710559999999998</c:v>
                </c:pt>
                <c:pt idx="328">
                  <c:v>0.18822480000000011</c:v>
                </c:pt>
                <c:pt idx="329">
                  <c:v>0.18785779999999999</c:v>
                </c:pt>
                <c:pt idx="330">
                  <c:v>0.18748210000000012</c:v>
                </c:pt>
                <c:pt idx="331">
                  <c:v>0.18710640000000009</c:v>
                </c:pt>
                <c:pt idx="332">
                  <c:v>0.18673070000000008</c:v>
                </c:pt>
                <c:pt idx="333">
                  <c:v>0.18635499999999999</c:v>
                </c:pt>
                <c:pt idx="334">
                  <c:v>0.18597930000000007</c:v>
                </c:pt>
                <c:pt idx="335">
                  <c:v>0.18560359999999998</c:v>
                </c:pt>
                <c:pt idx="336">
                  <c:v>0.18488489999999999</c:v>
                </c:pt>
                <c:pt idx="337">
                  <c:v>0.18416620000000011</c:v>
                </c:pt>
                <c:pt idx="338">
                  <c:v>0.18233700000000014</c:v>
                </c:pt>
                <c:pt idx="339">
                  <c:v>0.18199400000000024</c:v>
                </c:pt>
                <c:pt idx="340">
                  <c:v>0.18165100000000006</c:v>
                </c:pt>
                <c:pt idx="341">
                  <c:v>0.18146310000000024</c:v>
                </c:pt>
                <c:pt idx="342">
                  <c:v>0.18127520000000014</c:v>
                </c:pt>
                <c:pt idx="343">
                  <c:v>0.18108730000000012</c:v>
                </c:pt>
                <c:pt idx="344">
                  <c:v>0.18267589999999997</c:v>
                </c:pt>
                <c:pt idx="345">
                  <c:v>0.18426450000000011</c:v>
                </c:pt>
                <c:pt idx="346">
                  <c:v>0.18619610000000011</c:v>
                </c:pt>
                <c:pt idx="347">
                  <c:v>0.18812769999999998</c:v>
                </c:pt>
                <c:pt idx="348">
                  <c:v>0.19005929999999999</c:v>
                </c:pt>
                <c:pt idx="349">
                  <c:v>0.19199089999999999</c:v>
                </c:pt>
                <c:pt idx="350">
                  <c:v>0.1939225</c:v>
                </c:pt>
                <c:pt idx="351">
                  <c:v>0.19569900000000001</c:v>
                </c:pt>
                <c:pt idx="352">
                  <c:v>0.1968895</c:v>
                </c:pt>
                <c:pt idx="353">
                  <c:v>0.19822400000000001</c:v>
                </c:pt>
                <c:pt idx="354">
                  <c:v>0.19778199999999999</c:v>
                </c:pt>
                <c:pt idx="355">
                  <c:v>0.19733999999999999</c:v>
                </c:pt>
                <c:pt idx="356">
                  <c:v>0.19689799999999996</c:v>
                </c:pt>
                <c:pt idx="357">
                  <c:v>0.19645599999999996</c:v>
                </c:pt>
                <c:pt idx="358">
                  <c:v>0.19601399999999999</c:v>
                </c:pt>
                <c:pt idx="359">
                  <c:v>0.19557199999999988</c:v>
                </c:pt>
                <c:pt idx="360">
                  <c:v>0.19320589999999999</c:v>
                </c:pt>
                <c:pt idx="361">
                  <c:v>0.1908398</c:v>
                </c:pt>
                <c:pt idx="362">
                  <c:v>0.18905970000000014</c:v>
                </c:pt>
                <c:pt idx="363">
                  <c:v>0.18713560000000001</c:v>
                </c:pt>
                <c:pt idx="364">
                  <c:v>0.18521150000000014</c:v>
                </c:pt>
                <c:pt idx="365">
                  <c:v>0.18246130000000024</c:v>
                </c:pt>
                <c:pt idx="366">
                  <c:v>0.17971110000000018</c:v>
                </c:pt>
                <c:pt idx="367">
                  <c:v>0.17952280000000004</c:v>
                </c:pt>
                <c:pt idx="368">
                  <c:v>0.17933450000000001</c:v>
                </c:pt>
                <c:pt idx="369">
                  <c:v>0.17914620000000012</c:v>
                </c:pt>
                <c:pt idx="370">
                  <c:v>0.18088200000000001</c:v>
                </c:pt>
                <c:pt idx="371">
                  <c:v>0.18261780000000011</c:v>
                </c:pt>
                <c:pt idx="372">
                  <c:v>0.18435360000000001</c:v>
                </c:pt>
                <c:pt idx="373">
                  <c:v>0.18608940000000024</c:v>
                </c:pt>
                <c:pt idx="374">
                  <c:v>0.18782520000000014</c:v>
                </c:pt>
                <c:pt idx="375">
                  <c:v>0.19448230000000014</c:v>
                </c:pt>
                <c:pt idx="376">
                  <c:v>0.20113940000000013</c:v>
                </c:pt>
                <c:pt idx="377">
                  <c:v>0.202684</c:v>
                </c:pt>
                <c:pt idx="378">
                  <c:v>0.20422859999999998</c:v>
                </c:pt>
                <c:pt idx="379">
                  <c:v>0.20577319999999996</c:v>
                </c:pt>
                <c:pt idx="380">
                  <c:v>0.20731779999999994</c:v>
                </c:pt>
                <c:pt idx="381">
                  <c:v>0.20886240000000006</c:v>
                </c:pt>
                <c:pt idx="382">
                  <c:v>0.21040700000000007</c:v>
                </c:pt>
                <c:pt idx="383">
                  <c:v>0.21206880000000006</c:v>
                </c:pt>
                <c:pt idx="384">
                  <c:v>0.21373059999999999</c:v>
                </c:pt>
                <c:pt idx="385">
                  <c:v>0.21129720000000013</c:v>
                </c:pt>
                <c:pt idx="386">
                  <c:v>0.20886379999999999</c:v>
                </c:pt>
                <c:pt idx="387">
                  <c:v>0.20898100000000011</c:v>
                </c:pt>
                <c:pt idx="388">
                  <c:v>0.20909820000000023</c:v>
                </c:pt>
                <c:pt idx="389">
                  <c:v>0.20755080000000001</c:v>
                </c:pt>
                <c:pt idx="390">
                  <c:v>0.20600340000000014</c:v>
                </c:pt>
                <c:pt idx="391">
                  <c:v>0.20527870000000004</c:v>
                </c:pt>
                <c:pt idx="392">
                  <c:v>0.20455399999999999</c:v>
                </c:pt>
                <c:pt idx="393">
                  <c:v>0.20371210000000012</c:v>
                </c:pt>
                <c:pt idx="394">
                  <c:v>0.20287019999999995</c:v>
                </c:pt>
                <c:pt idx="395">
                  <c:v>0.20202829999999999</c:v>
                </c:pt>
                <c:pt idx="396">
                  <c:v>0.20118639999999996</c:v>
                </c:pt>
                <c:pt idx="397">
                  <c:v>0.20034450000000001</c:v>
                </c:pt>
                <c:pt idx="398">
                  <c:v>0.19950259999999997</c:v>
                </c:pt>
                <c:pt idx="399">
                  <c:v>0.20301179999999994</c:v>
                </c:pt>
                <c:pt idx="400">
                  <c:v>0.20652099999999995</c:v>
                </c:pt>
                <c:pt idx="401">
                  <c:v>0.20839640000000006</c:v>
                </c:pt>
                <c:pt idx="402">
                  <c:v>0.21027179999999998</c:v>
                </c:pt>
                <c:pt idx="403">
                  <c:v>0.21214720000000009</c:v>
                </c:pt>
                <c:pt idx="404">
                  <c:v>0.21402260000000001</c:v>
                </c:pt>
                <c:pt idx="405">
                  <c:v>0.21589800000000012</c:v>
                </c:pt>
                <c:pt idx="406">
                  <c:v>0.21777340000000012</c:v>
                </c:pt>
                <c:pt idx="407">
                  <c:v>0.21878510000000018</c:v>
                </c:pt>
                <c:pt idx="408">
                  <c:v>0.21979680000000013</c:v>
                </c:pt>
                <c:pt idx="409">
                  <c:v>0.21812200000000001</c:v>
                </c:pt>
                <c:pt idx="410">
                  <c:v>0.21644720000000026</c:v>
                </c:pt>
                <c:pt idx="411">
                  <c:v>0.21558350000000001</c:v>
                </c:pt>
                <c:pt idx="412">
                  <c:v>0.21471980000000018</c:v>
                </c:pt>
                <c:pt idx="413">
                  <c:v>0.21555940000000018</c:v>
                </c:pt>
                <c:pt idx="414">
                  <c:v>0.21639900000000012</c:v>
                </c:pt>
                <c:pt idx="415">
                  <c:v>0.21651730000000025</c:v>
                </c:pt>
                <c:pt idx="416">
                  <c:v>0.21663559999999998</c:v>
                </c:pt>
                <c:pt idx="417">
                  <c:v>0.21761759999999999</c:v>
                </c:pt>
                <c:pt idx="418">
                  <c:v>0.21859960000000009</c:v>
                </c:pt>
                <c:pt idx="419">
                  <c:v>0.21958159999999999</c:v>
                </c:pt>
                <c:pt idx="420">
                  <c:v>0.22056360000000003</c:v>
                </c:pt>
                <c:pt idx="421">
                  <c:v>0.22154560000000001</c:v>
                </c:pt>
                <c:pt idx="422">
                  <c:v>0.22252759999999988</c:v>
                </c:pt>
                <c:pt idx="423">
                  <c:v>0.22196279999999996</c:v>
                </c:pt>
                <c:pt idx="424">
                  <c:v>0.22139799999999998</c:v>
                </c:pt>
                <c:pt idx="425">
                  <c:v>0.22329020000000013</c:v>
                </c:pt>
                <c:pt idx="426">
                  <c:v>0.2251824</c:v>
                </c:pt>
                <c:pt idx="427">
                  <c:v>0.22707459999999988</c:v>
                </c:pt>
                <c:pt idx="428">
                  <c:v>0.22896680000000008</c:v>
                </c:pt>
                <c:pt idx="429">
                  <c:v>0.23085900000000001</c:v>
                </c:pt>
                <c:pt idx="430">
                  <c:v>0.23275119999999999</c:v>
                </c:pt>
                <c:pt idx="431">
                  <c:v>0.23521500000000012</c:v>
                </c:pt>
                <c:pt idx="432">
                  <c:v>0.23767880000000002</c:v>
                </c:pt>
                <c:pt idx="433">
                  <c:v>0.23998610000000012</c:v>
                </c:pt>
                <c:pt idx="434">
                  <c:v>0.24229340000000013</c:v>
                </c:pt>
                <c:pt idx="435">
                  <c:v>0.24286500000000008</c:v>
                </c:pt>
                <c:pt idx="436">
                  <c:v>0.24343660000000009</c:v>
                </c:pt>
                <c:pt idx="437">
                  <c:v>0.24283650000000001</c:v>
                </c:pt>
                <c:pt idx="438">
                  <c:v>0.24223640000000013</c:v>
                </c:pt>
                <c:pt idx="439">
                  <c:v>0.24307559999999998</c:v>
                </c:pt>
                <c:pt idx="440">
                  <c:v>0.24391480000000013</c:v>
                </c:pt>
                <c:pt idx="441">
                  <c:v>0.24418239999999999</c:v>
                </c:pt>
                <c:pt idx="442">
                  <c:v>0.24445000000000011</c:v>
                </c:pt>
                <c:pt idx="443">
                  <c:v>0.24471760000000009</c:v>
                </c:pt>
                <c:pt idx="444">
                  <c:v>0.24498520000000013</c:v>
                </c:pt>
                <c:pt idx="445">
                  <c:v>0.24525279999999999</c:v>
                </c:pt>
                <c:pt idx="446">
                  <c:v>0.24552040000000014</c:v>
                </c:pt>
                <c:pt idx="447">
                  <c:v>0.24549400000000024</c:v>
                </c:pt>
                <c:pt idx="448">
                  <c:v>0.24546760000000012</c:v>
                </c:pt>
                <c:pt idx="449">
                  <c:v>0.24198680000000011</c:v>
                </c:pt>
                <c:pt idx="450">
                  <c:v>0.23850600000000013</c:v>
                </c:pt>
                <c:pt idx="451">
                  <c:v>0.23502520000000013</c:v>
                </c:pt>
                <c:pt idx="452">
                  <c:v>0.23154440000000023</c:v>
                </c:pt>
                <c:pt idx="453">
                  <c:v>0.22806360000000003</c:v>
                </c:pt>
                <c:pt idx="454">
                  <c:v>0.22458280000000003</c:v>
                </c:pt>
                <c:pt idx="455">
                  <c:v>0.22436820000000013</c:v>
                </c:pt>
                <c:pt idx="456">
                  <c:v>0.22415359999999993</c:v>
                </c:pt>
                <c:pt idx="457">
                  <c:v>0.22540469999999999</c:v>
                </c:pt>
                <c:pt idx="458">
                  <c:v>0.22665579999999988</c:v>
                </c:pt>
                <c:pt idx="459">
                  <c:v>0.22992200000000004</c:v>
                </c:pt>
                <c:pt idx="460">
                  <c:v>0.23318819999999998</c:v>
                </c:pt>
                <c:pt idx="461">
                  <c:v>0.23596850000000014</c:v>
                </c:pt>
                <c:pt idx="462">
                  <c:v>0.23874880000000023</c:v>
                </c:pt>
                <c:pt idx="463">
                  <c:v>0.24034570000000016</c:v>
                </c:pt>
                <c:pt idx="464">
                  <c:v>0.24194260000000023</c:v>
                </c:pt>
                <c:pt idx="465">
                  <c:v>0.24027330000000016</c:v>
                </c:pt>
                <c:pt idx="466">
                  <c:v>0.23860400000000004</c:v>
                </c:pt>
                <c:pt idx="467">
                  <c:v>0.23693470000000014</c:v>
                </c:pt>
                <c:pt idx="468">
                  <c:v>0.23526540000000018</c:v>
                </c:pt>
                <c:pt idx="469">
                  <c:v>0.23359610000000014</c:v>
                </c:pt>
                <c:pt idx="470">
                  <c:v>0.23192680000000004</c:v>
                </c:pt>
                <c:pt idx="471">
                  <c:v>0.23064630000000011</c:v>
                </c:pt>
                <c:pt idx="472">
                  <c:v>0.22936579999999998</c:v>
                </c:pt>
                <c:pt idx="473">
                  <c:v>0.22926869999999999</c:v>
                </c:pt>
                <c:pt idx="474">
                  <c:v>0.22917159999999986</c:v>
                </c:pt>
                <c:pt idx="475">
                  <c:v>0.2305701</c:v>
                </c:pt>
                <c:pt idx="476">
                  <c:v>0.23196860000000011</c:v>
                </c:pt>
                <c:pt idx="477">
                  <c:v>0.23336709999999999</c:v>
                </c:pt>
                <c:pt idx="478">
                  <c:v>0.23476560000000013</c:v>
                </c:pt>
                <c:pt idx="479">
                  <c:v>0.23634720000000017</c:v>
                </c:pt>
                <c:pt idx="480">
                  <c:v>0.23792880000000011</c:v>
                </c:pt>
                <c:pt idx="481">
                  <c:v>0.23960750000000003</c:v>
                </c:pt>
                <c:pt idx="482">
                  <c:v>0.24128620000000006</c:v>
                </c:pt>
                <c:pt idx="483">
                  <c:v>0.24296490000000012</c:v>
                </c:pt>
                <c:pt idx="484">
                  <c:v>0.24464359999999999</c:v>
                </c:pt>
                <c:pt idx="485">
                  <c:v>0.24482670000000001</c:v>
                </c:pt>
                <c:pt idx="486">
                  <c:v>0.24500980000000011</c:v>
                </c:pt>
                <c:pt idx="487">
                  <c:v>0.24561730000000018</c:v>
                </c:pt>
                <c:pt idx="488">
                  <c:v>0.24622480000000013</c:v>
                </c:pt>
                <c:pt idx="489">
                  <c:v>0.24539179999999999</c:v>
                </c:pt>
                <c:pt idx="490">
                  <c:v>0.24455879999999999</c:v>
                </c:pt>
                <c:pt idx="491">
                  <c:v>0.24372579999999999</c:v>
                </c:pt>
                <c:pt idx="492">
                  <c:v>0.24289279999999999</c:v>
                </c:pt>
                <c:pt idx="493">
                  <c:v>0.24205979999999999</c:v>
                </c:pt>
                <c:pt idx="494">
                  <c:v>0.24122680000000013</c:v>
                </c:pt>
                <c:pt idx="495">
                  <c:v>0.24403090000000011</c:v>
                </c:pt>
                <c:pt idx="496">
                  <c:v>0.24683500000000011</c:v>
                </c:pt>
                <c:pt idx="497">
                  <c:v>0.24921470000000018</c:v>
                </c:pt>
                <c:pt idx="498">
                  <c:v>0.2515944</c:v>
                </c:pt>
                <c:pt idx="499">
                  <c:v>0.25523149999999994</c:v>
                </c:pt>
                <c:pt idx="500">
                  <c:v>0.25886860000000039</c:v>
                </c:pt>
                <c:pt idx="501">
                  <c:v>0.26250570000000006</c:v>
                </c:pt>
                <c:pt idx="502">
                  <c:v>0.26428040000000008</c:v>
                </c:pt>
                <c:pt idx="503">
                  <c:v>0.2695236000000002</c:v>
                </c:pt>
                <c:pt idx="504">
                  <c:v>0.2747668000000002</c:v>
                </c:pt>
                <c:pt idx="505">
                  <c:v>0.27637290000000042</c:v>
                </c:pt>
                <c:pt idx="506">
                  <c:v>0.27797900000000025</c:v>
                </c:pt>
                <c:pt idx="507">
                  <c:v>0.2795851000000002</c:v>
                </c:pt>
                <c:pt idx="508">
                  <c:v>0.28119119999999997</c:v>
                </c:pt>
                <c:pt idx="509">
                  <c:v>0.28279729999999997</c:v>
                </c:pt>
                <c:pt idx="510">
                  <c:v>0.28440340000000008</c:v>
                </c:pt>
                <c:pt idx="511">
                  <c:v>0.28425990000000001</c:v>
                </c:pt>
                <c:pt idx="512">
                  <c:v>0.28597880000000037</c:v>
                </c:pt>
                <c:pt idx="513">
                  <c:v>0.28422920000000002</c:v>
                </c:pt>
                <c:pt idx="514">
                  <c:v>0.28247960000000022</c:v>
                </c:pt>
                <c:pt idx="515">
                  <c:v>0.28073000000000004</c:v>
                </c:pt>
                <c:pt idx="516">
                  <c:v>0.27831210000000023</c:v>
                </c:pt>
                <c:pt idx="517">
                  <c:v>0.27589420000000026</c:v>
                </c:pt>
                <c:pt idx="518">
                  <c:v>0.27347630000000023</c:v>
                </c:pt>
                <c:pt idx="519">
                  <c:v>0.27418300000000001</c:v>
                </c:pt>
                <c:pt idx="520">
                  <c:v>0.27488970000000035</c:v>
                </c:pt>
                <c:pt idx="521">
                  <c:v>0.2773460000000002</c:v>
                </c:pt>
                <c:pt idx="522">
                  <c:v>0.27980230000000023</c:v>
                </c:pt>
                <c:pt idx="523">
                  <c:v>0.28225860000000008</c:v>
                </c:pt>
                <c:pt idx="524">
                  <c:v>0.28471490000000027</c:v>
                </c:pt>
                <c:pt idx="525">
                  <c:v>0.28717120000000007</c:v>
                </c:pt>
                <c:pt idx="526">
                  <c:v>0.29029580000000005</c:v>
                </c:pt>
                <c:pt idx="527">
                  <c:v>0.29292770000000024</c:v>
                </c:pt>
                <c:pt idx="528">
                  <c:v>0.29555960000000026</c:v>
                </c:pt>
                <c:pt idx="529">
                  <c:v>0.29506690000000035</c:v>
                </c:pt>
                <c:pt idx="530">
                  <c:v>0.29358320000000027</c:v>
                </c:pt>
                <c:pt idx="531">
                  <c:v>0.29209950000000007</c:v>
                </c:pt>
                <c:pt idx="532">
                  <c:v>0.2906158000000002</c:v>
                </c:pt>
                <c:pt idx="533">
                  <c:v>0.2891321</c:v>
                </c:pt>
                <c:pt idx="534">
                  <c:v>0.28764840000000008</c:v>
                </c:pt>
                <c:pt idx="535">
                  <c:v>0.28717110000000001</c:v>
                </c:pt>
                <c:pt idx="536">
                  <c:v>0.2866938</c:v>
                </c:pt>
                <c:pt idx="537">
                  <c:v>0.2867092</c:v>
                </c:pt>
                <c:pt idx="538">
                  <c:v>0.28672460000000022</c:v>
                </c:pt>
                <c:pt idx="539">
                  <c:v>0.28674000000000005</c:v>
                </c:pt>
                <c:pt idx="540">
                  <c:v>0.28774640000000001</c:v>
                </c:pt>
                <c:pt idx="541">
                  <c:v>0.2887528000000002</c:v>
                </c:pt>
                <c:pt idx="542">
                  <c:v>0.28975920000000005</c:v>
                </c:pt>
                <c:pt idx="543">
                  <c:v>0.29085270000000035</c:v>
                </c:pt>
                <c:pt idx="544">
                  <c:v>0.29257200000000022</c:v>
                </c:pt>
                <c:pt idx="545">
                  <c:v>0.29328490000000035</c:v>
                </c:pt>
                <c:pt idx="546">
                  <c:v>0.29399780000000014</c:v>
                </c:pt>
                <c:pt idx="547">
                  <c:v>0.29471070000000021</c:v>
                </c:pt>
                <c:pt idx="548">
                  <c:v>0.29542360000000023</c:v>
                </c:pt>
                <c:pt idx="549">
                  <c:v>0.29613650000000002</c:v>
                </c:pt>
                <c:pt idx="550">
                  <c:v>0.29684940000000021</c:v>
                </c:pt>
                <c:pt idx="551">
                  <c:v>0.29728530000000014</c:v>
                </c:pt>
                <c:pt idx="552">
                  <c:v>0.29772120000000002</c:v>
                </c:pt>
                <c:pt idx="553">
                  <c:v>0.29807000000000022</c:v>
                </c:pt>
                <c:pt idx="554">
                  <c:v>0.29779300000000003</c:v>
                </c:pt>
                <c:pt idx="555">
                  <c:v>0.29751600000000022</c:v>
                </c:pt>
                <c:pt idx="556">
                  <c:v>0.29723900000000003</c:v>
                </c:pt>
                <c:pt idx="557">
                  <c:v>0.29696200000000023</c:v>
                </c:pt>
                <c:pt idx="558">
                  <c:v>0.29679480000000008</c:v>
                </c:pt>
                <c:pt idx="559">
                  <c:v>0.29565870000000022</c:v>
                </c:pt>
                <c:pt idx="560">
                  <c:v>0.29452260000000036</c:v>
                </c:pt>
                <c:pt idx="561">
                  <c:v>0.29366350000000002</c:v>
                </c:pt>
                <c:pt idx="562">
                  <c:v>0.29280440000000035</c:v>
                </c:pt>
                <c:pt idx="563">
                  <c:v>0.29194530000000002</c:v>
                </c:pt>
                <c:pt idx="564">
                  <c:v>0.29108620000000035</c:v>
                </c:pt>
                <c:pt idx="565">
                  <c:v>0.29022710000000002</c:v>
                </c:pt>
                <c:pt idx="566">
                  <c:v>0.28936800000000035</c:v>
                </c:pt>
                <c:pt idx="567">
                  <c:v>0.2911388000000002</c:v>
                </c:pt>
                <c:pt idx="568">
                  <c:v>0.2927998</c:v>
                </c:pt>
                <c:pt idx="569">
                  <c:v>0.29542970000000035</c:v>
                </c:pt>
                <c:pt idx="570">
                  <c:v>0.29805960000000015</c:v>
                </c:pt>
                <c:pt idx="571">
                  <c:v>0.29997170000000023</c:v>
                </c:pt>
                <c:pt idx="572">
                  <c:v>0.30188380000000037</c:v>
                </c:pt>
                <c:pt idx="573">
                  <c:v>0.30379590000000001</c:v>
                </c:pt>
                <c:pt idx="574">
                  <c:v>0.3057080000000002</c:v>
                </c:pt>
                <c:pt idx="575">
                  <c:v>0.30991630000000037</c:v>
                </c:pt>
                <c:pt idx="576">
                  <c:v>0.31412460000000036</c:v>
                </c:pt>
                <c:pt idx="577">
                  <c:v>0.31570300000000007</c:v>
                </c:pt>
                <c:pt idx="578">
                  <c:v>0.31728140000000027</c:v>
                </c:pt>
                <c:pt idx="579">
                  <c:v>0.31885980000000036</c:v>
                </c:pt>
                <c:pt idx="580">
                  <c:v>0.32043820000000023</c:v>
                </c:pt>
                <c:pt idx="581">
                  <c:v>0.3227344000000002</c:v>
                </c:pt>
                <c:pt idx="582">
                  <c:v>0.32503060000000022</c:v>
                </c:pt>
                <c:pt idx="583">
                  <c:v>0.32836780000000043</c:v>
                </c:pt>
                <c:pt idx="584">
                  <c:v>0.33170500000000008</c:v>
                </c:pt>
                <c:pt idx="585">
                  <c:v>0.33074780000000026</c:v>
                </c:pt>
                <c:pt idx="586">
                  <c:v>0.32979060000000027</c:v>
                </c:pt>
                <c:pt idx="587">
                  <c:v>0.32883340000000022</c:v>
                </c:pt>
                <c:pt idx="588">
                  <c:v>0.32787620000000051</c:v>
                </c:pt>
                <c:pt idx="589">
                  <c:v>0.3269190000000004</c:v>
                </c:pt>
                <c:pt idx="590">
                  <c:v>0.32596180000000025</c:v>
                </c:pt>
                <c:pt idx="591">
                  <c:v>0.32571200000000022</c:v>
                </c:pt>
                <c:pt idx="592">
                  <c:v>0.32546220000000037</c:v>
                </c:pt>
                <c:pt idx="593">
                  <c:v>0.32417140000000022</c:v>
                </c:pt>
                <c:pt idx="594">
                  <c:v>0.32288060000000052</c:v>
                </c:pt>
                <c:pt idx="595">
                  <c:v>0.32358800000000043</c:v>
                </c:pt>
                <c:pt idx="596">
                  <c:v>0.32429540000000007</c:v>
                </c:pt>
                <c:pt idx="597">
                  <c:v>0.32500280000000042</c:v>
                </c:pt>
                <c:pt idx="598">
                  <c:v>0.32571020000000034</c:v>
                </c:pt>
                <c:pt idx="599">
                  <c:v>0.33383870000000043</c:v>
                </c:pt>
                <c:pt idx="600">
                  <c:v>0.34196720000000008</c:v>
                </c:pt>
                <c:pt idx="601">
                  <c:v>0.34938830000000043</c:v>
                </c:pt>
                <c:pt idx="602">
                  <c:v>0.35680940000000028</c:v>
                </c:pt>
                <c:pt idx="603">
                  <c:v>0.36423050000000007</c:v>
                </c:pt>
                <c:pt idx="604">
                  <c:v>0.37165160000000008</c:v>
                </c:pt>
                <c:pt idx="605">
                  <c:v>0.37907270000000043</c:v>
                </c:pt>
                <c:pt idx="606">
                  <c:v>0.38649380000000033</c:v>
                </c:pt>
                <c:pt idx="607">
                  <c:v>0.39065530000000026</c:v>
                </c:pt>
                <c:pt idx="608">
                  <c:v>0.39481680000000052</c:v>
                </c:pt>
                <c:pt idx="609">
                  <c:v>0.39155720000000027</c:v>
                </c:pt>
                <c:pt idx="610">
                  <c:v>0.38829760000000002</c:v>
                </c:pt>
                <c:pt idx="611">
                  <c:v>0.38503800000000021</c:v>
                </c:pt>
                <c:pt idx="612">
                  <c:v>0.38177840000000035</c:v>
                </c:pt>
                <c:pt idx="613">
                  <c:v>0.37396380000000023</c:v>
                </c:pt>
                <c:pt idx="614">
                  <c:v>0.36614920000000001</c:v>
                </c:pt>
                <c:pt idx="615">
                  <c:v>0.36038040000000043</c:v>
                </c:pt>
                <c:pt idx="616">
                  <c:v>0.35461160000000008</c:v>
                </c:pt>
                <c:pt idx="617">
                  <c:v>0.3521024000000002</c:v>
                </c:pt>
                <c:pt idx="618">
                  <c:v>0.34959320000000005</c:v>
                </c:pt>
                <c:pt idx="619">
                  <c:v>0.34708400000000023</c:v>
                </c:pt>
                <c:pt idx="620">
                  <c:v>0.34457480000000035</c:v>
                </c:pt>
                <c:pt idx="621">
                  <c:v>0.34206560000000008</c:v>
                </c:pt>
                <c:pt idx="622">
                  <c:v>0.33955640000000037</c:v>
                </c:pt>
                <c:pt idx="623">
                  <c:v>0.34827000000000002</c:v>
                </c:pt>
                <c:pt idx="624">
                  <c:v>0.35698360000000023</c:v>
                </c:pt>
                <c:pt idx="625">
                  <c:v>0.36365140000000001</c:v>
                </c:pt>
                <c:pt idx="626">
                  <c:v>0.37031920000000035</c:v>
                </c:pt>
                <c:pt idx="627">
                  <c:v>0.3748727000000005</c:v>
                </c:pt>
                <c:pt idx="628">
                  <c:v>0.37942620000000044</c:v>
                </c:pt>
                <c:pt idx="629">
                  <c:v>0.38397970000000042</c:v>
                </c:pt>
                <c:pt idx="630">
                  <c:v>0.38853320000000002</c:v>
                </c:pt>
                <c:pt idx="631">
                  <c:v>0.39431340000000042</c:v>
                </c:pt>
                <c:pt idx="632">
                  <c:v>0.40009360000000005</c:v>
                </c:pt>
                <c:pt idx="633">
                  <c:v>0.39920600000000034</c:v>
                </c:pt>
                <c:pt idx="634">
                  <c:v>0.39831840000000057</c:v>
                </c:pt>
                <c:pt idx="635">
                  <c:v>0.39743080000000042</c:v>
                </c:pt>
                <c:pt idx="636">
                  <c:v>0.39654320000000026</c:v>
                </c:pt>
                <c:pt idx="637">
                  <c:v>0.39776990000000023</c:v>
                </c:pt>
                <c:pt idx="638">
                  <c:v>0.39899660000000042</c:v>
                </c:pt>
                <c:pt idx="639">
                  <c:v>0.40140460000000028</c:v>
                </c:pt>
                <c:pt idx="640">
                  <c:v>0.40381260000000035</c:v>
                </c:pt>
                <c:pt idx="641">
                  <c:v>0.39974800000000027</c:v>
                </c:pt>
                <c:pt idx="642">
                  <c:v>0.39568340000000035</c:v>
                </c:pt>
                <c:pt idx="643">
                  <c:v>0.39161880000000043</c:v>
                </c:pt>
                <c:pt idx="644">
                  <c:v>0.38755420000000035</c:v>
                </c:pt>
                <c:pt idx="645">
                  <c:v>0.38348960000000037</c:v>
                </c:pt>
                <c:pt idx="646">
                  <c:v>0.37942500000000035</c:v>
                </c:pt>
                <c:pt idx="647">
                  <c:v>0.37895510000000021</c:v>
                </c:pt>
                <c:pt idx="648">
                  <c:v>0.37848520000000035</c:v>
                </c:pt>
                <c:pt idx="649">
                  <c:v>0.37683400000000022</c:v>
                </c:pt>
                <c:pt idx="650">
                  <c:v>0.37518280000000043</c:v>
                </c:pt>
                <c:pt idx="651">
                  <c:v>0.37877750000000027</c:v>
                </c:pt>
                <c:pt idx="652">
                  <c:v>0.38237220000000044</c:v>
                </c:pt>
                <c:pt idx="653">
                  <c:v>0.3859669000000005</c:v>
                </c:pt>
                <c:pt idx="654">
                  <c:v>0.38620930000000026</c:v>
                </c:pt>
                <c:pt idx="655">
                  <c:v>0.39507600000000043</c:v>
                </c:pt>
                <c:pt idx="656">
                  <c:v>0.40394270000000027</c:v>
                </c:pt>
                <c:pt idx="657">
                  <c:v>0.40921470000000026</c:v>
                </c:pt>
                <c:pt idx="658">
                  <c:v>0.41448670000000043</c:v>
                </c:pt>
                <c:pt idx="659">
                  <c:v>0.41975870000000026</c:v>
                </c:pt>
                <c:pt idx="660">
                  <c:v>0.42503070000000026</c:v>
                </c:pt>
                <c:pt idx="661">
                  <c:v>0.43030270000000043</c:v>
                </c:pt>
                <c:pt idx="662">
                  <c:v>0.43557470000000037</c:v>
                </c:pt>
                <c:pt idx="663">
                  <c:v>0.44626169999999998</c:v>
                </c:pt>
                <c:pt idx="664">
                  <c:v>0.46030100000000002</c:v>
                </c:pt>
                <c:pt idx="665">
                  <c:v>0.46571600000000002</c:v>
                </c:pt>
                <c:pt idx="666">
                  <c:v>0.47113100000000002</c:v>
                </c:pt>
                <c:pt idx="667">
                  <c:v>0.47654600000000008</c:v>
                </c:pt>
                <c:pt idx="668">
                  <c:v>0.47778260000000022</c:v>
                </c:pt>
                <c:pt idx="669">
                  <c:v>0.47901920000000014</c:v>
                </c:pt>
                <c:pt idx="670">
                  <c:v>0.48025580000000001</c:v>
                </c:pt>
                <c:pt idx="671">
                  <c:v>0.48326580000000002</c:v>
                </c:pt>
                <c:pt idx="672">
                  <c:v>0.48627580000000026</c:v>
                </c:pt>
                <c:pt idx="673">
                  <c:v>0.48387080000000043</c:v>
                </c:pt>
                <c:pt idx="674">
                  <c:v>0.48146580000000028</c:v>
                </c:pt>
                <c:pt idx="675">
                  <c:v>0.47906080000000023</c:v>
                </c:pt>
                <c:pt idx="676">
                  <c:v>0.47665580000000002</c:v>
                </c:pt>
                <c:pt idx="677">
                  <c:v>0.47425080000000008</c:v>
                </c:pt>
                <c:pt idx="678">
                  <c:v>0.47602420000000023</c:v>
                </c:pt>
                <c:pt idx="679">
                  <c:v>0.4766357</c:v>
                </c:pt>
                <c:pt idx="680">
                  <c:v>0.47724720000000004</c:v>
                </c:pt>
                <c:pt idx="681">
                  <c:v>0.47608530000000032</c:v>
                </c:pt>
                <c:pt idx="682">
                  <c:v>0.47686770000000023</c:v>
                </c:pt>
                <c:pt idx="683">
                  <c:v>0.47765010000000008</c:v>
                </c:pt>
                <c:pt idx="684">
                  <c:v>0.47843250000000032</c:v>
                </c:pt>
                <c:pt idx="685">
                  <c:v>0.47921490000000033</c:v>
                </c:pt>
                <c:pt idx="686">
                  <c:v>0.47999730000000018</c:v>
                </c:pt>
                <c:pt idx="687">
                  <c:v>0.48277370000000008</c:v>
                </c:pt>
                <c:pt idx="688">
                  <c:v>0.48555010000000032</c:v>
                </c:pt>
                <c:pt idx="689">
                  <c:v>0.48948840000000043</c:v>
                </c:pt>
                <c:pt idx="690">
                  <c:v>0.49342670000000044</c:v>
                </c:pt>
                <c:pt idx="691">
                  <c:v>0.49736500000000022</c:v>
                </c:pt>
                <c:pt idx="692">
                  <c:v>0.49935900000000022</c:v>
                </c:pt>
                <c:pt idx="693">
                  <c:v>0.50135299999999938</c:v>
                </c:pt>
                <c:pt idx="694">
                  <c:v>0.50048319999999935</c:v>
                </c:pt>
                <c:pt idx="695">
                  <c:v>0.49961340000000026</c:v>
                </c:pt>
                <c:pt idx="696">
                  <c:v>0.50118980000000002</c:v>
                </c:pt>
                <c:pt idx="697">
                  <c:v>0.5007722</c:v>
                </c:pt>
                <c:pt idx="698">
                  <c:v>0.50035459999999943</c:v>
                </c:pt>
                <c:pt idx="699">
                  <c:v>0.49993700000000008</c:v>
                </c:pt>
                <c:pt idx="700">
                  <c:v>0.49951940000000028</c:v>
                </c:pt>
                <c:pt idx="701">
                  <c:v>0.49910180000000026</c:v>
                </c:pt>
                <c:pt idx="702">
                  <c:v>0.49670250000000027</c:v>
                </c:pt>
                <c:pt idx="703">
                  <c:v>0.49430320000000039</c:v>
                </c:pt>
                <c:pt idx="704">
                  <c:v>0.49476770000000031</c:v>
                </c:pt>
                <c:pt idx="705">
                  <c:v>0.49523220000000007</c:v>
                </c:pt>
                <c:pt idx="706">
                  <c:v>0.49325050000000031</c:v>
                </c:pt>
                <c:pt idx="707">
                  <c:v>0.49126880000000023</c:v>
                </c:pt>
                <c:pt idx="708">
                  <c:v>0.48928710000000025</c:v>
                </c:pt>
                <c:pt idx="709">
                  <c:v>0.48730540000000028</c:v>
                </c:pt>
                <c:pt idx="710">
                  <c:v>0.48987540000000035</c:v>
                </c:pt>
                <c:pt idx="711">
                  <c:v>0.4924454000000002</c:v>
                </c:pt>
                <c:pt idx="712">
                  <c:v>0.49699710000000002</c:v>
                </c:pt>
                <c:pt idx="713">
                  <c:v>0.50154879999999957</c:v>
                </c:pt>
                <c:pt idx="714">
                  <c:v>0.50610049999999951</c:v>
                </c:pt>
                <c:pt idx="715">
                  <c:v>0.51065219999999956</c:v>
                </c:pt>
                <c:pt idx="716">
                  <c:v>0.51520389999999949</c:v>
                </c:pt>
                <c:pt idx="717">
                  <c:v>0.51975559999999987</c:v>
                </c:pt>
                <c:pt idx="718">
                  <c:v>0.52194839999999987</c:v>
                </c:pt>
                <c:pt idx="719">
                  <c:v>0.52414119999999997</c:v>
                </c:pt>
                <c:pt idx="720">
                  <c:v>0.52178229999999959</c:v>
                </c:pt>
                <c:pt idx="721">
                  <c:v>0.51942339999999942</c:v>
                </c:pt>
                <c:pt idx="722">
                  <c:v>0.51706449999999959</c:v>
                </c:pt>
                <c:pt idx="723">
                  <c:v>0.51178869999999999</c:v>
                </c:pt>
                <c:pt idx="724">
                  <c:v>0.50651289999999927</c:v>
                </c:pt>
                <c:pt idx="725">
                  <c:v>0.50123709999999944</c:v>
                </c:pt>
                <c:pt idx="726">
                  <c:v>0.49777910000000014</c:v>
                </c:pt>
                <c:pt idx="727">
                  <c:v>0.49432110000000018</c:v>
                </c:pt>
                <c:pt idx="728">
                  <c:v>0.49322200000000022</c:v>
                </c:pt>
                <c:pt idx="729">
                  <c:v>0.49212290000000036</c:v>
                </c:pt>
                <c:pt idx="730">
                  <c:v>0.49102380000000023</c:v>
                </c:pt>
                <c:pt idx="731">
                  <c:v>0.48992470000000043</c:v>
                </c:pt>
                <c:pt idx="732">
                  <c:v>0.48882560000000042</c:v>
                </c:pt>
                <c:pt idx="733">
                  <c:v>0.49064340000000001</c:v>
                </c:pt>
                <c:pt idx="734">
                  <c:v>0.49095740000000032</c:v>
                </c:pt>
                <c:pt idx="735">
                  <c:v>0.49127140000000002</c:v>
                </c:pt>
                <c:pt idx="736">
                  <c:v>0.48976760000000008</c:v>
                </c:pt>
                <c:pt idx="737">
                  <c:v>0.48605240000000022</c:v>
                </c:pt>
                <c:pt idx="738">
                  <c:v>0.48233720000000002</c:v>
                </c:pt>
                <c:pt idx="739">
                  <c:v>0.47862200000000027</c:v>
                </c:pt>
                <c:pt idx="740">
                  <c:v>0.47490680000000035</c:v>
                </c:pt>
                <c:pt idx="741">
                  <c:v>0.47119160000000004</c:v>
                </c:pt>
                <c:pt idx="742">
                  <c:v>0.4656546000000002</c:v>
                </c:pt>
                <c:pt idx="743">
                  <c:v>0.46011760000000002</c:v>
                </c:pt>
                <c:pt idx="744">
                  <c:v>0.45608440000000022</c:v>
                </c:pt>
                <c:pt idx="745">
                  <c:v>0.45205120000000004</c:v>
                </c:pt>
                <c:pt idx="746">
                  <c:v>0.44801800000000008</c:v>
                </c:pt>
                <c:pt idx="747">
                  <c:v>0.44619619999999988</c:v>
                </c:pt>
                <c:pt idx="748">
                  <c:v>0.44437440000000017</c:v>
                </c:pt>
                <c:pt idx="749">
                  <c:v>0.44255260000000002</c:v>
                </c:pt>
                <c:pt idx="750">
                  <c:v>0.43843000000000026</c:v>
                </c:pt>
                <c:pt idx="751">
                  <c:v>0.43850280000000036</c:v>
                </c:pt>
                <c:pt idx="752">
                  <c:v>0.44039739999999988</c:v>
                </c:pt>
                <c:pt idx="753">
                  <c:v>0.44229199999999996</c:v>
                </c:pt>
                <c:pt idx="754">
                  <c:v>0.44418660000000021</c:v>
                </c:pt>
                <c:pt idx="755">
                  <c:v>0.44608120000000001</c:v>
                </c:pt>
                <c:pt idx="756">
                  <c:v>0.44797580000000026</c:v>
                </c:pt>
                <c:pt idx="757">
                  <c:v>0.44987040000000023</c:v>
                </c:pt>
                <c:pt idx="758">
                  <c:v>0.45027260000000002</c:v>
                </c:pt>
                <c:pt idx="759">
                  <c:v>0.45067480000000021</c:v>
                </c:pt>
                <c:pt idx="760">
                  <c:v>0.45337780000000022</c:v>
                </c:pt>
                <c:pt idx="761">
                  <c:v>0.45188540000000027</c:v>
                </c:pt>
                <c:pt idx="762">
                  <c:v>0.45039300000000004</c:v>
                </c:pt>
                <c:pt idx="763">
                  <c:v>0.44890060000000032</c:v>
                </c:pt>
                <c:pt idx="764">
                  <c:v>0.44740820000000026</c:v>
                </c:pt>
                <c:pt idx="765">
                  <c:v>0.44589490000000026</c:v>
                </c:pt>
                <c:pt idx="766">
                  <c:v>0.44266210000000006</c:v>
                </c:pt>
                <c:pt idx="767">
                  <c:v>0.43942930000000036</c:v>
                </c:pt>
                <c:pt idx="768">
                  <c:v>0.43768890000000038</c:v>
                </c:pt>
                <c:pt idx="769">
                  <c:v>0.43594850000000035</c:v>
                </c:pt>
                <c:pt idx="770">
                  <c:v>0.43420810000000021</c:v>
                </c:pt>
                <c:pt idx="771">
                  <c:v>0.43246770000000023</c:v>
                </c:pt>
                <c:pt idx="772">
                  <c:v>0.43072730000000009</c:v>
                </c:pt>
                <c:pt idx="773">
                  <c:v>0.42898690000000039</c:v>
                </c:pt>
                <c:pt idx="774">
                  <c:v>0.42928490000000025</c:v>
                </c:pt>
                <c:pt idx="775">
                  <c:v>0.42960380000000015</c:v>
                </c:pt>
                <c:pt idx="776">
                  <c:v>0.43164220000000014</c:v>
                </c:pt>
                <c:pt idx="777">
                  <c:v>0.43165860000000023</c:v>
                </c:pt>
                <c:pt idx="778">
                  <c:v>0.43167500000000025</c:v>
                </c:pt>
                <c:pt idx="779">
                  <c:v>0.43169140000000006</c:v>
                </c:pt>
                <c:pt idx="780">
                  <c:v>0.43170780000000025</c:v>
                </c:pt>
                <c:pt idx="781">
                  <c:v>0.43172420000000022</c:v>
                </c:pt>
                <c:pt idx="782">
                  <c:v>0.43141070000000037</c:v>
                </c:pt>
                <c:pt idx="783">
                  <c:v>0.43109720000000007</c:v>
                </c:pt>
                <c:pt idx="784">
                  <c:v>0.4287453</c:v>
                </c:pt>
                <c:pt idx="785">
                  <c:v>0.4263934000000002</c:v>
                </c:pt>
                <c:pt idx="786">
                  <c:v>0.42404150000000002</c:v>
                </c:pt>
                <c:pt idx="787">
                  <c:v>0.42371160000000002</c:v>
                </c:pt>
                <c:pt idx="788">
                  <c:v>0.42338170000000036</c:v>
                </c:pt>
                <c:pt idx="789">
                  <c:v>0.42305180000000014</c:v>
                </c:pt>
                <c:pt idx="790">
                  <c:v>0.42365800000000015</c:v>
                </c:pt>
                <c:pt idx="791">
                  <c:v>0.42426420000000015</c:v>
                </c:pt>
                <c:pt idx="792">
                  <c:v>0.42520030000000014</c:v>
                </c:pt>
                <c:pt idx="793">
                  <c:v>0.42613640000000008</c:v>
                </c:pt>
                <c:pt idx="794">
                  <c:v>0.42707250000000035</c:v>
                </c:pt>
                <c:pt idx="795">
                  <c:v>0.42800860000000035</c:v>
                </c:pt>
                <c:pt idx="796">
                  <c:v>0.42894470000000023</c:v>
                </c:pt>
                <c:pt idx="797">
                  <c:v>0.42988080000000051</c:v>
                </c:pt>
                <c:pt idx="798">
                  <c:v>0.43363960000000007</c:v>
                </c:pt>
                <c:pt idx="799">
                  <c:v>0.43739840000000035</c:v>
                </c:pt>
                <c:pt idx="800">
                  <c:v>0.44022109999999992</c:v>
                </c:pt>
                <c:pt idx="801">
                  <c:v>0.44304380000000004</c:v>
                </c:pt>
                <c:pt idx="802">
                  <c:v>0.44810290000000008</c:v>
                </c:pt>
                <c:pt idx="803">
                  <c:v>0.45316200000000001</c:v>
                </c:pt>
                <c:pt idx="804">
                  <c:v>0.45822110000000005</c:v>
                </c:pt>
                <c:pt idx="805">
                  <c:v>0.4632802000000002</c:v>
                </c:pt>
                <c:pt idx="806">
                  <c:v>0.46717320000000001</c:v>
                </c:pt>
                <c:pt idx="807">
                  <c:v>0.47106620000000027</c:v>
                </c:pt>
                <c:pt idx="808">
                  <c:v>0.47213650000000001</c:v>
                </c:pt>
                <c:pt idx="809">
                  <c:v>0.47320680000000021</c:v>
                </c:pt>
                <c:pt idx="810">
                  <c:v>0.47427710000000001</c:v>
                </c:pt>
                <c:pt idx="811">
                  <c:v>0.47534740000000031</c:v>
                </c:pt>
                <c:pt idx="812">
                  <c:v>0.47418130000000008</c:v>
                </c:pt>
                <c:pt idx="813">
                  <c:v>0.47301520000000002</c:v>
                </c:pt>
                <c:pt idx="814">
                  <c:v>0.47182850000000043</c:v>
                </c:pt>
                <c:pt idx="815">
                  <c:v>0.47127160000000001</c:v>
                </c:pt>
                <c:pt idx="816">
                  <c:v>0.47188080000000043</c:v>
                </c:pt>
                <c:pt idx="817">
                  <c:v>0.47249000000000008</c:v>
                </c:pt>
                <c:pt idx="818">
                  <c:v>0.4730992</c:v>
                </c:pt>
                <c:pt idx="819">
                  <c:v>0.47370840000000008</c:v>
                </c:pt>
                <c:pt idx="820">
                  <c:v>0.47431760000000023</c:v>
                </c:pt>
                <c:pt idx="821">
                  <c:v>0.47492680000000037</c:v>
                </c:pt>
                <c:pt idx="822">
                  <c:v>0.47341590000000022</c:v>
                </c:pt>
                <c:pt idx="823">
                  <c:v>0.47190500000000002</c:v>
                </c:pt>
                <c:pt idx="824">
                  <c:v>0.47041470000000041</c:v>
                </c:pt>
                <c:pt idx="825">
                  <c:v>0.46829460000000001</c:v>
                </c:pt>
                <c:pt idx="826">
                  <c:v>0.46617450000000027</c:v>
                </c:pt>
                <c:pt idx="827">
                  <c:v>0.46567470000000022</c:v>
                </c:pt>
                <c:pt idx="828">
                  <c:v>0.46517490000000028</c:v>
                </c:pt>
                <c:pt idx="829">
                  <c:v>0.46467510000000001</c:v>
                </c:pt>
                <c:pt idx="830">
                  <c:v>0.46263119999999996</c:v>
                </c:pt>
                <c:pt idx="831">
                  <c:v>0.4605873000000002</c:v>
                </c:pt>
                <c:pt idx="832">
                  <c:v>0.4606635</c:v>
                </c:pt>
                <c:pt idx="833">
                  <c:v>0.46073969999999997</c:v>
                </c:pt>
                <c:pt idx="834">
                  <c:v>0.46081590000000022</c:v>
                </c:pt>
                <c:pt idx="835">
                  <c:v>0.46089210000000008</c:v>
                </c:pt>
                <c:pt idx="836">
                  <c:v>0.46096830000000028</c:v>
                </c:pt>
                <c:pt idx="837">
                  <c:v>0.45942420000000034</c:v>
                </c:pt>
                <c:pt idx="838">
                  <c:v>0.46058250000000023</c:v>
                </c:pt>
                <c:pt idx="839">
                  <c:v>0.46174080000000001</c:v>
                </c:pt>
                <c:pt idx="840">
                  <c:v>0.46396200000000026</c:v>
                </c:pt>
                <c:pt idx="841">
                  <c:v>0.46618320000000002</c:v>
                </c:pt>
                <c:pt idx="842">
                  <c:v>0.46840440000000022</c:v>
                </c:pt>
                <c:pt idx="843">
                  <c:v>0.4706256000000002</c:v>
                </c:pt>
                <c:pt idx="844">
                  <c:v>0.47284680000000023</c:v>
                </c:pt>
                <c:pt idx="845">
                  <c:v>0.47506800000000027</c:v>
                </c:pt>
                <c:pt idx="846">
                  <c:v>0.47792010000000035</c:v>
                </c:pt>
                <c:pt idx="847">
                  <c:v>0.4807722000000002</c:v>
                </c:pt>
                <c:pt idx="848">
                  <c:v>0.48092190000000024</c:v>
                </c:pt>
                <c:pt idx="849">
                  <c:v>0.48107160000000021</c:v>
                </c:pt>
                <c:pt idx="850">
                  <c:v>0.48170250000000014</c:v>
                </c:pt>
                <c:pt idx="851">
                  <c:v>0.48233340000000002</c:v>
                </c:pt>
                <c:pt idx="852">
                  <c:v>0.48296430000000018</c:v>
                </c:pt>
                <c:pt idx="853">
                  <c:v>0.48327030000000015</c:v>
                </c:pt>
                <c:pt idx="854">
                  <c:v>0.48317430000000022</c:v>
                </c:pt>
                <c:pt idx="855">
                  <c:v>0.48307830000000035</c:v>
                </c:pt>
                <c:pt idx="856">
                  <c:v>0.48235140000000021</c:v>
                </c:pt>
                <c:pt idx="857">
                  <c:v>0.48162450000000023</c:v>
                </c:pt>
                <c:pt idx="858">
                  <c:v>0.4808976000000002</c:v>
                </c:pt>
                <c:pt idx="859">
                  <c:v>0.48017070000000023</c:v>
                </c:pt>
                <c:pt idx="860">
                  <c:v>0.4794438000000002</c:v>
                </c:pt>
                <c:pt idx="861">
                  <c:v>0.47871690000000022</c:v>
                </c:pt>
                <c:pt idx="862">
                  <c:v>0.47940650000000024</c:v>
                </c:pt>
                <c:pt idx="863">
                  <c:v>0.48042100000000026</c:v>
                </c:pt>
                <c:pt idx="864">
                  <c:v>0.4818375000000002</c:v>
                </c:pt>
                <c:pt idx="865">
                  <c:v>0.48162130000000014</c:v>
                </c:pt>
                <c:pt idx="866">
                  <c:v>0.48140510000000025</c:v>
                </c:pt>
                <c:pt idx="867">
                  <c:v>0.48118890000000036</c:v>
                </c:pt>
                <c:pt idx="868">
                  <c:v>0.48097270000000042</c:v>
                </c:pt>
                <c:pt idx="869">
                  <c:v>0.48075650000000025</c:v>
                </c:pt>
                <c:pt idx="870">
                  <c:v>0.48264250000000025</c:v>
                </c:pt>
                <c:pt idx="871">
                  <c:v>0.48452850000000042</c:v>
                </c:pt>
                <c:pt idx="872">
                  <c:v>0.48499800000000026</c:v>
                </c:pt>
                <c:pt idx="873">
                  <c:v>0.48546750000000027</c:v>
                </c:pt>
                <c:pt idx="874">
                  <c:v>0.48593700000000001</c:v>
                </c:pt>
                <c:pt idx="875">
                  <c:v>0.48803920000000001</c:v>
                </c:pt>
                <c:pt idx="876">
                  <c:v>0.4901414</c:v>
                </c:pt>
                <c:pt idx="877">
                  <c:v>0.4922436</c:v>
                </c:pt>
                <c:pt idx="878">
                  <c:v>0.4928482000000004</c:v>
                </c:pt>
                <c:pt idx="879">
                  <c:v>0.49345280000000036</c:v>
                </c:pt>
                <c:pt idx="880">
                  <c:v>0.49195520000000026</c:v>
                </c:pt>
                <c:pt idx="881">
                  <c:v>0.49045760000000027</c:v>
                </c:pt>
                <c:pt idx="882">
                  <c:v>0.48896000000000034</c:v>
                </c:pt>
                <c:pt idx="883">
                  <c:v>0.48746240000000041</c:v>
                </c:pt>
                <c:pt idx="884">
                  <c:v>0.48596480000000042</c:v>
                </c:pt>
                <c:pt idx="885">
                  <c:v>0.48446720000000032</c:v>
                </c:pt>
                <c:pt idx="886">
                  <c:v>0.48646150000000027</c:v>
                </c:pt>
                <c:pt idx="887">
                  <c:v>0.48845580000000022</c:v>
                </c:pt>
                <c:pt idx="888">
                  <c:v>0.49194770000000027</c:v>
                </c:pt>
                <c:pt idx="889">
                  <c:v>0.49543960000000031</c:v>
                </c:pt>
                <c:pt idx="890">
                  <c:v>0.49601700000000026</c:v>
                </c:pt>
                <c:pt idx="891">
                  <c:v>0.49659440000000027</c:v>
                </c:pt>
                <c:pt idx="892">
                  <c:v>0.49717180000000022</c:v>
                </c:pt>
                <c:pt idx="893">
                  <c:v>0.4977492</c:v>
                </c:pt>
                <c:pt idx="894">
                  <c:v>0.49971280000000023</c:v>
                </c:pt>
                <c:pt idx="895">
                  <c:v>0.50167640000000002</c:v>
                </c:pt>
                <c:pt idx="896">
                  <c:v>0.50014809999999998</c:v>
                </c:pt>
                <c:pt idx="897">
                  <c:v>0.49861980000000022</c:v>
                </c:pt>
                <c:pt idx="898">
                  <c:v>0.49709150000000007</c:v>
                </c:pt>
                <c:pt idx="899">
                  <c:v>0.49556320000000026</c:v>
                </c:pt>
                <c:pt idx="900">
                  <c:v>0.49694940000000026</c:v>
                </c:pt>
                <c:pt idx="901">
                  <c:v>0.49833560000000027</c:v>
                </c:pt>
                <c:pt idx="902">
                  <c:v>0.50126739999999925</c:v>
                </c:pt>
                <c:pt idx="903">
                  <c:v>0.50550099999999942</c:v>
                </c:pt>
                <c:pt idx="904">
                  <c:v>0.50834839999999959</c:v>
                </c:pt>
                <c:pt idx="905">
                  <c:v>0.51119579999999998</c:v>
                </c:pt>
                <c:pt idx="906">
                  <c:v>0.51404319999999959</c:v>
                </c:pt>
                <c:pt idx="907">
                  <c:v>0.51689059999999998</c:v>
                </c:pt>
                <c:pt idx="908">
                  <c:v>0.51973799999999959</c:v>
                </c:pt>
                <c:pt idx="909">
                  <c:v>0.52258539999999942</c:v>
                </c:pt>
                <c:pt idx="910">
                  <c:v>0.52672900000000045</c:v>
                </c:pt>
                <c:pt idx="911">
                  <c:v>0.53087260000000014</c:v>
                </c:pt>
                <c:pt idx="912">
                  <c:v>0.53347060000000002</c:v>
                </c:pt>
                <c:pt idx="913">
                  <c:v>0.5347668000000001</c:v>
                </c:pt>
                <c:pt idx="914">
                  <c:v>0.53606300000000007</c:v>
                </c:pt>
                <c:pt idx="915">
                  <c:v>0.53735920000000004</c:v>
                </c:pt>
                <c:pt idx="916">
                  <c:v>0.53599129999999995</c:v>
                </c:pt>
                <c:pt idx="917">
                  <c:v>0.53462339999999986</c:v>
                </c:pt>
                <c:pt idx="918">
                  <c:v>0.53726160000000001</c:v>
                </c:pt>
                <c:pt idx="919">
                  <c:v>0.53989980000000071</c:v>
                </c:pt>
                <c:pt idx="920">
                  <c:v>0.54124180000000055</c:v>
                </c:pt>
                <c:pt idx="921">
                  <c:v>0.54258380000000006</c:v>
                </c:pt>
                <c:pt idx="922">
                  <c:v>0.54392580000000046</c:v>
                </c:pt>
                <c:pt idx="923">
                  <c:v>0.54526780000000008</c:v>
                </c:pt>
                <c:pt idx="924">
                  <c:v>0.5466098000000007</c:v>
                </c:pt>
                <c:pt idx="925">
                  <c:v>0.54795180000000054</c:v>
                </c:pt>
                <c:pt idx="926">
                  <c:v>0.55175510000000005</c:v>
                </c:pt>
                <c:pt idx="927">
                  <c:v>0.55555840000000001</c:v>
                </c:pt>
                <c:pt idx="928">
                  <c:v>0.55507970000000051</c:v>
                </c:pt>
                <c:pt idx="929">
                  <c:v>0.55460100000000045</c:v>
                </c:pt>
                <c:pt idx="930">
                  <c:v>0.55412230000000007</c:v>
                </c:pt>
                <c:pt idx="931">
                  <c:v>0.55364360000000046</c:v>
                </c:pt>
                <c:pt idx="932">
                  <c:v>0.55316490000000007</c:v>
                </c:pt>
                <c:pt idx="933">
                  <c:v>0.55268620000000002</c:v>
                </c:pt>
                <c:pt idx="934">
                  <c:v>0.55142800000000003</c:v>
                </c:pt>
                <c:pt idx="935">
                  <c:v>0.55016980000000015</c:v>
                </c:pt>
                <c:pt idx="936">
                  <c:v>0.54911440000000011</c:v>
                </c:pt>
                <c:pt idx="937">
                  <c:v>0.54805900000000052</c:v>
                </c:pt>
                <c:pt idx="938">
                  <c:v>0.54727950000000014</c:v>
                </c:pt>
                <c:pt idx="939">
                  <c:v>0.54650000000000021</c:v>
                </c:pt>
                <c:pt idx="940">
                  <c:v>0.54572050000000061</c:v>
                </c:pt>
                <c:pt idx="941">
                  <c:v>0.54631689999999966</c:v>
                </c:pt>
                <c:pt idx="942">
                  <c:v>0.54513030000000007</c:v>
                </c:pt>
                <c:pt idx="943">
                  <c:v>0.54394370000000003</c:v>
                </c:pt>
                <c:pt idx="944">
                  <c:v>0.54353659999999937</c:v>
                </c:pt>
                <c:pt idx="945">
                  <c:v>0.54312949999999993</c:v>
                </c:pt>
                <c:pt idx="946">
                  <c:v>0.54272239999999949</c:v>
                </c:pt>
                <c:pt idx="947">
                  <c:v>0.5423152999999995</c:v>
                </c:pt>
                <c:pt idx="948">
                  <c:v>0.54190819999999951</c:v>
                </c:pt>
                <c:pt idx="949">
                  <c:v>0.54150109999999996</c:v>
                </c:pt>
                <c:pt idx="950">
                  <c:v>0.54309809999999992</c:v>
                </c:pt>
                <c:pt idx="951">
                  <c:v>0.54331919999999956</c:v>
                </c:pt>
                <c:pt idx="952">
                  <c:v>0.54532329999999996</c:v>
                </c:pt>
                <c:pt idx="953">
                  <c:v>0.5502781999999995</c:v>
                </c:pt>
                <c:pt idx="954">
                  <c:v>0.55523309999999959</c:v>
                </c:pt>
                <c:pt idx="955">
                  <c:v>0.56018800000000013</c:v>
                </c:pt>
                <c:pt idx="956">
                  <c:v>0.56514290000000011</c:v>
                </c:pt>
                <c:pt idx="957">
                  <c:v>0.57009780000000054</c:v>
                </c:pt>
                <c:pt idx="958">
                  <c:v>0.57078289999999998</c:v>
                </c:pt>
                <c:pt idx="959">
                  <c:v>0.57146799999999942</c:v>
                </c:pt>
                <c:pt idx="960">
                  <c:v>0.57014900000000046</c:v>
                </c:pt>
                <c:pt idx="961">
                  <c:v>0.56882999999999995</c:v>
                </c:pt>
                <c:pt idx="962">
                  <c:v>0.56751099999999932</c:v>
                </c:pt>
                <c:pt idx="963">
                  <c:v>0.56324120000000044</c:v>
                </c:pt>
                <c:pt idx="964">
                  <c:v>0.5589713999999999</c:v>
                </c:pt>
                <c:pt idx="965">
                  <c:v>0.55470159999999991</c:v>
                </c:pt>
                <c:pt idx="966">
                  <c:v>0.55077570000000042</c:v>
                </c:pt>
                <c:pt idx="967">
                  <c:v>0.54684979999999994</c:v>
                </c:pt>
                <c:pt idx="968">
                  <c:v>0.54719370000000001</c:v>
                </c:pt>
                <c:pt idx="969">
                  <c:v>0.54753759999999929</c:v>
                </c:pt>
                <c:pt idx="970">
                  <c:v>0.54788150000000002</c:v>
                </c:pt>
                <c:pt idx="971">
                  <c:v>0.54822539999999997</c:v>
                </c:pt>
                <c:pt idx="972">
                  <c:v>0.54856929999999959</c:v>
                </c:pt>
                <c:pt idx="973">
                  <c:v>0.54891319999999955</c:v>
                </c:pt>
                <c:pt idx="974">
                  <c:v>0.55038219999999927</c:v>
                </c:pt>
                <c:pt idx="975">
                  <c:v>0.55185119999999999</c:v>
                </c:pt>
                <c:pt idx="976">
                  <c:v>0.55297629999999987</c:v>
                </c:pt>
                <c:pt idx="977">
                  <c:v>0.55410139999999997</c:v>
                </c:pt>
                <c:pt idx="978">
                  <c:v>0.5528715000000004</c:v>
                </c:pt>
                <c:pt idx="979">
                  <c:v>0.55164160000000084</c:v>
                </c:pt>
                <c:pt idx="980">
                  <c:v>0.55041170000000006</c:v>
                </c:pt>
                <c:pt idx="981">
                  <c:v>0.54918180000000005</c:v>
                </c:pt>
                <c:pt idx="982">
                  <c:v>0.55035360000000011</c:v>
                </c:pt>
                <c:pt idx="983">
                  <c:v>0.55152540000000005</c:v>
                </c:pt>
                <c:pt idx="984">
                  <c:v>0.55157209999999957</c:v>
                </c:pt>
                <c:pt idx="985">
                  <c:v>0.55161880000000052</c:v>
                </c:pt>
                <c:pt idx="986">
                  <c:v>0.55166550000000003</c:v>
                </c:pt>
                <c:pt idx="987">
                  <c:v>0.5517122000000001</c:v>
                </c:pt>
                <c:pt idx="988">
                  <c:v>0.5541138999999996</c:v>
                </c:pt>
                <c:pt idx="989">
                  <c:v>0.55651560000000011</c:v>
                </c:pt>
                <c:pt idx="990">
                  <c:v>0.5587626</c:v>
                </c:pt>
                <c:pt idx="991">
                  <c:v>0.5586442000000007</c:v>
                </c:pt>
                <c:pt idx="992">
                  <c:v>0.55612410000000012</c:v>
                </c:pt>
                <c:pt idx="993">
                  <c:v>0.55360400000000054</c:v>
                </c:pt>
                <c:pt idx="994">
                  <c:v>0.55108390000000007</c:v>
                </c:pt>
                <c:pt idx="995">
                  <c:v>0.54856379999999938</c:v>
                </c:pt>
                <c:pt idx="996">
                  <c:v>0.54604370000000002</c:v>
                </c:pt>
                <c:pt idx="997">
                  <c:v>0.54352360000000011</c:v>
                </c:pt>
                <c:pt idx="998">
                  <c:v>0.54412430000000001</c:v>
                </c:pt>
                <c:pt idx="999">
                  <c:v>0.54472500000000046</c:v>
                </c:pt>
                <c:pt idx="1000">
                  <c:v>0.54548039999999942</c:v>
                </c:pt>
                <c:pt idx="1001">
                  <c:v>0.5486011999999999</c:v>
                </c:pt>
                <c:pt idx="1002">
                  <c:v>0.55172200000000005</c:v>
                </c:pt>
                <c:pt idx="1003">
                  <c:v>0.55484279999999997</c:v>
                </c:pt>
                <c:pt idx="1004">
                  <c:v>0.55595149999999993</c:v>
                </c:pt>
                <c:pt idx="1005">
                  <c:v>0.55706020000000001</c:v>
                </c:pt>
                <c:pt idx="1006">
                  <c:v>0.55521769999999959</c:v>
                </c:pt>
                <c:pt idx="1007">
                  <c:v>0.55337519999999996</c:v>
                </c:pt>
                <c:pt idx="1008">
                  <c:v>0.54841189999999951</c:v>
                </c:pt>
                <c:pt idx="1009">
                  <c:v>0.5434485999999995</c:v>
                </c:pt>
                <c:pt idx="1010">
                  <c:v>0.5384852999999995</c:v>
                </c:pt>
                <c:pt idx="1011">
                  <c:v>0.5335219999999995</c:v>
                </c:pt>
                <c:pt idx="1012">
                  <c:v>0.52855869999999949</c:v>
                </c:pt>
                <c:pt idx="1013">
                  <c:v>0.52359539999999949</c:v>
                </c:pt>
                <c:pt idx="1014">
                  <c:v>0.52461349999999951</c:v>
                </c:pt>
                <c:pt idx="1015">
                  <c:v>0.52563159999999998</c:v>
                </c:pt>
                <c:pt idx="1016">
                  <c:v>0.52937699999999943</c:v>
                </c:pt>
                <c:pt idx="1017">
                  <c:v>0.5331224</c:v>
                </c:pt>
                <c:pt idx="1018">
                  <c:v>0.53686780000000001</c:v>
                </c:pt>
                <c:pt idx="1019">
                  <c:v>0.54061319999999957</c:v>
                </c:pt>
                <c:pt idx="1020">
                  <c:v>0.54435860000000003</c:v>
                </c:pt>
                <c:pt idx="1021">
                  <c:v>0.54810399999999959</c:v>
                </c:pt>
                <c:pt idx="1022">
                  <c:v>0.55009920000000045</c:v>
                </c:pt>
                <c:pt idx="1023">
                  <c:v>0.55209439999999999</c:v>
                </c:pt>
                <c:pt idx="1024">
                  <c:v>0.55012030000000001</c:v>
                </c:pt>
                <c:pt idx="1025">
                  <c:v>0.54814620000000003</c:v>
                </c:pt>
                <c:pt idx="1026">
                  <c:v>0.54639599999999999</c:v>
                </c:pt>
                <c:pt idx="1027">
                  <c:v>0.54464580000000085</c:v>
                </c:pt>
                <c:pt idx="1028">
                  <c:v>0.5428956000000007</c:v>
                </c:pt>
                <c:pt idx="1029">
                  <c:v>0.53748540000000011</c:v>
                </c:pt>
                <c:pt idx="1030">
                  <c:v>0.53571939999999996</c:v>
                </c:pt>
                <c:pt idx="1031">
                  <c:v>0.53395340000000002</c:v>
                </c:pt>
                <c:pt idx="1032">
                  <c:v>0.53393760000000012</c:v>
                </c:pt>
                <c:pt idx="1033">
                  <c:v>0.53392180000000056</c:v>
                </c:pt>
                <c:pt idx="1034">
                  <c:v>0.53390600000000021</c:v>
                </c:pt>
                <c:pt idx="1035">
                  <c:v>0.53389020000000054</c:v>
                </c:pt>
                <c:pt idx="1036">
                  <c:v>0.53387439999999997</c:v>
                </c:pt>
                <c:pt idx="1037">
                  <c:v>0.53385860000000052</c:v>
                </c:pt>
                <c:pt idx="1038">
                  <c:v>0.53158309999999942</c:v>
                </c:pt>
                <c:pt idx="1039">
                  <c:v>0.5329676000000001</c:v>
                </c:pt>
                <c:pt idx="1040">
                  <c:v>0.53070790000000012</c:v>
                </c:pt>
                <c:pt idx="1041">
                  <c:v>0.53096719999999942</c:v>
                </c:pt>
                <c:pt idx="1042">
                  <c:v>0.53122649999999949</c:v>
                </c:pt>
                <c:pt idx="1043">
                  <c:v>0.53148579999999956</c:v>
                </c:pt>
                <c:pt idx="1044">
                  <c:v>0.53174510000000041</c:v>
                </c:pt>
                <c:pt idx="1045">
                  <c:v>0.53200439999999949</c:v>
                </c:pt>
                <c:pt idx="1046">
                  <c:v>0.53274749999999993</c:v>
                </c:pt>
                <c:pt idx="1047">
                  <c:v>0.53349060000000004</c:v>
                </c:pt>
                <c:pt idx="1048">
                  <c:v>0.53649340000000001</c:v>
                </c:pt>
                <c:pt idx="1049">
                  <c:v>0.53949620000000009</c:v>
                </c:pt>
                <c:pt idx="1050">
                  <c:v>0.54249900000000051</c:v>
                </c:pt>
                <c:pt idx="1051">
                  <c:v>0.5429828000000001</c:v>
                </c:pt>
                <c:pt idx="1052">
                  <c:v>0.54346659999999936</c:v>
                </c:pt>
                <c:pt idx="1053">
                  <c:v>0.54360480000000044</c:v>
                </c:pt>
                <c:pt idx="1054">
                  <c:v>0.54374300000000053</c:v>
                </c:pt>
                <c:pt idx="1055">
                  <c:v>0.54388120000000051</c:v>
                </c:pt>
                <c:pt idx="1056">
                  <c:v>0.54353560000000001</c:v>
                </c:pt>
                <c:pt idx="1057">
                  <c:v>0.54319000000000051</c:v>
                </c:pt>
                <c:pt idx="1058">
                  <c:v>0.54284440000000056</c:v>
                </c:pt>
                <c:pt idx="1059">
                  <c:v>0.5424988000000005</c:v>
                </c:pt>
                <c:pt idx="1060">
                  <c:v>0.54215320000000011</c:v>
                </c:pt>
                <c:pt idx="1061">
                  <c:v>0.54286780000000001</c:v>
                </c:pt>
                <c:pt idx="1062">
                  <c:v>0.54358239999999913</c:v>
                </c:pt>
                <c:pt idx="1063">
                  <c:v>0.54464259999999998</c:v>
                </c:pt>
                <c:pt idx="1064">
                  <c:v>0.54512479999999996</c:v>
                </c:pt>
                <c:pt idx="1065">
                  <c:v>0.54560700000000051</c:v>
                </c:pt>
                <c:pt idx="1066">
                  <c:v>0.54608920000000005</c:v>
                </c:pt>
                <c:pt idx="1067">
                  <c:v>0.54657140000000004</c:v>
                </c:pt>
                <c:pt idx="1068">
                  <c:v>0.54705360000000003</c:v>
                </c:pt>
                <c:pt idx="1069">
                  <c:v>0.54736639999999936</c:v>
                </c:pt>
                <c:pt idx="1070">
                  <c:v>0.54767920000000059</c:v>
                </c:pt>
                <c:pt idx="1071">
                  <c:v>0.54693180000000052</c:v>
                </c:pt>
                <c:pt idx="1072">
                  <c:v>0.54618440000000013</c:v>
                </c:pt>
                <c:pt idx="1073">
                  <c:v>0.54543700000000006</c:v>
                </c:pt>
                <c:pt idx="1074">
                  <c:v>0.54526760000000007</c:v>
                </c:pt>
                <c:pt idx="1075">
                  <c:v>0.54325380000000001</c:v>
                </c:pt>
                <c:pt idx="1076">
                  <c:v>0.5412399999999995</c:v>
                </c:pt>
                <c:pt idx="1077">
                  <c:v>0.53914839999999997</c:v>
                </c:pt>
                <c:pt idx="1078">
                  <c:v>0.5370568</c:v>
                </c:pt>
                <c:pt idx="1079">
                  <c:v>0.53513460000000002</c:v>
                </c:pt>
                <c:pt idx="1080">
                  <c:v>0.53321239999999936</c:v>
                </c:pt>
                <c:pt idx="1081">
                  <c:v>0.53129020000000005</c:v>
                </c:pt>
                <c:pt idx="1082">
                  <c:v>0.52936800000000006</c:v>
                </c:pt>
                <c:pt idx="1083">
                  <c:v>0.52744579999999996</c:v>
                </c:pt>
                <c:pt idx="1084">
                  <c:v>0.52552359999999942</c:v>
                </c:pt>
                <c:pt idx="1085">
                  <c:v>0.52604829999999991</c:v>
                </c:pt>
                <c:pt idx="1086">
                  <c:v>0.52849480000000004</c:v>
                </c:pt>
                <c:pt idx="1087">
                  <c:v>0.53101909999999997</c:v>
                </c:pt>
                <c:pt idx="1088">
                  <c:v>0.53354339999999956</c:v>
                </c:pt>
                <c:pt idx="1089">
                  <c:v>0.53606769999999959</c:v>
                </c:pt>
                <c:pt idx="1090">
                  <c:v>0.53859199999999996</c:v>
                </c:pt>
                <c:pt idx="1091">
                  <c:v>0.54111629999999955</c:v>
                </c:pt>
                <c:pt idx="1092">
                  <c:v>0.54364060000000058</c:v>
                </c:pt>
                <c:pt idx="1093">
                  <c:v>0.54573719999999959</c:v>
                </c:pt>
                <c:pt idx="1094">
                  <c:v>0.54783379999999959</c:v>
                </c:pt>
                <c:pt idx="1095">
                  <c:v>0.54932789999999998</c:v>
                </c:pt>
                <c:pt idx="1096">
                  <c:v>0.54890019999999951</c:v>
                </c:pt>
                <c:pt idx="1097">
                  <c:v>0.54619459999999997</c:v>
                </c:pt>
                <c:pt idx="1098">
                  <c:v>0.54348899999999956</c:v>
                </c:pt>
                <c:pt idx="1099">
                  <c:v>0.54078339999999958</c:v>
                </c:pt>
                <c:pt idx="1100">
                  <c:v>0.5380777999999995</c:v>
                </c:pt>
                <c:pt idx="1101">
                  <c:v>0.53560789999999991</c:v>
                </c:pt>
                <c:pt idx="1102">
                  <c:v>0.53313799999999956</c:v>
                </c:pt>
                <c:pt idx="1103">
                  <c:v>0.53109580000000045</c:v>
                </c:pt>
                <c:pt idx="1104">
                  <c:v>0.52905359999999957</c:v>
                </c:pt>
                <c:pt idx="1105">
                  <c:v>0.52701139999999957</c:v>
                </c:pt>
                <c:pt idx="1106">
                  <c:v>0.52496919999999958</c:v>
                </c:pt>
                <c:pt idx="1107">
                  <c:v>0.52520489999999997</c:v>
                </c:pt>
                <c:pt idx="1108">
                  <c:v>0.52544059999999959</c:v>
                </c:pt>
                <c:pt idx="1109">
                  <c:v>0.52163039999999949</c:v>
                </c:pt>
                <c:pt idx="1110">
                  <c:v>0.51782019999999951</c:v>
                </c:pt>
                <c:pt idx="1111">
                  <c:v>0.51377429999999991</c:v>
                </c:pt>
                <c:pt idx="1112">
                  <c:v>0.50972839999999997</c:v>
                </c:pt>
                <c:pt idx="1113">
                  <c:v>0.50568249999999959</c:v>
                </c:pt>
                <c:pt idx="1114">
                  <c:v>0.50163659999999943</c:v>
                </c:pt>
                <c:pt idx="1115">
                  <c:v>0.49759070000000027</c:v>
                </c:pt>
                <c:pt idx="1116">
                  <c:v>0.49354480000000023</c:v>
                </c:pt>
                <c:pt idx="1117">
                  <c:v>0.48907390000000034</c:v>
                </c:pt>
                <c:pt idx="1118">
                  <c:v>0.48460300000000006</c:v>
                </c:pt>
                <c:pt idx="1119">
                  <c:v>0.48417800000000022</c:v>
                </c:pt>
                <c:pt idx="1120">
                  <c:v>0.48559300000000005</c:v>
                </c:pt>
                <c:pt idx="1121">
                  <c:v>0.48700800000000022</c:v>
                </c:pt>
                <c:pt idx="1122">
                  <c:v>0.48842300000000027</c:v>
                </c:pt>
                <c:pt idx="1123">
                  <c:v>0.48983800000000022</c:v>
                </c:pt>
                <c:pt idx="1124">
                  <c:v>0.49125300000000005</c:v>
                </c:pt>
                <c:pt idx="1125">
                  <c:v>0.49373030000000007</c:v>
                </c:pt>
                <c:pt idx="1126">
                  <c:v>0.49620760000000008</c:v>
                </c:pt>
                <c:pt idx="1127">
                  <c:v>0.49910990000000022</c:v>
                </c:pt>
                <c:pt idx="1128">
                  <c:v>0.50201219999999935</c:v>
                </c:pt>
                <c:pt idx="1129">
                  <c:v>0.5049144999999996</c:v>
                </c:pt>
                <c:pt idx="1130">
                  <c:v>0.5059768</c:v>
                </c:pt>
                <c:pt idx="1131">
                  <c:v>0.50960169999999994</c:v>
                </c:pt>
                <c:pt idx="1132">
                  <c:v>0.51322659999999942</c:v>
                </c:pt>
                <c:pt idx="1133">
                  <c:v>0.5160329999999993</c:v>
                </c:pt>
                <c:pt idx="1134">
                  <c:v>0.51883939999999951</c:v>
                </c:pt>
                <c:pt idx="1135">
                  <c:v>0.52058349999999953</c:v>
                </c:pt>
                <c:pt idx="1136">
                  <c:v>0.5223276</c:v>
                </c:pt>
                <c:pt idx="1137">
                  <c:v>0.52407170000000014</c:v>
                </c:pt>
                <c:pt idx="1138">
                  <c:v>0.5258158000000005</c:v>
                </c:pt>
                <c:pt idx="1139">
                  <c:v>0.52755990000000008</c:v>
                </c:pt>
                <c:pt idx="1140">
                  <c:v>0.529304</c:v>
                </c:pt>
                <c:pt idx="1141">
                  <c:v>0.529281</c:v>
                </c:pt>
                <c:pt idx="1142">
                  <c:v>0.53075519999999998</c:v>
                </c:pt>
                <c:pt idx="1143">
                  <c:v>0.53304790000000002</c:v>
                </c:pt>
                <c:pt idx="1144">
                  <c:v>0.5353406000000005</c:v>
                </c:pt>
                <c:pt idx="1145">
                  <c:v>0.53763330000000009</c:v>
                </c:pt>
                <c:pt idx="1146">
                  <c:v>0.53992600000000013</c:v>
                </c:pt>
                <c:pt idx="1147">
                  <c:v>0.54221869999999961</c:v>
                </c:pt>
                <c:pt idx="1148">
                  <c:v>0.54451140000000009</c:v>
                </c:pt>
                <c:pt idx="1149">
                  <c:v>0.54454150000000001</c:v>
                </c:pt>
                <c:pt idx="1150">
                  <c:v>0.54457160000000004</c:v>
                </c:pt>
                <c:pt idx="1151">
                  <c:v>0.54380620000000002</c:v>
                </c:pt>
                <c:pt idx="1152">
                  <c:v>0.54154360000000001</c:v>
                </c:pt>
                <c:pt idx="1153">
                  <c:v>0.53715239999999931</c:v>
                </c:pt>
                <c:pt idx="1154">
                  <c:v>0.53276119999999949</c:v>
                </c:pt>
                <c:pt idx="1155">
                  <c:v>0.52837000000000001</c:v>
                </c:pt>
                <c:pt idx="1156">
                  <c:v>0.52397879999999986</c:v>
                </c:pt>
                <c:pt idx="1157">
                  <c:v>0.5183584999999995</c:v>
                </c:pt>
                <c:pt idx="1158">
                  <c:v>0.51273820000000003</c:v>
                </c:pt>
                <c:pt idx="1159">
                  <c:v>0.50938049999999957</c:v>
                </c:pt>
                <c:pt idx="1160">
                  <c:v>0.50602280000000011</c:v>
                </c:pt>
                <c:pt idx="1161">
                  <c:v>0.50266510000000009</c:v>
                </c:pt>
                <c:pt idx="1162">
                  <c:v>0.49930740000000035</c:v>
                </c:pt>
                <c:pt idx="1163">
                  <c:v>0.49807830000000047</c:v>
                </c:pt>
                <c:pt idx="1164">
                  <c:v>0.50047940000000013</c:v>
                </c:pt>
                <c:pt idx="1165">
                  <c:v>0.5012409000000001</c:v>
                </c:pt>
                <c:pt idx="1166">
                  <c:v>0.50200240000000007</c:v>
                </c:pt>
                <c:pt idx="1167">
                  <c:v>0.50399300000000002</c:v>
                </c:pt>
                <c:pt idx="1168">
                  <c:v>0.50598360000000009</c:v>
                </c:pt>
                <c:pt idx="1169">
                  <c:v>0.50797419999999949</c:v>
                </c:pt>
                <c:pt idx="1170">
                  <c:v>0.5099648</c:v>
                </c:pt>
                <c:pt idx="1171">
                  <c:v>0.51195539999999951</c:v>
                </c:pt>
                <c:pt idx="1172">
                  <c:v>0.51394600000000001</c:v>
                </c:pt>
                <c:pt idx="1173">
                  <c:v>0.51488420000000001</c:v>
                </c:pt>
                <c:pt idx="1174">
                  <c:v>0.51219219999999943</c:v>
                </c:pt>
                <c:pt idx="1175">
                  <c:v>0.5137297000000004</c:v>
                </c:pt>
                <c:pt idx="1176">
                  <c:v>0.51526719999999926</c:v>
                </c:pt>
                <c:pt idx="1177">
                  <c:v>0.51680469999999989</c:v>
                </c:pt>
                <c:pt idx="1178">
                  <c:v>0.51834219999999942</c:v>
                </c:pt>
                <c:pt idx="1179">
                  <c:v>0.51987969999999994</c:v>
                </c:pt>
                <c:pt idx="1180">
                  <c:v>0.52141719999999925</c:v>
                </c:pt>
                <c:pt idx="1181">
                  <c:v>0.5223540000000001</c:v>
                </c:pt>
                <c:pt idx="1182">
                  <c:v>0.5232908000000005</c:v>
                </c:pt>
                <c:pt idx="1183">
                  <c:v>0.52528000000000019</c:v>
                </c:pt>
                <c:pt idx="1184">
                  <c:v>0.5272692000000001</c:v>
                </c:pt>
                <c:pt idx="1185">
                  <c:v>0.52666850000000021</c:v>
                </c:pt>
                <c:pt idx="1186">
                  <c:v>0.52705530000000012</c:v>
                </c:pt>
                <c:pt idx="1187">
                  <c:v>0.5274420999999998</c:v>
                </c:pt>
                <c:pt idx="1188">
                  <c:v>0.5278289000000006</c:v>
                </c:pt>
                <c:pt idx="1189">
                  <c:v>0.52840389999999959</c:v>
                </c:pt>
                <c:pt idx="1190">
                  <c:v>0.52897890000000003</c:v>
                </c:pt>
                <c:pt idx="1191">
                  <c:v>0.53015459999999959</c:v>
                </c:pt>
                <c:pt idx="1192">
                  <c:v>0.53133029999999959</c:v>
                </c:pt>
                <c:pt idx="1193">
                  <c:v>0.53250599999999959</c:v>
                </c:pt>
                <c:pt idx="1194">
                  <c:v>0.53368169999999993</c:v>
                </c:pt>
                <c:pt idx="1195">
                  <c:v>0.53485739999999959</c:v>
                </c:pt>
                <c:pt idx="1196">
                  <c:v>0.5350455999999999</c:v>
                </c:pt>
                <c:pt idx="1197">
                  <c:v>0.5346225999999995</c:v>
                </c:pt>
                <c:pt idx="1198">
                  <c:v>0.53419959999999989</c:v>
                </c:pt>
                <c:pt idx="1199">
                  <c:v>0.5335883999999993</c:v>
                </c:pt>
                <c:pt idx="1200">
                  <c:v>0.53297719999999948</c:v>
                </c:pt>
                <c:pt idx="1201">
                  <c:v>0.53236599999999956</c:v>
                </c:pt>
                <c:pt idx="1202">
                  <c:v>0.53175479999999986</c:v>
                </c:pt>
                <c:pt idx="1203">
                  <c:v>0.53114359999999949</c:v>
                </c:pt>
                <c:pt idx="1204">
                  <c:v>0.53053239999999913</c:v>
                </c:pt>
                <c:pt idx="1205">
                  <c:v>0.5313772999999995</c:v>
                </c:pt>
                <c:pt idx="1206">
                  <c:v>0.53222219999999931</c:v>
                </c:pt>
                <c:pt idx="1207">
                  <c:v>0.53367829999999994</c:v>
                </c:pt>
                <c:pt idx="1208">
                  <c:v>0.53369800000000045</c:v>
                </c:pt>
                <c:pt idx="1209">
                  <c:v>0.53371769999999996</c:v>
                </c:pt>
                <c:pt idx="1210">
                  <c:v>0.53373739999999958</c:v>
                </c:pt>
                <c:pt idx="1211">
                  <c:v>0.53375709999999987</c:v>
                </c:pt>
                <c:pt idx="1212">
                  <c:v>0.5337767999999995</c:v>
                </c:pt>
                <c:pt idx="1213">
                  <c:v>0.53626289999999932</c:v>
                </c:pt>
                <c:pt idx="1214">
                  <c:v>0.53874899999999992</c:v>
                </c:pt>
                <c:pt idx="1215">
                  <c:v>0.53977900000000045</c:v>
                </c:pt>
                <c:pt idx="1216">
                  <c:v>0.54080900000000054</c:v>
                </c:pt>
                <c:pt idx="1217">
                  <c:v>0.54183900000000051</c:v>
                </c:pt>
                <c:pt idx="1218">
                  <c:v>0.54430540000000005</c:v>
                </c:pt>
                <c:pt idx="1219">
                  <c:v>0.54564330000000005</c:v>
                </c:pt>
                <c:pt idx="1220">
                  <c:v>0.5469812000000005</c:v>
                </c:pt>
                <c:pt idx="1221">
                  <c:v>0.55014960000000046</c:v>
                </c:pt>
                <c:pt idx="1222">
                  <c:v>0.55331800000000009</c:v>
                </c:pt>
                <c:pt idx="1223">
                  <c:v>0.55402000000000051</c:v>
                </c:pt>
                <c:pt idx="1224">
                  <c:v>0.55472200000000005</c:v>
                </c:pt>
                <c:pt idx="1225">
                  <c:v>0.55542400000000003</c:v>
                </c:pt>
                <c:pt idx="1226">
                  <c:v>0.55612600000000001</c:v>
                </c:pt>
                <c:pt idx="1227">
                  <c:v>0.55682799999999999</c:v>
                </c:pt>
                <c:pt idx="1228">
                  <c:v>0.55753000000000008</c:v>
                </c:pt>
                <c:pt idx="1229">
                  <c:v>0.56016339999999942</c:v>
                </c:pt>
                <c:pt idx="1230">
                  <c:v>0.56125719999999957</c:v>
                </c:pt>
                <c:pt idx="1231">
                  <c:v>0.56052049999999987</c:v>
                </c:pt>
                <c:pt idx="1232">
                  <c:v>0.5597837999999995</c:v>
                </c:pt>
                <c:pt idx="1233">
                  <c:v>0.55904709999999991</c:v>
                </c:pt>
                <c:pt idx="1234">
                  <c:v>0.55831039999999943</c:v>
                </c:pt>
                <c:pt idx="1235">
                  <c:v>0.55757369999999951</c:v>
                </c:pt>
                <c:pt idx="1236">
                  <c:v>0.55683700000000003</c:v>
                </c:pt>
                <c:pt idx="1237">
                  <c:v>0.56128889999999998</c:v>
                </c:pt>
                <c:pt idx="1238">
                  <c:v>0.56574080000000071</c:v>
                </c:pt>
                <c:pt idx="1239">
                  <c:v>0.5693898000000005</c:v>
                </c:pt>
                <c:pt idx="1240">
                  <c:v>0.57457840000000004</c:v>
                </c:pt>
                <c:pt idx="1241">
                  <c:v>0.57712100000000055</c:v>
                </c:pt>
                <c:pt idx="1242">
                  <c:v>0.5796636000000005</c:v>
                </c:pt>
                <c:pt idx="1243">
                  <c:v>0.58220619999999945</c:v>
                </c:pt>
                <c:pt idx="1244">
                  <c:v>0.58474880000000051</c:v>
                </c:pt>
                <c:pt idx="1245">
                  <c:v>0.58958899999999925</c:v>
                </c:pt>
                <c:pt idx="1246">
                  <c:v>0.59442919999999955</c:v>
                </c:pt>
                <c:pt idx="1247">
                  <c:v>0.5940807999999993</c:v>
                </c:pt>
                <c:pt idx="1248">
                  <c:v>0.59373239999999938</c:v>
                </c:pt>
                <c:pt idx="1249">
                  <c:v>0.59338399999999936</c:v>
                </c:pt>
                <c:pt idx="1250">
                  <c:v>0.5930356</c:v>
                </c:pt>
                <c:pt idx="1251">
                  <c:v>0.59533319999999923</c:v>
                </c:pt>
                <c:pt idx="1252">
                  <c:v>0.59791469999999958</c:v>
                </c:pt>
                <c:pt idx="1253">
                  <c:v>0.59927859999999944</c:v>
                </c:pt>
                <c:pt idx="1254">
                  <c:v>0.60064250000000041</c:v>
                </c:pt>
                <c:pt idx="1255">
                  <c:v>0.59970879999999949</c:v>
                </c:pt>
                <c:pt idx="1256">
                  <c:v>0.59877509999999989</c:v>
                </c:pt>
                <c:pt idx="1257">
                  <c:v>0.59784139999999986</c:v>
                </c:pt>
                <c:pt idx="1258">
                  <c:v>0.59690769999999949</c:v>
                </c:pt>
                <c:pt idx="1259">
                  <c:v>0.59597399999999956</c:v>
                </c:pt>
                <c:pt idx="1260">
                  <c:v>0.59504029999999997</c:v>
                </c:pt>
                <c:pt idx="1261">
                  <c:v>0.59554739999999928</c:v>
                </c:pt>
                <c:pt idx="1262">
                  <c:v>0.59577060000000004</c:v>
                </c:pt>
                <c:pt idx="1263">
                  <c:v>0.59941489999999942</c:v>
                </c:pt>
                <c:pt idx="1264">
                  <c:v>0.60305919999999991</c:v>
                </c:pt>
                <c:pt idx="1265">
                  <c:v>0.60670349999999984</c:v>
                </c:pt>
                <c:pt idx="1266">
                  <c:v>0.61034779999999988</c:v>
                </c:pt>
                <c:pt idx="1267">
                  <c:v>0.61399209999999993</c:v>
                </c:pt>
                <c:pt idx="1268">
                  <c:v>0.61763639999999986</c:v>
                </c:pt>
                <c:pt idx="1269">
                  <c:v>0.62164980000000081</c:v>
                </c:pt>
                <c:pt idx="1270">
                  <c:v>0.62566319999999986</c:v>
                </c:pt>
                <c:pt idx="1271">
                  <c:v>0.6282357999999999</c:v>
                </c:pt>
                <c:pt idx="1272">
                  <c:v>0.63080839999999982</c:v>
                </c:pt>
                <c:pt idx="1273">
                  <c:v>0.63117749999999995</c:v>
                </c:pt>
                <c:pt idx="1274">
                  <c:v>0.62612760000000045</c:v>
                </c:pt>
                <c:pt idx="1275">
                  <c:v>0.62107770000000051</c:v>
                </c:pt>
                <c:pt idx="1276">
                  <c:v>0.61602780000000068</c:v>
                </c:pt>
                <c:pt idx="1277">
                  <c:v>0.61162040000000084</c:v>
                </c:pt>
                <c:pt idx="1278">
                  <c:v>0.607213</c:v>
                </c:pt>
                <c:pt idx="1279">
                  <c:v>0.60243649999999949</c:v>
                </c:pt>
                <c:pt idx="1280">
                  <c:v>0.59765999999999986</c:v>
                </c:pt>
                <c:pt idx="1281">
                  <c:v>0.59288349999999956</c:v>
                </c:pt>
                <c:pt idx="1282">
                  <c:v>0.58810699999999916</c:v>
                </c:pt>
                <c:pt idx="1283">
                  <c:v>0.58333049999999942</c:v>
                </c:pt>
                <c:pt idx="1284">
                  <c:v>0.58397299999999919</c:v>
                </c:pt>
                <c:pt idx="1285">
                  <c:v>0.58796579999999932</c:v>
                </c:pt>
                <c:pt idx="1286">
                  <c:v>0.5919586</c:v>
                </c:pt>
                <c:pt idx="1287">
                  <c:v>0.59530889999999959</c:v>
                </c:pt>
                <c:pt idx="1288">
                  <c:v>0.5986591999999995</c:v>
                </c:pt>
                <c:pt idx="1289">
                  <c:v>0.60200950000000053</c:v>
                </c:pt>
                <c:pt idx="1290">
                  <c:v>0.60535980000000045</c:v>
                </c:pt>
                <c:pt idx="1291">
                  <c:v>0.60871010000000003</c:v>
                </c:pt>
                <c:pt idx="1292">
                  <c:v>0.6120604000000005</c:v>
                </c:pt>
                <c:pt idx="1293">
                  <c:v>0.61524460000000059</c:v>
                </c:pt>
                <c:pt idx="1294">
                  <c:v>0.61842880000000044</c:v>
                </c:pt>
                <c:pt idx="1295">
                  <c:v>0.6182626999999995</c:v>
                </c:pt>
                <c:pt idx="1296">
                  <c:v>0.61879010000000045</c:v>
                </c:pt>
                <c:pt idx="1297">
                  <c:v>0.61931749999999997</c:v>
                </c:pt>
                <c:pt idx="1298">
                  <c:v>0.61984490000000059</c:v>
                </c:pt>
                <c:pt idx="1299">
                  <c:v>0.62037229999999999</c:v>
                </c:pt>
                <c:pt idx="1300">
                  <c:v>0.62089970000000072</c:v>
                </c:pt>
                <c:pt idx="1301">
                  <c:v>0.62421720000000003</c:v>
                </c:pt>
                <c:pt idx="1302">
                  <c:v>0.6275347</c:v>
                </c:pt>
                <c:pt idx="1303">
                  <c:v>0.63101830000000003</c:v>
                </c:pt>
                <c:pt idx="1304">
                  <c:v>0.63450190000000051</c:v>
                </c:pt>
                <c:pt idx="1305">
                  <c:v>0.63798550000000043</c:v>
                </c:pt>
                <c:pt idx="1306">
                  <c:v>0.64077560000000089</c:v>
                </c:pt>
                <c:pt idx="1307">
                  <c:v>0.64431969999999994</c:v>
                </c:pt>
                <c:pt idx="1308">
                  <c:v>0.64786379999999988</c:v>
                </c:pt>
                <c:pt idx="1309">
                  <c:v>0.65189380000000074</c:v>
                </c:pt>
                <c:pt idx="1310">
                  <c:v>0.65592380000000083</c:v>
                </c:pt>
                <c:pt idx="1311">
                  <c:v>0.65716370000000013</c:v>
                </c:pt>
                <c:pt idx="1312">
                  <c:v>0.65840360000000053</c:v>
                </c:pt>
                <c:pt idx="1313">
                  <c:v>0.65964350000000072</c:v>
                </c:pt>
                <c:pt idx="1314">
                  <c:v>0.66088340000000056</c:v>
                </c:pt>
                <c:pt idx="1315">
                  <c:v>0.66212330000000053</c:v>
                </c:pt>
                <c:pt idx="1316">
                  <c:v>0.66336320000000004</c:v>
                </c:pt>
                <c:pt idx="1317">
                  <c:v>0.66562210000000044</c:v>
                </c:pt>
                <c:pt idx="1318">
                  <c:v>0.66422140000000074</c:v>
                </c:pt>
                <c:pt idx="1319">
                  <c:v>0.66233480000000045</c:v>
                </c:pt>
                <c:pt idx="1320">
                  <c:v>0.66044820000000071</c:v>
                </c:pt>
                <c:pt idx="1321">
                  <c:v>0.65856160000000052</c:v>
                </c:pt>
                <c:pt idx="1322">
                  <c:v>0.65667500000000112</c:v>
                </c:pt>
                <c:pt idx="1323">
                  <c:v>0.65478840000000071</c:v>
                </c:pt>
                <c:pt idx="1324">
                  <c:v>0.65290180000000086</c:v>
                </c:pt>
                <c:pt idx="1325">
                  <c:v>0.65168710000000041</c:v>
                </c:pt>
                <c:pt idx="1326">
                  <c:v>0.65047239999999951</c:v>
                </c:pt>
                <c:pt idx="1327">
                  <c:v>0.64748469999999991</c:v>
                </c:pt>
                <c:pt idx="1328">
                  <c:v>0.64815659999999986</c:v>
                </c:pt>
                <c:pt idx="1329">
                  <c:v>0.65104060000000052</c:v>
                </c:pt>
                <c:pt idx="1330">
                  <c:v>0.65392460000000074</c:v>
                </c:pt>
                <c:pt idx="1331">
                  <c:v>0.65680860000000074</c:v>
                </c:pt>
                <c:pt idx="1332">
                  <c:v>0.65969260000000074</c:v>
                </c:pt>
                <c:pt idx="1333">
                  <c:v>0.66324640000000046</c:v>
                </c:pt>
                <c:pt idx="1334">
                  <c:v>0.66680020000000084</c:v>
                </c:pt>
                <c:pt idx="1335">
                  <c:v>0.6696821000000005</c:v>
                </c:pt>
                <c:pt idx="1336">
                  <c:v>0.67256400000000005</c:v>
                </c:pt>
                <c:pt idx="1337">
                  <c:v>0.67544590000000071</c:v>
                </c:pt>
                <c:pt idx="1338">
                  <c:v>0.67832780000000081</c:v>
                </c:pt>
                <c:pt idx="1339">
                  <c:v>0.67899760000000098</c:v>
                </c:pt>
                <c:pt idx="1340">
                  <c:v>0.68029360000000005</c:v>
                </c:pt>
                <c:pt idx="1341">
                  <c:v>0.68149090000000012</c:v>
                </c:pt>
                <c:pt idx="1342">
                  <c:v>0.68268820000000052</c:v>
                </c:pt>
                <c:pt idx="1343">
                  <c:v>0.68321570000000009</c:v>
                </c:pt>
                <c:pt idx="1344">
                  <c:v>0.68374320000000055</c:v>
                </c:pt>
                <c:pt idx="1345">
                  <c:v>0.68427070000000012</c:v>
                </c:pt>
                <c:pt idx="1346">
                  <c:v>0.6847982000000008</c:v>
                </c:pt>
                <c:pt idx="1347">
                  <c:v>0.68532570000000015</c:v>
                </c:pt>
                <c:pt idx="1348">
                  <c:v>0.68585320000000061</c:v>
                </c:pt>
                <c:pt idx="1349">
                  <c:v>0.68790609999999996</c:v>
                </c:pt>
                <c:pt idx="1350">
                  <c:v>0.68933280000000008</c:v>
                </c:pt>
                <c:pt idx="1351">
                  <c:v>0.6908011000000005</c:v>
                </c:pt>
                <c:pt idx="1352">
                  <c:v>0.69226940000000003</c:v>
                </c:pt>
                <c:pt idx="1353">
                  <c:v>0.69373770000000001</c:v>
                </c:pt>
                <c:pt idx="1354">
                  <c:v>0.69520599999999999</c:v>
                </c:pt>
                <c:pt idx="1355">
                  <c:v>0.69667430000000041</c:v>
                </c:pt>
                <c:pt idx="1356">
                  <c:v>0.6981425999999995</c:v>
                </c:pt>
                <c:pt idx="1357">
                  <c:v>0.7048286000000008</c:v>
                </c:pt>
                <c:pt idx="1358">
                  <c:v>0.71151460000000011</c:v>
                </c:pt>
                <c:pt idx="1359">
                  <c:v>0.71667520000000084</c:v>
                </c:pt>
                <c:pt idx="1360">
                  <c:v>0.72183580000000058</c:v>
                </c:pt>
                <c:pt idx="1361">
                  <c:v>0.72705350000000002</c:v>
                </c:pt>
                <c:pt idx="1362">
                  <c:v>0.73227120000000068</c:v>
                </c:pt>
                <c:pt idx="1363">
                  <c:v>0.73643820000000004</c:v>
                </c:pt>
                <c:pt idx="1364">
                  <c:v>0.74060520000000085</c:v>
                </c:pt>
                <c:pt idx="1365">
                  <c:v>0.74551040000000002</c:v>
                </c:pt>
                <c:pt idx="1366">
                  <c:v>0.75041559999999996</c:v>
                </c:pt>
                <c:pt idx="1367">
                  <c:v>0.75010309999999991</c:v>
                </c:pt>
                <c:pt idx="1368">
                  <c:v>0.74979060000000053</c:v>
                </c:pt>
                <c:pt idx="1369">
                  <c:v>0.74947809999999992</c:v>
                </c:pt>
                <c:pt idx="1370">
                  <c:v>0.74916559999999988</c:v>
                </c:pt>
                <c:pt idx="1371">
                  <c:v>0.74885309999999994</c:v>
                </c:pt>
                <c:pt idx="1372">
                  <c:v>0.74854059999999989</c:v>
                </c:pt>
                <c:pt idx="1373">
                  <c:v>0.7514441999999999</c:v>
                </c:pt>
                <c:pt idx="1374">
                  <c:v>0.75422190000000033</c:v>
                </c:pt>
                <c:pt idx="1375">
                  <c:v>0.75626139999999997</c:v>
                </c:pt>
                <c:pt idx="1376">
                  <c:v>0.7583009000000005</c:v>
                </c:pt>
                <c:pt idx="1377">
                  <c:v>0.7603404000000008</c:v>
                </c:pt>
                <c:pt idx="1378">
                  <c:v>0.76237990000000067</c:v>
                </c:pt>
                <c:pt idx="1379">
                  <c:v>0.76441940000000064</c:v>
                </c:pt>
                <c:pt idx="1380">
                  <c:v>0.76645890000000061</c:v>
                </c:pt>
                <c:pt idx="1381">
                  <c:v>0.7691552000000007</c:v>
                </c:pt>
                <c:pt idx="1382">
                  <c:v>0.77185150000000058</c:v>
                </c:pt>
                <c:pt idx="1383">
                  <c:v>0.77238240000000002</c:v>
                </c:pt>
                <c:pt idx="1384">
                  <c:v>0.7730392000000007</c:v>
                </c:pt>
                <c:pt idx="1385">
                  <c:v>0.77232120000000071</c:v>
                </c:pt>
                <c:pt idx="1386">
                  <c:v>0.77160320000000071</c:v>
                </c:pt>
                <c:pt idx="1387">
                  <c:v>0.77088520000000083</c:v>
                </c:pt>
                <c:pt idx="1388">
                  <c:v>0.77016720000000061</c:v>
                </c:pt>
                <c:pt idx="1389">
                  <c:v>0.77249180000000084</c:v>
                </c:pt>
                <c:pt idx="1390">
                  <c:v>0.77481639999999996</c:v>
                </c:pt>
                <c:pt idx="1391">
                  <c:v>0.77648419999999996</c:v>
                </c:pt>
                <c:pt idx="1392">
                  <c:v>0.77815199999999984</c:v>
                </c:pt>
                <c:pt idx="1393">
                  <c:v>0.77981979999999984</c:v>
                </c:pt>
                <c:pt idx="1394">
                  <c:v>0.78148759999999928</c:v>
                </c:pt>
                <c:pt idx="1395">
                  <c:v>0.78453019999999918</c:v>
                </c:pt>
                <c:pt idx="1396">
                  <c:v>0.78718749999999948</c:v>
                </c:pt>
                <c:pt idx="1397">
                  <c:v>0.79405949999999992</c:v>
                </c:pt>
                <c:pt idx="1398">
                  <c:v>0.80093149999999991</c:v>
                </c:pt>
                <c:pt idx="1399">
                  <c:v>0.8047609</c:v>
                </c:pt>
                <c:pt idx="1400">
                  <c:v>0.80859029999999998</c:v>
                </c:pt>
                <c:pt idx="1401">
                  <c:v>0.81241970000000008</c:v>
                </c:pt>
                <c:pt idx="1402">
                  <c:v>0.8162491000000005</c:v>
                </c:pt>
                <c:pt idx="1403">
                  <c:v>0.82007850000000015</c:v>
                </c:pt>
                <c:pt idx="1404">
                  <c:v>0.82390790000000025</c:v>
                </c:pt>
                <c:pt idx="1405">
                  <c:v>0.82725520000000052</c:v>
                </c:pt>
                <c:pt idx="1406">
                  <c:v>0.83098780000000061</c:v>
                </c:pt>
                <c:pt idx="1407">
                  <c:v>0.83306590000000003</c:v>
                </c:pt>
                <c:pt idx="1408">
                  <c:v>0.83514400000000044</c:v>
                </c:pt>
                <c:pt idx="1409">
                  <c:v>0.83722209999999997</c:v>
                </c:pt>
                <c:pt idx="1410">
                  <c:v>0.8393001999999995</c:v>
                </c:pt>
                <c:pt idx="1411">
                  <c:v>0.84137829999999991</c:v>
                </c:pt>
                <c:pt idx="1412">
                  <c:v>0.8434564</c:v>
                </c:pt>
                <c:pt idx="1413">
                  <c:v>0.84675259999999997</c:v>
                </c:pt>
                <c:pt idx="1414">
                  <c:v>0.85004879999999994</c:v>
                </c:pt>
                <c:pt idx="1415">
                  <c:v>0.85382709999999984</c:v>
                </c:pt>
                <c:pt idx="1416">
                  <c:v>0.85760540000000074</c:v>
                </c:pt>
                <c:pt idx="1417">
                  <c:v>0.85882350000000041</c:v>
                </c:pt>
                <c:pt idx="1418">
                  <c:v>0.8594852999999999</c:v>
                </c:pt>
                <c:pt idx="1419">
                  <c:v>0.86014709999999983</c:v>
                </c:pt>
                <c:pt idx="1420">
                  <c:v>0.86080890000000043</c:v>
                </c:pt>
                <c:pt idx="1421">
                  <c:v>0.86168250000000002</c:v>
                </c:pt>
                <c:pt idx="1422">
                  <c:v>0.86255609999999949</c:v>
                </c:pt>
                <c:pt idx="1423">
                  <c:v>0.86221159999999997</c:v>
                </c:pt>
                <c:pt idx="1424">
                  <c:v>0.86186709999999989</c:v>
                </c:pt>
                <c:pt idx="1425">
                  <c:v>0.86152259999999958</c:v>
                </c:pt>
                <c:pt idx="1426">
                  <c:v>0.86117809999999984</c:v>
                </c:pt>
                <c:pt idx="1427">
                  <c:v>0.86083359999999953</c:v>
                </c:pt>
                <c:pt idx="1428">
                  <c:v>0.86104539999999985</c:v>
                </c:pt>
                <c:pt idx="1429">
                  <c:v>0.86287679999999989</c:v>
                </c:pt>
                <c:pt idx="1430">
                  <c:v>0.86470819999999993</c:v>
                </c:pt>
                <c:pt idx="1431">
                  <c:v>0.86632779999999998</c:v>
                </c:pt>
                <c:pt idx="1432">
                  <c:v>0.8679474000000007</c:v>
                </c:pt>
                <c:pt idx="1433">
                  <c:v>0.8695670000000002</c:v>
                </c:pt>
                <c:pt idx="1434">
                  <c:v>0.8711866000000007</c:v>
                </c:pt>
                <c:pt idx="1435">
                  <c:v>0.87280620000000053</c:v>
                </c:pt>
                <c:pt idx="1436">
                  <c:v>0.87442580000000092</c:v>
                </c:pt>
                <c:pt idx="1437">
                  <c:v>0.8765662000000003</c:v>
                </c:pt>
                <c:pt idx="1438">
                  <c:v>0.87870660000000056</c:v>
                </c:pt>
                <c:pt idx="1439">
                  <c:v>0.87922740000000055</c:v>
                </c:pt>
                <c:pt idx="1440">
                  <c:v>0.88108209999999965</c:v>
                </c:pt>
                <c:pt idx="1441">
                  <c:v>0.88293680000000008</c:v>
                </c:pt>
                <c:pt idx="1442">
                  <c:v>0.88479150000000051</c:v>
                </c:pt>
                <c:pt idx="1443">
                  <c:v>0.88664620000000005</c:v>
                </c:pt>
                <c:pt idx="1444">
                  <c:v>0.88850089999999959</c:v>
                </c:pt>
                <c:pt idx="1445">
                  <c:v>0.89230239999999927</c:v>
                </c:pt>
                <c:pt idx="1446">
                  <c:v>0.89610390000000018</c:v>
                </c:pt>
                <c:pt idx="1447">
                  <c:v>0.89938460000000009</c:v>
                </c:pt>
                <c:pt idx="1448">
                  <c:v>0.90266530000000011</c:v>
                </c:pt>
                <c:pt idx="1449">
                  <c:v>0.90594599999999992</c:v>
                </c:pt>
                <c:pt idx="1450">
                  <c:v>0.9078927999999995</c:v>
                </c:pt>
                <c:pt idx="1451">
                  <c:v>0.90727369999999996</c:v>
                </c:pt>
                <c:pt idx="1452">
                  <c:v>0.90665460000000064</c:v>
                </c:pt>
                <c:pt idx="1453">
                  <c:v>0.90969530000000054</c:v>
                </c:pt>
                <c:pt idx="1454">
                  <c:v>0.9127360000000001</c:v>
                </c:pt>
                <c:pt idx="1455">
                  <c:v>0.91382990000000042</c:v>
                </c:pt>
                <c:pt idx="1456">
                  <c:v>0.91492380000000051</c:v>
                </c:pt>
                <c:pt idx="1457">
                  <c:v>0.91601769999999949</c:v>
                </c:pt>
                <c:pt idx="1458">
                  <c:v>0.91711159999999958</c:v>
                </c:pt>
                <c:pt idx="1459">
                  <c:v>0.91820550000000001</c:v>
                </c:pt>
                <c:pt idx="1460">
                  <c:v>0.91929939999999988</c:v>
                </c:pt>
                <c:pt idx="1461">
                  <c:v>0.92339479999999996</c:v>
                </c:pt>
                <c:pt idx="1462">
                  <c:v>0.93015469999999989</c:v>
                </c:pt>
                <c:pt idx="1463">
                  <c:v>0.9332547999999995</c:v>
                </c:pt>
                <c:pt idx="1464">
                  <c:v>0.9363549000000001</c:v>
                </c:pt>
                <c:pt idx="1465">
                  <c:v>0.93945500000000004</c:v>
                </c:pt>
                <c:pt idx="1466">
                  <c:v>0.94255510000000009</c:v>
                </c:pt>
                <c:pt idx="1467">
                  <c:v>0.94565520000000092</c:v>
                </c:pt>
                <c:pt idx="1468">
                  <c:v>0.94875530000000063</c:v>
                </c:pt>
                <c:pt idx="1469">
                  <c:v>0.95039980000000068</c:v>
                </c:pt>
                <c:pt idx="1470">
                  <c:v>0.95204430000000051</c:v>
                </c:pt>
                <c:pt idx="1471">
                  <c:v>0.95325320000000002</c:v>
                </c:pt>
                <c:pt idx="1472">
                  <c:v>0.95179759999999991</c:v>
                </c:pt>
                <c:pt idx="1473">
                  <c:v>0.95235349999999952</c:v>
                </c:pt>
                <c:pt idx="1474">
                  <c:v>0.95290939999999991</c:v>
                </c:pt>
                <c:pt idx="1475">
                  <c:v>0.95346530000000007</c:v>
                </c:pt>
                <c:pt idx="1476">
                  <c:v>0.95402120000000046</c:v>
                </c:pt>
                <c:pt idx="1477">
                  <c:v>0.95496359999999958</c:v>
                </c:pt>
                <c:pt idx="1478">
                  <c:v>0.95590600000000003</c:v>
                </c:pt>
                <c:pt idx="1479">
                  <c:v>0.95830400000000004</c:v>
                </c:pt>
                <c:pt idx="1480">
                  <c:v>0.96070199999999983</c:v>
                </c:pt>
                <c:pt idx="1481">
                  <c:v>0.96309999999999985</c:v>
                </c:pt>
                <c:pt idx="1482">
                  <c:v>0.96549799999999986</c:v>
                </c:pt>
                <c:pt idx="1483">
                  <c:v>0.96595869999999984</c:v>
                </c:pt>
                <c:pt idx="1484">
                  <c:v>0.96641940000000004</c:v>
                </c:pt>
                <c:pt idx="1485">
                  <c:v>0.96934990000000032</c:v>
                </c:pt>
                <c:pt idx="1486">
                  <c:v>0.97228039999999949</c:v>
                </c:pt>
                <c:pt idx="1487">
                  <c:v>0.97482439999999992</c:v>
                </c:pt>
                <c:pt idx="1488">
                  <c:v>0.97736839999999958</c:v>
                </c:pt>
                <c:pt idx="1489">
                  <c:v>0.97991239999999957</c:v>
                </c:pt>
                <c:pt idx="1490">
                  <c:v>0.98245639999999923</c:v>
                </c:pt>
                <c:pt idx="1491">
                  <c:v>0.9850004</c:v>
                </c:pt>
                <c:pt idx="1492">
                  <c:v>0.98850399999999938</c:v>
                </c:pt>
                <c:pt idx="1493">
                  <c:v>0.99233440000000006</c:v>
                </c:pt>
                <c:pt idx="1494">
                  <c:v>0.99616480000000007</c:v>
                </c:pt>
                <c:pt idx="1495">
                  <c:v>0.99752540000000012</c:v>
                </c:pt>
                <c:pt idx="1496">
                  <c:v>0.99888599999999961</c:v>
                </c:pt>
                <c:pt idx="1497">
                  <c:v>1.0002465999999999</c:v>
                </c:pt>
                <c:pt idx="1498">
                  <c:v>1.0016071999999998</c:v>
                </c:pt>
                <c:pt idx="1499">
                  <c:v>1.0029678000000002</c:v>
                </c:pt>
                <c:pt idx="1500">
                  <c:v>1.0043283999999992</c:v>
                </c:pt>
                <c:pt idx="1501">
                  <c:v>1.0090329999999998</c:v>
                </c:pt>
                <c:pt idx="1502">
                  <c:v>1.0127780000000002</c:v>
                </c:pt>
                <c:pt idx="1503">
                  <c:v>1.016122</c:v>
                </c:pt>
                <c:pt idx="1504">
                  <c:v>1.0194659999999998</c:v>
                </c:pt>
                <c:pt idx="1505">
                  <c:v>1.0228099999999998</c:v>
                </c:pt>
                <c:pt idx="1506">
                  <c:v>1.026154</c:v>
                </c:pt>
                <c:pt idx="1507">
                  <c:v>1.0294979999999998</c:v>
                </c:pt>
                <c:pt idx="1508">
                  <c:v>1.0328419999999998</c:v>
                </c:pt>
                <c:pt idx="1509">
                  <c:v>1.0364659999999999</c:v>
                </c:pt>
                <c:pt idx="1510">
                  <c:v>1.0407899999999999</c:v>
                </c:pt>
                <c:pt idx="1511">
                  <c:v>1.0417699999999992</c:v>
                </c:pt>
                <c:pt idx="1512">
                  <c:v>1.0427499999999998</c:v>
                </c:pt>
                <c:pt idx="1513">
                  <c:v>1.0437299999999989</c:v>
                </c:pt>
                <c:pt idx="1514">
                  <c:v>1.0447099999999998</c:v>
                </c:pt>
                <c:pt idx="1515">
                  <c:v>1.0456899999999998</c:v>
                </c:pt>
                <c:pt idx="1516">
                  <c:v>1.04667</c:v>
                </c:pt>
                <c:pt idx="1517">
                  <c:v>1.047412</c:v>
                </c:pt>
                <c:pt idx="1518">
                  <c:v>1.0481540000000003</c:v>
                </c:pt>
                <c:pt idx="1519">
                  <c:v>1.0467339999999998</c:v>
                </c:pt>
                <c:pt idx="1520">
                  <c:v>1.0446140000000004</c:v>
                </c:pt>
                <c:pt idx="1521">
                  <c:v>1.0424939999999998</c:v>
                </c:pt>
                <c:pt idx="1522">
                  <c:v>1.0403740000000004</c:v>
                </c:pt>
                <c:pt idx="1523">
                  <c:v>1.0382540000000002</c:v>
                </c:pt>
                <c:pt idx="1524">
                  <c:v>1.0361339999999999</c:v>
                </c:pt>
                <c:pt idx="1525">
                  <c:v>1.0364580000000001</c:v>
                </c:pt>
                <c:pt idx="1526">
                  <c:v>1.0367819999999999</c:v>
                </c:pt>
                <c:pt idx="1527">
                  <c:v>1.0373439999999998</c:v>
                </c:pt>
                <c:pt idx="1528">
                  <c:v>1.0379059999999998</c:v>
                </c:pt>
                <c:pt idx="1529">
                  <c:v>1.0405120000000001</c:v>
                </c:pt>
                <c:pt idx="1530">
                  <c:v>1.0431180000000002</c:v>
                </c:pt>
                <c:pt idx="1531">
                  <c:v>1.045723999999999</c:v>
                </c:pt>
                <c:pt idx="1532">
                  <c:v>1.0483300000000002</c:v>
                </c:pt>
                <c:pt idx="1533">
                  <c:v>1.0516979999999998</c:v>
                </c:pt>
                <c:pt idx="1534">
                  <c:v>1.0550659999999998</c:v>
                </c:pt>
                <c:pt idx="1535">
                  <c:v>1.0559899999999998</c:v>
                </c:pt>
                <c:pt idx="1536">
                  <c:v>1.0569139999999999</c:v>
                </c:pt>
                <c:pt idx="1537">
                  <c:v>1.0578379999999998</c:v>
                </c:pt>
                <c:pt idx="1538">
                  <c:v>1.0592479999999997</c:v>
                </c:pt>
                <c:pt idx="1539">
                  <c:v>1.0604959999999999</c:v>
                </c:pt>
                <c:pt idx="1540">
                  <c:v>1.0617439999999998</c:v>
                </c:pt>
                <c:pt idx="1541">
                  <c:v>1.0624939999999998</c:v>
                </c:pt>
                <c:pt idx="1542">
                  <c:v>1.0632439999999999</c:v>
                </c:pt>
                <c:pt idx="1543">
                  <c:v>1.0632320000000002</c:v>
                </c:pt>
                <c:pt idx="1544">
                  <c:v>1.0632199999999998</c:v>
                </c:pt>
                <c:pt idx="1545">
                  <c:v>1.0632080000000002</c:v>
                </c:pt>
                <c:pt idx="1546">
                  <c:v>1.0631959999999998</c:v>
                </c:pt>
                <c:pt idx="1547">
                  <c:v>1.0645140000000002</c:v>
                </c:pt>
                <c:pt idx="1548">
                  <c:v>1.0653459999999999</c:v>
                </c:pt>
                <c:pt idx="1549">
                  <c:v>1.0662420000000001</c:v>
                </c:pt>
                <c:pt idx="1550">
                  <c:v>1.0671379999999999</c:v>
                </c:pt>
                <c:pt idx="1551">
                  <c:v>1.068532</c:v>
                </c:pt>
                <c:pt idx="1552">
                  <c:v>1.0699259999999993</c:v>
                </c:pt>
                <c:pt idx="1553">
                  <c:v>1.0713199999999998</c:v>
                </c:pt>
                <c:pt idx="1554">
                  <c:v>1.0727139999999999</c:v>
                </c:pt>
                <c:pt idx="1555">
                  <c:v>1.0741080000000003</c:v>
                </c:pt>
                <c:pt idx="1556">
                  <c:v>1.0773239999999993</c:v>
                </c:pt>
                <c:pt idx="1557">
                  <c:v>1.0810359999999999</c:v>
                </c:pt>
                <c:pt idx="1558">
                  <c:v>1.084748</c:v>
                </c:pt>
                <c:pt idx="1559">
                  <c:v>1.0883959999999999</c:v>
                </c:pt>
                <c:pt idx="1560">
                  <c:v>1.092044</c:v>
                </c:pt>
                <c:pt idx="1561">
                  <c:v>1.095691999999999</c:v>
                </c:pt>
                <c:pt idx="1562">
                  <c:v>1.0993399999999998</c:v>
                </c:pt>
                <c:pt idx="1563">
                  <c:v>1.1029880000000001</c:v>
                </c:pt>
                <c:pt idx="1564">
                  <c:v>1.1066359999999997</c:v>
                </c:pt>
                <c:pt idx="1565">
                  <c:v>1.1114869999999999</c:v>
                </c:pt>
                <c:pt idx="1566">
                  <c:v>1.1145160000000001</c:v>
                </c:pt>
                <c:pt idx="1567">
                  <c:v>1.1157189999999999</c:v>
                </c:pt>
                <c:pt idx="1568">
                  <c:v>1.116922</c:v>
                </c:pt>
                <c:pt idx="1569">
                  <c:v>1.118125</c:v>
                </c:pt>
                <c:pt idx="1570">
                  <c:v>1.1193279999999999</c:v>
                </c:pt>
                <c:pt idx="1571">
                  <c:v>1.1205310000000002</c:v>
                </c:pt>
                <c:pt idx="1572">
                  <c:v>1.1217339999999998</c:v>
                </c:pt>
                <c:pt idx="1573">
                  <c:v>1.123472</c:v>
                </c:pt>
                <c:pt idx="1574">
                  <c:v>1.12521</c:v>
                </c:pt>
                <c:pt idx="1575">
                  <c:v>1.126514</c:v>
                </c:pt>
                <c:pt idx="1576">
                  <c:v>1.127818</c:v>
                </c:pt>
                <c:pt idx="1577">
                  <c:v>1.1291220000000002</c:v>
                </c:pt>
                <c:pt idx="1578">
                  <c:v>1.1304260000000002</c:v>
                </c:pt>
                <c:pt idx="1579">
                  <c:v>1.1317299999999995</c:v>
                </c:pt>
                <c:pt idx="1580">
                  <c:v>1.1340480000000011</c:v>
                </c:pt>
                <c:pt idx="1581">
                  <c:v>1.1363660000000002</c:v>
                </c:pt>
                <c:pt idx="1582">
                  <c:v>1.138684</c:v>
                </c:pt>
                <c:pt idx="1583">
                  <c:v>1.1404670000000001</c:v>
                </c:pt>
                <c:pt idx="1584">
                  <c:v>1.1410120000000001</c:v>
                </c:pt>
                <c:pt idx="1585">
                  <c:v>1.1407880000000001</c:v>
                </c:pt>
                <c:pt idx="1586">
                  <c:v>1.1405639999999999</c:v>
                </c:pt>
                <c:pt idx="1587">
                  <c:v>1.1403399999999999</c:v>
                </c:pt>
                <c:pt idx="1588">
                  <c:v>1.139545</c:v>
                </c:pt>
                <c:pt idx="1589">
                  <c:v>1.1387499999999999</c:v>
                </c:pt>
                <c:pt idx="1590">
                  <c:v>1.136941</c:v>
                </c:pt>
                <c:pt idx="1591">
                  <c:v>1.135132</c:v>
                </c:pt>
                <c:pt idx="1592">
                  <c:v>1.1333229999999999</c:v>
                </c:pt>
                <c:pt idx="1593">
                  <c:v>1.1313580000000001</c:v>
                </c:pt>
                <c:pt idx="1594">
                  <c:v>1.1306309999999999</c:v>
                </c:pt>
                <c:pt idx="1595">
                  <c:v>1.1299039999999998</c:v>
                </c:pt>
                <c:pt idx="1596">
                  <c:v>1.128879</c:v>
                </c:pt>
                <c:pt idx="1597">
                  <c:v>1.1278539999999997</c:v>
                </c:pt>
                <c:pt idx="1598">
                  <c:v>1.1274</c:v>
                </c:pt>
                <c:pt idx="1599">
                  <c:v>1.126946</c:v>
                </c:pt>
                <c:pt idx="1600">
                  <c:v>1.1264919999999998</c:v>
                </c:pt>
                <c:pt idx="1601">
                  <c:v>1.1260380000000001</c:v>
                </c:pt>
                <c:pt idx="1602">
                  <c:v>1.1255989999999998</c:v>
                </c:pt>
                <c:pt idx="1603">
                  <c:v>1.1253160000000002</c:v>
                </c:pt>
                <c:pt idx="1604">
                  <c:v>1.126139</c:v>
                </c:pt>
                <c:pt idx="1605">
                  <c:v>1.126962</c:v>
                </c:pt>
                <c:pt idx="1606">
                  <c:v>1.1280830000000006</c:v>
                </c:pt>
                <c:pt idx="1607">
                  <c:v>1.1292039999999999</c:v>
                </c:pt>
                <c:pt idx="1608">
                  <c:v>1.1303249999999996</c:v>
                </c:pt>
                <c:pt idx="1609">
                  <c:v>1.1314459999999997</c:v>
                </c:pt>
                <c:pt idx="1610">
                  <c:v>1.1325669999999997</c:v>
                </c:pt>
                <c:pt idx="1611">
                  <c:v>1.1334789999999999</c:v>
                </c:pt>
                <c:pt idx="1612">
                  <c:v>1.133238</c:v>
                </c:pt>
                <c:pt idx="1613">
                  <c:v>1.1329969999999998</c:v>
                </c:pt>
                <c:pt idx="1614">
                  <c:v>1.1316499999999998</c:v>
                </c:pt>
                <c:pt idx="1615">
                  <c:v>1.1303030000000001</c:v>
                </c:pt>
                <c:pt idx="1616">
                  <c:v>1.1289560000000001</c:v>
                </c:pt>
                <c:pt idx="1617">
                  <c:v>1.1276089999999999</c:v>
                </c:pt>
                <c:pt idx="1618">
                  <c:v>1.1262619999999999</c:v>
                </c:pt>
                <c:pt idx="1619">
                  <c:v>1.1249149999999999</c:v>
                </c:pt>
                <c:pt idx="1620">
                  <c:v>1.1235069999999998</c:v>
                </c:pt>
                <c:pt idx="1621">
                  <c:v>1.1203510000000001</c:v>
                </c:pt>
                <c:pt idx="1622">
                  <c:v>1.118333</c:v>
                </c:pt>
                <c:pt idx="1623">
                  <c:v>1.1163149999999997</c:v>
                </c:pt>
                <c:pt idx="1624">
                  <c:v>1.1142969999999999</c:v>
                </c:pt>
                <c:pt idx="1625">
                  <c:v>1.112279</c:v>
                </c:pt>
                <c:pt idx="1626">
                  <c:v>1.1102609999999999</c:v>
                </c:pt>
                <c:pt idx="1627">
                  <c:v>1.1082430000000001</c:v>
                </c:pt>
                <c:pt idx="1628">
                  <c:v>1.1046899999999999</c:v>
                </c:pt>
                <c:pt idx="1629">
                  <c:v>1.101137</c:v>
                </c:pt>
                <c:pt idx="1630">
                  <c:v>1.0958979999999998</c:v>
                </c:pt>
                <c:pt idx="1631">
                  <c:v>1.092616</c:v>
                </c:pt>
                <c:pt idx="1632">
                  <c:v>1.0893339999999998</c:v>
                </c:pt>
                <c:pt idx="1633">
                  <c:v>1.0860520000000009</c:v>
                </c:pt>
                <c:pt idx="1634">
                  <c:v>1.0827700000000002</c:v>
                </c:pt>
                <c:pt idx="1635">
                  <c:v>1.0794880000000002</c:v>
                </c:pt>
                <c:pt idx="1636">
                  <c:v>1.0754089999999998</c:v>
                </c:pt>
                <c:pt idx="1637">
                  <c:v>1.0713299999999992</c:v>
                </c:pt>
                <c:pt idx="1638">
                  <c:v>1.0687860000000002</c:v>
                </c:pt>
                <c:pt idx="1639">
                  <c:v>1.0664590000000003</c:v>
                </c:pt>
                <c:pt idx="1640">
                  <c:v>1.0658789999999998</c:v>
                </c:pt>
                <c:pt idx="1641">
                  <c:v>1.0652989999999998</c:v>
                </c:pt>
                <c:pt idx="1642">
                  <c:v>1.064719</c:v>
                </c:pt>
                <c:pt idx="1643">
                  <c:v>1.0641390000000002</c:v>
                </c:pt>
                <c:pt idx="1644">
                  <c:v>1.0634839999999999</c:v>
                </c:pt>
                <c:pt idx="1645">
                  <c:v>1.0628289999999998</c:v>
                </c:pt>
                <c:pt idx="1646">
                  <c:v>1.0629709999999999</c:v>
                </c:pt>
                <c:pt idx="1647">
                  <c:v>1.063113</c:v>
                </c:pt>
                <c:pt idx="1648">
                  <c:v>1.062719</c:v>
                </c:pt>
                <c:pt idx="1649">
                  <c:v>1.0621080000000001</c:v>
                </c:pt>
                <c:pt idx="1650">
                  <c:v>1.061496999999999</c:v>
                </c:pt>
                <c:pt idx="1651">
                  <c:v>1.060886</c:v>
                </c:pt>
                <c:pt idx="1652">
                  <c:v>1.061188</c:v>
                </c:pt>
                <c:pt idx="1653">
                  <c:v>1.0614899999999998</c:v>
                </c:pt>
                <c:pt idx="1654">
                  <c:v>1.0618669999999992</c:v>
                </c:pt>
                <c:pt idx="1655">
                  <c:v>1.0622440000000002</c:v>
                </c:pt>
                <c:pt idx="1656">
                  <c:v>1.0626209999999998</c:v>
                </c:pt>
                <c:pt idx="1657">
                  <c:v>1.0621770000000001</c:v>
                </c:pt>
                <c:pt idx="1658">
                  <c:v>1.0622689999999999</c:v>
                </c:pt>
                <c:pt idx="1659">
                  <c:v>1.0623609999999999</c:v>
                </c:pt>
                <c:pt idx="1660">
                  <c:v>1.0620420000000013</c:v>
                </c:pt>
                <c:pt idx="1661">
                  <c:v>1.0617229999999998</c:v>
                </c:pt>
                <c:pt idx="1662">
                  <c:v>1.0604909999999999</c:v>
                </c:pt>
                <c:pt idx="1663">
                  <c:v>1.0592590000000002</c:v>
                </c:pt>
                <c:pt idx="1664">
                  <c:v>1.0580270000000001</c:v>
                </c:pt>
                <c:pt idx="1665">
                  <c:v>1.0567950000000002</c:v>
                </c:pt>
                <c:pt idx="1666">
                  <c:v>1.0555629999999998</c:v>
                </c:pt>
                <c:pt idx="1667">
                  <c:v>1.055188</c:v>
                </c:pt>
                <c:pt idx="1668">
                  <c:v>1.0553629999999998</c:v>
                </c:pt>
                <c:pt idx="1669">
                  <c:v>1.0555379999999999</c:v>
                </c:pt>
                <c:pt idx="1670">
                  <c:v>1.0561239999999998</c:v>
                </c:pt>
                <c:pt idx="1671">
                  <c:v>1.0567100000000003</c:v>
                </c:pt>
                <c:pt idx="1672">
                  <c:v>1.0572959999999998</c:v>
                </c:pt>
                <c:pt idx="1673">
                  <c:v>1.0578820000000002</c:v>
                </c:pt>
                <c:pt idx="1674">
                  <c:v>1.0584680000000002</c:v>
                </c:pt>
                <c:pt idx="1675">
                  <c:v>1.0590540000000002</c:v>
                </c:pt>
                <c:pt idx="1676">
                  <c:v>1.0595929999999998</c:v>
                </c:pt>
                <c:pt idx="1677">
                  <c:v>1.0600959999999999</c:v>
                </c:pt>
                <c:pt idx="1678">
                  <c:v>1.0600490000000002</c:v>
                </c:pt>
                <c:pt idx="1679">
                  <c:v>1.0600020000000003</c:v>
                </c:pt>
                <c:pt idx="1680">
                  <c:v>1.0599550000000002</c:v>
                </c:pt>
                <c:pt idx="1681">
                  <c:v>1.0599079999999999</c:v>
                </c:pt>
                <c:pt idx="1682">
                  <c:v>1.0598609999999993</c:v>
                </c:pt>
                <c:pt idx="1683">
                  <c:v>1.0598139999999998</c:v>
                </c:pt>
                <c:pt idx="1684">
                  <c:v>1.0630070000000003</c:v>
                </c:pt>
                <c:pt idx="1685">
                  <c:v>1.0647430000000002</c:v>
                </c:pt>
                <c:pt idx="1686">
                  <c:v>1.0665259999999999</c:v>
                </c:pt>
                <c:pt idx="1687">
                  <c:v>1.0683090000000002</c:v>
                </c:pt>
                <c:pt idx="1688">
                  <c:v>1.0700920000000003</c:v>
                </c:pt>
                <c:pt idx="1689">
                  <c:v>1.0718749999999992</c:v>
                </c:pt>
                <c:pt idx="1690">
                  <c:v>1.0736580000000002</c:v>
                </c:pt>
                <c:pt idx="1691">
                  <c:v>1.0754409999999999</c:v>
                </c:pt>
                <c:pt idx="1692">
                  <c:v>1.0802040000000002</c:v>
                </c:pt>
                <c:pt idx="1693">
                  <c:v>1.0849670000000002</c:v>
                </c:pt>
                <c:pt idx="1694">
                  <c:v>1.0854590000000002</c:v>
                </c:pt>
                <c:pt idx="1695">
                  <c:v>1.0874080000000002</c:v>
                </c:pt>
                <c:pt idx="1696">
                  <c:v>1.0893570000000001</c:v>
                </c:pt>
                <c:pt idx="1697">
                  <c:v>1.0913059999999999</c:v>
                </c:pt>
                <c:pt idx="1698">
                  <c:v>1.0932549999999999</c:v>
                </c:pt>
                <c:pt idx="1699">
                  <c:v>1.0952039999999998</c:v>
                </c:pt>
                <c:pt idx="1700">
                  <c:v>1.100384</c:v>
                </c:pt>
                <c:pt idx="1701">
                  <c:v>1.1055639999999998</c:v>
                </c:pt>
                <c:pt idx="1702">
                  <c:v>1.1077639999999991</c:v>
                </c:pt>
                <c:pt idx="1703">
                  <c:v>1.1096550000000001</c:v>
                </c:pt>
                <c:pt idx="1704">
                  <c:v>1.1125770000000001</c:v>
                </c:pt>
                <c:pt idx="1705">
                  <c:v>1.1154989999999998</c:v>
                </c:pt>
                <c:pt idx="1706">
                  <c:v>1.1184209999999999</c:v>
                </c:pt>
                <c:pt idx="1707">
                  <c:v>1.1213430000000002</c:v>
                </c:pt>
                <c:pt idx="1708">
                  <c:v>1.129362</c:v>
                </c:pt>
                <c:pt idx="1709">
                  <c:v>1.137381</c:v>
                </c:pt>
                <c:pt idx="1710">
                  <c:v>1.1421690000000002</c:v>
                </c:pt>
                <c:pt idx="1711">
                  <c:v>1.1469570000000009</c:v>
                </c:pt>
                <c:pt idx="1712">
                  <c:v>1.151745</c:v>
                </c:pt>
                <c:pt idx="1713">
                  <c:v>1.158981</c:v>
                </c:pt>
                <c:pt idx="1714">
                  <c:v>1.1662170000000009</c:v>
                </c:pt>
                <c:pt idx="1715">
                  <c:v>1.1734530000000001</c:v>
                </c:pt>
                <c:pt idx="1716">
                  <c:v>1.185063</c:v>
                </c:pt>
                <c:pt idx="1717">
                  <c:v>1.1966730000000001</c:v>
                </c:pt>
                <c:pt idx="1718">
                  <c:v>1.2031859999999999</c:v>
                </c:pt>
                <c:pt idx="1719">
                  <c:v>1.209698999999999</c:v>
                </c:pt>
                <c:pt idx="1720">
                  <c:v>1.2162119999999998</c:v>
                </c:pt>
                <c:pt idx="1721">
                  <c:v>1.222724999999999</c:v>
                </c:pt>
                <c:pt idx="1722">
                  <c:v>1.2283649999999988</c:v>
                </c:pt>
                <c:pt idx="1723">
                  <c:v>1.2318659999999988</c:v>
                </c:pt>
                <c:pt idx="1724">
                  <c:v>1.2361569999999997</c:v>
                </c:pt>
                <c:pt idx="1725">
                  <c:v>1.240448</c:v>
                </c:pt>
                <c:pt idx="1726">
                  <c:v>1.2403650000000002</c:v>
                </c:pt>
                <c:pt idx="1727">
                  <c:v>1.2402820000000001</c:v>
                </c:pt>
                <c:pt idx="1728">
                  <c:v>1.2401989999999998</c:v>
                </c:pt>
                <c:pt idx="1729">
                  <c:v>1.240116</c:v>
                </c:pt>
                <c:pt idx="1730">
                  <c:v>1.2400330000000004</c:v>
                </c:pt>
                <c:pt idx="1731">
                  <c:v>1.2427959999999998</c:v>
                </c:pt>
                <c:pt idx="1732">
                  <c:v>1.2471919999999992</c:v>
                </c:pt>
                <c:pt idx="1733">
                  <c:v>1.2515879999999999</c:v>
                </c:pt>
                <c:pt idx="1734">
                  <c:v>1.255193999999999</c:v>
                </c:pt>
                <c:pt idx="1735">
                  <c:v>1.2587999999999993</c:v>
                </c:pt>
                <c:pt idx="1736">
                  <c:v>1.2624059999999999</c:v>
                </c:pt>
                <c:pt idx="1737">
                  <c:v>1.2660119999999999</c:v>
                </c:pt>
                <c:pt idx="1738">
                  <c:v>1.2696179999999999</c:v>
                </c:pt>
                <c:pt idx="1739">
                  <c:v>1.273223999999999</c:v>
                </c:pt>
                <c:pt idx="1740">
                  <c:v>1.276907</c:v>
                </c:pt>
                <c:pt idx="1741">
                  <c:v>1.2777439999999998</c:v>
                </c:pt>
                <c:pt idx="1742">
                  <c:v>1.277820999999999</c:v>
                </c:pt>
                <c:pt idx="1743">
                  <c:v>1.2778979999999998</c:v>
                </c:pt>
                <c:pt idx="1744">
                  <c:v>1.277974999999999</c:v>
                </c:pt>
                <c:pt idx="1745">
                  <c:v>1.2780519999999997</c:v>
                </c:pt>
                <c:pt idx="1746">
                  <c:v>1.2781289999999998</c:v>
                </c:pt>
                <c:pt idx="1747">
                  <c:v>1.2782059999999997</c:v>
                </c:pt>
                <c:pt idx="1748">
                  <c:v>1.278384</c:v>
                </c:pt>
                <c:pt idx="1749">
                  <c:v>1.2778039999999991</c:v>
                </c:pt>
                <c:pt idx="1750">
                  <c:v>1.2771469999999998</c:v>
                </c:pt>
                <c:pt idx="1751">
                  <c:v>1.2764899999999997</c:v>
                </c:pt>
                <c:pt idx="1752">
                  <c:v>1.2758329999999998</c:v>
                </c:pt>
                <c:pt idx="1753">
                  <c:v>1.2751759999999996</c:v>
                </c:pt>
                <c:pt idx="1754">
                  <c:v>1.2745189999999997</c:v>
                </c:pt>
                <c:pt idx="1755">
                  <c:v>1.2738619999999989</c:v>
                </c:pt>
                <c:pt idx="1756">
                  <c:v>1.2708979999999999</c:v>
                </c:pt>
                <c:pt idx="1757">
                  <c:v>1.267933999999999</c:v>
                </c:pt>
                <c:pt idx="1758">
                  <c:v>1.2648689999999998</c:v>
                </c:pt>
                <c:pt idx="1759">
                  <c:v>1.264278</c:v>
                </c:pt>
                <c:pt idx="1760">
                  <c:v>1.263687</c:v>
                </c:pt>
                <c:pt idx="1761">
                  <c:v>1.2630959999999998</c:v>
                </c:pt>
                <c:pt idx="1762">
                  <c:v>1.2625049999999998</c:v>
                </c:pt>
                <c:pt idx="1763">
                  <c:v>1.2619139999999998</c:v>
                </c:pt>
                <c:pt idx="1764">
                  <c:v>1.2608989999999998</c:v>
                </c:pt>
                <c:pt idx="1765">
                  <c:v>1.2598839999999998</c:v>
                </c:pt>
                <c:pt idx="1766">
                  <c:v>1.2611759999999999</c:v>
                </c:pt>
                <c:pt idx="1767">
                  <c:v>1.2624679999999999</c:v>
                </c:pt>
                <c:pt idx="1768">
                  <c:v>1.2655279999999998</c:v>
                </c:pt>
                <c:pt idx="1769">
                  <c:v>1.266872</c:v>
                </c:pt>
                <c:pt idx="1770">
                  <c:v>1.268216</c:v>
                </c:pt>
                <c:pt idx="1771">
                  <c:v>1.2695599999999998</c:v>
                </c:pt>
                <c:pt idx="1772">
                  <c:v>1.2699859999999998</c:v>
                </c:pt>
                <c:pt idx="1773">
                  <c:v>1.2704119999999999</c:v>
                </c:pt>
                <c:pt idx="1774">
                  <c:v>1.271261999999999</c:v>
                </c:pt>
                <c:pt idx="1775">
                  <c:v>1.2721119999999999</c:v>
                </c:pt>
                <c:pt idx="1776">
                  <c:v>1.272961999999999</c:v>
                </c:pt>
                <c:pt idx="1777">
                  <c:v>1.2747419999999998</c:v>
                </c:pt>
                <c:pt idx="1778">
                  <c:v>1.2747539999999997</c:v>
                </c:pt>
                <c:pt idx="1779">
                  <c:v>1.2747659999999996</c:v>
                </c:pt>
                <c:pt idx="1780">
                  <c:v>1.2745869999999999</c:v>
                </c:pt>
                <c:pt idx="1781">
                  <c:v>1.274408</c:v>
                </c:pt>
                <c:pt idx="1782">
                  <c:v>1.275147</c:v>
                </c:pt>
                <c:pt idx="1783">
                  <c:v>1.2758859999999999</c:v>
                </c:pt>
                <c:pt idx="1784">
                  <c:v>1.2766249999999995</c:v>
                </c:pt>
                <c:pt idx="1785">
                  <c:v>1.2773639999999993</c:v>
                </c:pt>
                <c:pt idx="1786">
                  <c:v>1.2781540000000002</c:v>
                </c:pt>
                <c:pt idx="1787">
                  <c:v>1.2780140000000002</c:v>
                </c:pt>
                <c:pt idx="1788">
                  <c:v>1.2776619999999992</c:v>
                </c:pt>
                <c:pt idx="1789">
                  <c:v>1.2773100000000002</c:v>
                </c:pt>
                <c:pt idx="1790">
                  <c:v>1.2771489999999999</c:v>
                </c:pt>
                <c:pt idx="1791">
                  <c:v>1.276988</c:v>
                </c:pt>
                <c:pt idx="1792">
                  <c:v>1.2768269999999988</c:v>
                </c:pt>
                <c:pt idx="1793">
                  <c:v>1.2766659999999999</c:v>
                </c:pt>
                <c:pt idx="1794">
                  <c:v>1.2765049999999998</c:v>
                </c:pt>
                <c:pt idx="1795">
                  <c:v>1.2767239999999989</c:v>
                </c:pt>
                <c:pt idx="1796">
                  <c:v>1.273531999999999</c:v>
                </c:pt>
                <c:pt idx="1797">
                  <c:v>1.2703399999999998</c:v>
                </c:pt>
                <c:pt idx="1798">
                  <c:v>1.2673599999999998</c:v>
                </c:pt>
                <c:pt idx="1799">
                  <c:v>1.2643799999999998</c:v>
                </c:pt>
                <c:pt idx="1800">
                  <c:v>1.2613999999999987</c:v>
                </c:pt>
                <c:pt idx="1801">
                  <c:v>1.2584199999999996</c:v>
                </c:pt>
                <c:pt idx="1802">
                  <c:v>1.2554399999999988</c:v>
                </c:pt>
                <c:pt idx="1803">
                  <c:v>1.2524599999999997</c:v>
                </c:pt>
                <c:pt idx="1804">
                  <c:v>1.2485289999999998</c:v>
                </c:pt>
                <c:pt idx="1805">
                  <c:v>1.2420839999999997</c:v>
                </c:pt>
                <c:pt idx="1806">
                  <c:v>1.2389989999999991</c:v>
                </c:pt>
                <c:pt idx="1807">
                  <c:v>1.2359139999999991</c:v>
                </c:pt>
                <c:pt idx="1808">
                  <c:v>1.2328289999999991</c:v>
                </c:pt>
                <c:pt idx="1809">
                  <c:v>1.2297439999999991</c:v>
                </c:pt>
                <c:pt idx="1810">
                  <c:v>1.2266590000000002</c:v>
                </c:pt>
                <c:pt idx="1811">
                  <c:v>1.2235739999999993</c:v>
                </c:pt>
                <c:pt idx="1812">
                  <c:v>1.2216649999999993</c:v>
                </c:pt>
                <c:pt idx="1813">
                  <c:v>1.2197559999999998</c:v>
                </c:pt>
                <c:pt idx="1814">
                  <c:v>1.2180029999999999</c:v>
                </c:pt>
                <c:pt idx="1815">
                  <c:v>1.2183839999999999</c:v>
                </c:pt>
                <c:pt idx="1816">
                  <c:v>1.218764999999999</c:v>
                </c:pt>
                <c:pt idx="1817">
                  <c:v>1.2191459999999998</c:v>
                </c:pt>
                <c:pt idx="1818">
                  <c:v>1.2195269999999987</c:v>
                </c:pt>
                <c:pt idx="1819">
                  <c:v>1.2199079999999998</c:v>
                </c:pt>
                <c:pt idx="1820">
                  <c:v>1.2184409999999999</c:v>
                </c:pt>
                <c:pt idx="1821">
                  <c:v>1.2169739999999998</c:v>
                </c:pt>
                <c:pt idx="1822">
                  <c:v>1.2143309999999998</c:v>
                </c:pt>
                <c:pt idx="1823">
                  <c:v>1.2096839999999998</c:v>
                </c:pt>
                <c:pt idx="1824">
                  <c:v>1.2058319999999985</c:v>
                </c:pt>
                <c:pt idx="1825">
                  <c:v>1.2019799999999989</c:v>
                </c:pt>
                <c:pt idx="1826">
                  <c:v>1.1981280000000001</c:v>
                </c:pt>
                <c:pt idx="1827">
                  <c:v>1.1942760000000001</c:v>
                </c:pt>
                <c:pt idx="1828">
                  <c:v>1.1878819999999997</c:v>
                </c:pt>
                <c:pt idx="1829">
                  <c:v>1.1814880000000001</c:v>
                </c:pt>
                <c:pt idx="1830">
                  <c:v>1.1769419999999999</c:v>
                </c:pt>
                <c:pt idx="1831">
                  <c:v>1.172396</c:v>
                </c:pt>
                <c:pt idx="1832">
                  <c:v>1.1636229999999999</c:v>
                </c:pt>
                <c:pt idx="1833">
                  <c:v>1.1568540000000003</c:v>
                </c:pt>
                <c:pt idx="1834">
                  <c:v>1.1500850000000011</c:v>
                </c:pt>
                <c:pt idx="1835">
                  <c:v>1.1433160000000004</c:v>
                </c:pt>
                <c:pt idx="1836">
                  <c:v>1.1365470000000011</c:v>
                </c:pt>
                <c:pt idx="1837">
                  <c:v>1.1271460000000002</c:v>
                </c:pt>
                <c:pt idx="1838">
                  <c:v>1.1202870000000007</c:v>
                </c:pt>
                <c:pt idx="1839">
                  <c:v>1.1134279999999999</c:v>
                </c:pt>
                <c:pt idx="1840">
                  <c:v>1.1037439999999998</c:v>
                </c:pt>
                <c:pt idx="1841">
                  <c:v>1.09406</c:v>
                </c:pt>
                <c:pt idx="1842">
                  <c:v>1.088603</c:v>
                </c:pt>
                <c:pt idx="1843">
                  <c:v>1.0831459999999999</c:v>
                </c:pt>
                <c:pt idx="1844">
                  <c:v>1.0776889999999999</c:v>
                </c:pt>
                <c:pt idx="1845">
                  <c:v>1.0722320000000001</c:v>
                </c:pt>
                <c:pt idx="1846">
                  <c:v>1.0667749999999998</c:v>
                </c:pt>
                <c:pt idx="1847">
                  <c:v>1.057828499999999</c:v>
                </c:pt>
                <c:pt idx="1848">
                  <c:v>1.0514785</c:v>
                </c:pt>
                <c:pt idx="1849">
                  <c:v>1.045128499999999</c:v>
                </c:pt>
                <c:pt idx="1850">
                  <c:v>1.041603499999999</c:v>
                </c:pt>
                <c:pt idx="1851">
                  <c:v>1.0380784999999999</c:v>
                </c:pt>
                <c:pt idx="1852">
                  <c:v>1.0345534999999999</c:v>
                </c:pt>
                <c:pt idx="1853">
                  <c:v>1.031028499999999</c:v>
                </c:pt>
                <c:pt idx="1854">
                  <c:v>1.0275034999999988</c:v>
                </c:pt>
                <c:pt idx="1855">
                  <c:v>1.0239784999999988</c:v>
                </c:pt>
                <c:pt idx="1856">
                  <c:v>1.0179511999999991</c:v>
                </c:pt>
                <c:pt idx="1857">
                  <c:v>1.0155727999999988</c:v>
                </c:pt>
                <c:pt idx="1858">
                  <c:v>1.0105978999999998</c:v>
                </c:pt>
                <c:pt idx="1859">
                  <c:v>1.0056229999999988</c:v>
                </c:pt>
                <c:pt idx="1860">
                  <c:v>1.0006480999999998</c:v>
                </c:pt>
                <c:pt idx="1861">
                  <c:v>0.99567319999999959</c:v>
                </c:pt>
                <c:pt idx="1862">
                  <c:v>0.99069830000000003</c:v>
                </c:pt>
                <c:pt idx="1863">
                  <c:v>0.98572340000000003</c:v>
                </c:pt>
                <c:pt idx="1864">
                  <c:v>0.98449140000000013</c:v>
                </c:pt>
                <c:pt idx="1865">
                  <c:v>0.98325940000000023</c:v>
                </c:pt>
                <c:pt idx="1866">
                  <c:v>0.98446369999999928</c:v>
                </c:pt>
                <c:pt idx="1867">
                  <c:v>0.98814060000000004</c:v>
                </c:pt>
                <c:pt idx="1868">
                  <c:v>0.99181749999999957</c:v>
                </c:pt>
                <c:pt idx="1869">
                  <c:v>0.99549439999999956</c:v>
                </c:pt>
                <c:pt idx="1870">
                  <c:v>0.99917129999999987</c:v>
                </c:pt>
                <c:pt idx="1871">
                  <c:v>1.0028481999999999</c:v>
                </c:pt>
                <c:pt idx="1872">
                  <c:v>1.0057880999999989</c:v>
                </c:pt>
                <c:pt idx="1873">
                  <c:v>1.0087279999999998</c:v>
                </c:pt>
                <c:pt idx="1874">
                  <c:v>1.0079249999999988</c:v>
                </c:pt>
                <c:pt idx="1875">
                  <c:v>1.0071219999999992</c:v>
                </c:pt>
                <c:pt idx="1876">
                  <c:v>1.0077699999999994</c:v>
                </c:pt>
                <c:pt idx="1877">
                  <c:v>1.008418</c:v>
                </c:pt>
                <c:pt idx="1878">
                  <c:v>1.0090659999999998</c:v>
                </c:pt>
                <c:pt idx="1879">
                  <c:v>1.0097139999999998</c:v>
                </c:pt>
                <c:pt idx="1880">
                  <c:v>1.009228999999999</c:v>
                </c:pt>
                <c:pt idx="1881">
                  <c:v>1.0087439999999999</c:v>
                </c:pt>
                <c:pt idx="1882">
                  <c:v>1.0089959999999998</c:v>
                </c:pt>
                <c:pt idx="1883">
                  <c:v>1.0092479999999999</c:v>
                </c:pt>
                <c:pt idx="1884">
                  <c:v>1.009499999999999</c:v>
                </c:pt>
                <c:pt idx="1885">
                  <c:v>1.0097519999999998</c:v>
                </c:pt>
                <c:pt idx="1886">
                  <c:v>1.009644999999999</c:v>
                </c:pt>
                <c:pt idx="1887">
                  <c:v>1.0095379999999998</c:v>
                </c:pt>
                <c:pt idx="1888">
                  <c:v>1.0077398999999991</c:v>
                </c:pt>
                <c:pt idx="1889">
                  <c:v>1.0059417999999989</c:v>
                </c:pt>
                <c:pt idx="1890">
                  <c:v>1.0052766999999991</c:v>
                </c:pt>
                <c:pt idx="1891">
                  <c:v>1.0046115999999998</c:v>
                </c:pt>
                <c:pt idx="1892">
                  <c:v>1.0039464999999992</c:v>
                </c:pt>
                <c:pt idx="1893">
                  <c:v>1.0032813999999992</c:v>
                </c:pt>
                <c:pt idx="1894">
                  <c:v>1.002616299999999</c:v>
                </c:pt>
                <c:pt idx="1895">
                  <c:v>1.001951199999999</c:v>
                </c:pt>
                <c:pt idx="1896">
                  <c:v>1.0001437</c:v>
                </c:pt>
                <c:pt idx="1897">
                  <c:v>0.99833619999999923</c:v>
                </c:pt>
                <c:pt idx="1898">
                  <c:v>0.99821979999999955</c:v>
                </c:pt>
                <c:pt idx="1899">
                  <c:v>0.99810339999999942</c:v>
                </c:pt>
                <c:pt idx="1900">
                  <c:v>0.99798699999999929</c:v>
                </c:pt>
                <c:pt idx="1901">
                  <c:v>0.9978705999999995</c:v>
                </c:pt>
                <c:pt idx="1902">
                  <c:v>0.99775419999999959</c:v>
                </c:pt>
                <c:pt idx="1903">
                  <c:v>0.99763780000000002</c:v>
                </c:pt>
                <c:pt idx="1904">
                  <c:v>0.99729629999999958</c:v>
                </c:pt>
                <c:pt idx="1905">
                  <c:v>0.99695479999999959</c:v>
                </c:pt>
                <c:pt idx="1906">
                  <c:v>0.99689269999999952</c:v>
                </c:pt>
                <c:pt idx="1907">
                  <c:v>0.99683060000000001</c:v>
                </c:pt>
                <c:pt idx="1908">
                  <c:v>0.99676850000000017</c:v>
                </c:pt>
                <c:pt idx="1909">
                  <c:v>0.9967064000000001</c:v>
                </c:pt>
                <c:pt idx="1910">
                  <c:v>0.99664430000000004</c:v>
                </c:pt>
                <c:pt idx="1911">
                  <c:v>0.99658219999999897</c:v>
                </c:pt>
                <c:pt idx="1912">
                  <c:v>0.99733069999999957</c:v>
                </c:pt>
                <c:pt idx="1913">
                  <c:v>0.9980791999999995</c:v>
                </c:pt>
                <c:pt idx="1914">
                  <c:v>0.9990527999999993</c:v>
                </c:pt>
                <c:pt idx="1915">
                  <c:v>1.000026399999999</c:v>
                </c:pt>
                <c:pt idx="1916">
                  <c:v>0.9984788</c:v>
                </c:pt>
                <c:pt idx="1917">
                  <c:v>0.99693120000000002</c:v>
                </c:pt>
                <c:pt idx="1918">
                  <c:v>0.99538359999999937</c:v>
                </c:pt>
                <c:pt idx="1919">
                  <c:v>0.99383600000000016</c:v>
                </c:pt>
                <c:pt idx="1920">
                  <c:v>0.99356719999999954</c:v>
                </c:pt>
                <c:pt idx="1921">
                  <c:v>0.99329840000000025</c:v>
                </c:pt>
                <c:pt idx="1922">
                  <c:v>0.99221900000000018</c:v>
                </c:pt>
                <c:pt idx="1923">
                  <c:v>0.99113960000000012</c:v>
                </c:pt>
                <c:pt idx="1924">
                  <c:v>0.99006020000000006</c:v>
                </c:pt>
                <c:pt idx="1925">
                  <c:v>0.98898079999999955</c:v>
                </c:pt>
                <c:pt idx="1926">
                  <c:v>0.99053520000000006</c:v>
                </c:pt>
                <c:pt idx="1927">
                  <c:v>0.99208960000000013</c:v>
                </c:pt>
                <c:pt idx="1928">
                  <c:v>0.99297389999999952</c:v>
                </c:pt>
                <c:pt idx="1929">
                  <c:v>0.99385820000000002</c:v>
                </c:pt>
                <c:pt idx="1930">
                  <c:v>0.99346369999999917</c:v>
                </c:pt>
                <c:pt idx="1931">
                  <c:v>0.9930692000000001</c:v>
                </c:pt>
                <c:pt idx="1932">
                  <c:v>0.99267469999999991</c:v>
                </c:pt>
                <c:pt idx="1933">
                  <c:v>0.99228020000000006</c:v>
                </c:pt>
                <c:pt idx="1934">
                  <c:v>0.99188569999999987</c:v>
                </c:pt>
                <c:pt idx="1935">
                  <c:v>0.99149120000000013</c:v>
                </c:pt>
                <c:pt idx="1936">
                  <c:v>0.98990090000000008</c:v>
                </c:pt>
                <c:pt idx="1937">
                  <c:v>0.98831059999999948</c:v>
                </c:pt>
                <c:pt idx="1938">
                  <c:v>0.98739040000000011</c:v>
                </c:pt>
                <c:pt idx="1939">
                  <c:v>0.98647020000000007</c:v>
                </c:pt>
                <c:pt idx="1940">
                  <c:v>0.9855499999999997</c:v>
                </c:pt>
                <c:pt idx="1941">
                  <c:v>0.98462980000000055</c:v>
                </c:pt>
                <c:pt idx="1942">
                  <c:v>0.98370960000000052</c:v>
                </c:pt>
                <c:pt idx="1943">
                  <c:v>0.98278940000000004</c:v>
                </c:pt>
                <c:pt idx="1944">
                  <c:v>0.98261419999999944</c:v>
                </c:pt>
                <c:pt idx="1945">
                  <c:v>0.98243899999999929</c:v>
                </c:pt>
                <c:pt idx="1946">
                  <c:v>0.98342629999999942</c:v>
                </c:pt>
                <c:pt idx="1947">
                  <c:v>0.98441359999999944</c:v>
                </c:pt>
                <c:pt idx="1948">
                  <c:v>0.98540089999999958</c:v>
                </c:pt>
                <c:pt idx="1949">
                  <c:v>0.98638819999999916</c:v>
                </c:pt>
                <c:pt idx="1950">
                  <c:v>0.98737549999999996</c:v>
                </c:pt>
                <c:pt idx="1951">
                  <c:v>0.98836279999999888</c:v>
                </c:pt>
                <c:pt idx="1952">
                  <c:v>0.98848439999999926</c:v>
                </c:pt>
                <c:pt idx="1953">
                  <c:v>0.98860599999999987</c:v>
                </c:pt>
                <c:pt idx="1954">
                  <c:v>0.98798259999999927</c:v>
                </c:pt>
                <c:pt idx="1955">
                  <c:v>0.98735919999999955</c:v>
                </c:pt>
                <c:pt idx="1956">
                  <c:v>0.98748269999999927</c:v>
                </c:pt>
                <c:pt idx="1957">
                  <c:v>0.9876062000000001</c:v>
                </c:pt>
                <c:pt idx="1958">
                  <c:v>0.98772969999999982</c:v>
                </c:pt>
                <c:pt idx="1959">
                  <c:v>0.98785319999999943</c:v>
                </c:pt>
                <c:pt idx="1960">
                  <c:v>0.98867480000000052</c:v>
                </c:pt>
                <c:pt idx="1961">
                  <c:v>0.98949639999999928</c:v>
                </c:pt>
                <c:pt idx="1962">
                  <c:v>0.99118369999999956</c:v>
                </c:pt>
                <c:pt idx="1963">
                  <c:v>0.9928709999999995</c:v>
                </c:pt>
                <c:pt idx="1964">
                  <c:v>0.99455829999999956</c:v>
                </c:pt>
                <c:pt idx="1965">
                  <c:v>0.99624559999999951</c:v>
                </c:pt>
                <c:pt idx="1966">
                  <c:v>0.99758689999999928</c:v>
                </c:pt>
                <c:pt idx="1967">
                  <c:v>0.99892819999999949</c:v>
                </c:pt>
                <c:pt idx="1968">
                  <c:v>0.99572769999999999</c:v>
                </c:pt>
                <c:pt idx="1969">
                  <c:v>0.99252719999999917</c:v>
                </c:pt>
                <c:pt idx="1970">
                  <c:v>0.98862859999999986</c:v>
                </c:pt>
                <c:pt idx="1971">
                  <c:v>0.98472999999999988</c:v>
                </c:pt>
                <c:pt idx="1972">
                  <c:v>0.98083139999999958</c:v>
                </c:pt>
                <c:pt idx="1973">
                  <c:v>0.97693279999999949</c:v>
                </c:pt>
                <c:pt idx="1974">
                  <c:v>0.97303420000000052</c:v>
                </c:pt>
                <c:pt idx="1975">
                  <c:v>0.96893239999999958</c:v>
                </c:pt>
                <c:pt idx="1976">
                  <c:v>0.96354159999999989</c:v>
                </c:pt>
                <c:pt idx="1977">
                  <c:v>0.95815079999999997</c:v>
                </c:pt>
                <c:pt idx="1978">
                  <c:v>0.95730180000000054</c:v>
                </c:pt>
                <c:pt idx="1979">
                  <c:v>0.95645279999999944</c:v>
                </c:pt>
                <c:pt idx="1980">
                  <c:v>0.95560380000000056</c:v>
                </c:pt>
                <c:pt idx="1981">
                  <c:v>0.9547547999999999</c:v>
                </c:pt>
                <c:pt idx="1982">
                  <c:v>0.95390580000000058</c:v>
                </c:pt>
                <c:pt idx="1983">
                  <c:v>0.95305679999999959</c:v>
                </c:pt>
                <c:pt idx="1984">
                  <c:v>0.95155309999999949</c:v>
                </c:pt>
                <c:pt idx="1985">
                  <c:v>0.95042219999999955</c:v>
                </c:pt>
                <c:pt idx="1986">
                  <c:v>0.94993709999999998</c:v>
                </c:pt>
                <c:pt idx="1987">
                  <c:v>0.94945199999999996</c:v>
                </c:pt>
                <c:pt idx="1988">
                  <c:v>0.9489668999999995</c:v>
                </c:pt>
                <c:pt idx="1989">
                  <c:v>0.94848179999999949</c:v>
                </c:pt>
                <c:pt idx="1990">
                  <c:v>0.94799670000000003</c:v>
                </c:pt>
                <c:pt idx="1991">
                  <c:v>0.94751160000000001</c:v>
                </c:pt>
                <c:pt idx="1992">
                  <c:v>0.94470459999999989</c:v>
                </c:pt>
                <c:pt idx="1993">
                  <c:v>0.94189759999999989</c:v>
                </c:pt>
                <c:pt idx="1994">
                  <c:v>0.93974530000000034</c:v>
                </c:pt>
                <c:pt idx="1995">
                  <c:v>0.93999939999999982</c:v>
                </c:pt>
                <c:pt idx="1996">
                  <c:v>0.94025349999999952</c:v>
                </c:pt>
                <c:pt idx="1997">
                  <c:v>0.94050759999999956</c:v>
                </c:pt>
                <c:pt idx="1998">
                  <c:v>0.94076169999999981</c:v>
                </c:pt>
                <c:pt idx="1999">
                  <c:v>0.94101579999999951</c:v>
                </c:pt>
                <c:pt idx="2000">
                  <c:v>0.94155189999999978</c:v>
                </c:pt>
                <c:pt idx="2001">
                  <c:v>0.94208799999999959</c:v>
                </c:pt>
                <c:pt idx="2002">
                  <c:v>0.94494599999999984</c:v>
                </c:pt>
                <c:pt idx="2003">
                  <c:v>0.94780399999999987</c:v>
                </c:pt>
                <c:pt idx="2004">
                  <c:v>0.95066200000000001</c:v>
                </c:pt>
                <c:pt idx="2005">
                  <c:v>0.95181830000000001</c:v>
                </c:pt>
                <c:pt idx="2006">
                  <c:v>0.95297460000000056</c:v>
                </c:pt>
                <c:pt idx="2007">
                  <c:v>0.95413090000000023</c:v>
                </c:pt>
                <c:pt idx="2008">
                  <c:v>0.9561918000000007</c:v>
                </c:pt>
                <c:pt idx="2009">
                  <c:v>0.95825270000000007</c:v>
                </c:pt>
                <c:pt idx="2010">
                  <c:v>0.96003160000000054</c:v>
                </c:pt>
                <c:pt idx="2011">
                  <c:v>0.96181050000000001</c:v>
                </c:pt>
                <c:pt idx="2012">
                  <c:v>0.96358940000000004</c:v>
                </c:pt>
                <c:pt idx="2013">
                  <c:v>0.96536829999999996</c:v>
                </c:pt>
                <c:pt idx="2014">
                  <c:v>0.96714719999999998</c:v>
                </c:pt>
                <c:pt idx="2015">
                  <c:v>0.96617330000000001</c:v>
                </c:pt>
                <c:pt idx="2016">
                  <c:v>0.96344209999999997</c:v>
                </c:pt>
                <c:pt idx="2017">
                  <c:v>0.96071089999999992</c:v>
                </c:pt>
                <c:pt idx="2018">
                  <c:v>0.9570751000000004</c:v>
                </c:pt>
                <c:pt idx="2019">
                  <c:v>0.95343929999999999</c:v>
                </c:pt>
                <c:pt idx="2020">
                  <c:v>0.94980350000000002</c:v>
                </c:pt>
                <c:pt idx="2021">
                  <c:v>0.9461676999999995</c:v>
                </c:pt>
                <c:pt idx="2022">
                  <c:v>0.94253189999999998</c:v>
                </c:pt>
                <c:pt idx="2023">
                  <c:v>0.93889610000000001</c:v>
                </c:pt>
                <c:pt idx="2024">
                  <c:v>0.93807419999999997</c:v>
                </c:pt>
                <c:pt idx="2025">
                  <c:v>0.93821619999999928</c:v>
                </c:pt>
                <c:pt idx="2026">
                  <c:v>0.94011549999999988</c:v>
                </c:pt>
                <c:pt idx="2027">
                  <c:v>0.94201480000000015</c:v>
                </c:pt>
                <c:pt idx="2028">
                  <c:v>0.94391409999999998</c:v>
                </c:pt>
                <c:pt idx="2029">
                  <c:v>0.94581340000000014</c:v>
                </c:pt>
                <c:pt idx="2030">
                  <c:v>0.94771269999999996</c:v>
                </c:pt>
                <c:pt idx="2031">
                  <c:v>0.9496119999999999</c:v>
                </c:pt>
                <c:pt idx="2032">
                  <c:v>0.95111699999999955</c:v>
                </c:pt>
                <c:pt idx="2033">
                  <c:v>0.95262200000000052</c:v>
                </c:pt>
                <c:pt idx="2034">
                  <c:v>0.95131309999999969</c:v>
                </c:pt>
                <c:pt idx="2035">
                  <c:v>0.95285530000000052</c:v>
                </c:pt>
                <c:pt idx="2036">
                  <c:v>0.95439750000000001</c:v>
                </c:pt>
                <c:pt idx="2037">
                  <c:v>0.9559397000000005</c:v>
                </c:pt>
                <c:pt idx="2038">
                  <c:v>0.95748189999999977</c:v>
                </c:pt>
                <c:pt idx="2039">
                  <c:v>0.95902409999999993</c:v>
                </c:pt>
                <c:pt idx="2040">
                  <c:v>0.95967530000000045</c:v>
                </c:pt>
                <c:pt idx="2041">
                  <c:v>0.96032650000000008</c:v>
                </c:pt>
                <c:pt idx="2042">
                  <c:v>0.96137200000000012</c:v>
                </c:pt>
                <c:pt idx="2043">
                  <c:v>0.9624174999999997</c:v>
                </c:pt>
                <c:pt idx="2044">
                  <c:v>0.96346299999999929</c:v>
                </c:pt>
                <c:pt idx="2045">
                  <c:v>0.9624562999999996</c:v>
                </c:pt>
                <c:pt idx="2046">
                  <c:v>0.9614495999999999</c:v>
                </c:pt>
                <c:pt idx="2047">
                  <c:v>0.96044289999999999</c:v>
                </c:pt>
                <c:pt idx="2048">
                  <c:v>0.95652769999999987</c:v>
                </c:pt>
                <c:pt idx="2049">
                  <c:v>0.95261249999999986</c:v>
                </c:pt>
                <c:pt idx="2050">
                  <c:v>0.9495882999999995</c:v>
                </c:pt>
                <c:pt idx="2051">
                  <c:v>0.94656409999999958</c:v>
                </c:pt>
                <c:pt idx="2052">
                  <c:v>0.94353989999999988</c:v>
                </c:pt>
                <c:pt idx="2053">
                  <c:v>0.94051569999999951</c:v>
                </c:pt>
                <c:pt idx="2054">
                  <c:v>0.93749149999999981</c:v>
                </c:pt>
                <c:pt idx="2055">
                  <c:v>0.93557819999999958</c:v>
                </c:pt>
                <c:pt idx="2056">
                  <c:v>0.93459899999999951</c:v>
                </c:pt>
                <c:pt idx="2057">
                  <c:v>0.93361980000000044</c:v>
                </c:pt>
                <c:pt idx="2058">
                  <c:v>0.93554909999999991</c:v>
                </c:pt>
                <c:pt idx="2059">
                  <c:v>0.93747840000000005</c:v>
                </c:pt>
                <c:pt idx="2060">
                  <c:v>0.93940769999999996</c:v>
                </c:pt>
                <c:pt idx="2061">
                  <c:v>0.94133700000000009</c:v>
                </c:pt>
                <c:pt idx="2062">
                  <c:v>0.94326629999999956</c:v>
                </c:pt>
                <c:pt idx="2063">
                  <c:v>0.94519559999999991</c:v>
                </c:pt>
                <c:pt idx="2064">
                  <c:v>0.94498110000000002</c:v>
                </c:pt>
                <c:pt idx="2065">
                  <c:v>0.94257739999999957</c:v>
                </c:pt>
                <c:pt idx="2066">
                  <c:v>0.93923959999999951</c:v>
                </c:pt>
                <c:pt idx="2067">
                  <c:v>0.93590179999999989</c:v>
                </c:pt>
                <c:pt idx="2068">
                  <c:v>0.93256399999999928</c:v>
                </c:pt>
                <c:pt idx="2069">
                  <c:v>0.92922619999999956</c:v>
                </c:pt>
                <c:pt idx="2070">
                  <c:v>0.9258884000000005</c:v>
                </c:pt>
                <c:pt idx="2071">
                  <c:v>0.92255059999999944</c:v>
                </c:pt>
                <c:pt idx="2072">
                  <c:v>0.92147460000000003</c:v>
                </c:pt>
                <c:pt idx="2073">
                  <c:v>0.92039859999999951</c:v>
                </c:pt>
                <c:pt idx="2074">
                  <c:v>0.91968749999999999</c:v>
                </c:pt>
                <c:pt idx="2075">
                  <c:v>0.92017040000000061</c:v>
                </c:pt>
                <c:pt idx="2076">
                  <c:v>0.92065330000000023</c:v>
                </c:pt>
                <c:pt idx="2077">
                  <c:v>0.92113620000000007</c:v>
                </c:pt>
                <c:pt idx="2078">
                  <c:v>0.92161910000000002</c:v>
                </c:pt>
                <c:pt idx="2079">
                  <c:v>0.92210200000000009</c:v>
                </c:pt>
                <c:pt idx="2080">
                  <c:v>0.91993939999999996</c:v>
                </c:pt>
                <c:pt idx="2081">
                  <c:v>0.9177768000000005</c:v>
                </c:pt>
                <c:pt idx="2082">
                  <c:v>0.91335239999999929</c:v>
                </c:pt>
                <c:pt idx="2083">
                  <c:v>0.90892800000000051</c:v>
                </c:pt>
                <c:pt idx="2084">
                  <c:v>0.90762970000000065</c:v>
                </c:pt>
                <c:pt idx="2085">
                  <c:v>0.90633140000000023</c:v>
                </c:pt>
                <c:pt idx="2086">
                  <c:v>0.9050330999999997</c:v>
                </c:pt>
                <c:pt idx="2087">
                  <c:v>0.90373479999999951</c:v>
                </c:pt>
                <c:pt idx="2088">
                  <c:v>0.90218869999999951</c:v>
                </c:pt>
                <c:pt idx="2089">
                  <c:v>0.90064259999999996</c:v>
                </c:pt>
                <c:pt idx="2090">
                  <c:v>0.90174199999999993</c:v>
                </c:pt>
                <c:pt idx="2091">
                  <c:v>0.90284140000000046</c:v>
                </c:pt>
                <c:pt idx="2092">
                  <c:v>0.90394079999999999</c:v>
                </c:pt>
                <c:pt idx="2093">
                  <c:v>0.90504019999999996</c:v>
                </c:pt>
                <c:pt idx="2094">
                  <c:v>0.90442539999999949</c:v>
                </c:pt>
                <c:pt idx="2095">
                  <c:v>0.90381059999999958</c:v>
                </c:pt>
                <c:pt idx="2096">
                  <c:v>0.90544079999999949</c:v>
                </c:pt>
                <c:pt idx="2097">
                  <c:v>0.90707099999999996</c:v>
                </c:pt>
                <c:pt idx="2098">
                  <c:v>0.90894900000000045</c:v>
                </c:pt>
                <c:pt idx="2099">
                  <c:v>0.9108269999999995</c:v>
                </c:pt>
                <c:pt idx="2100">
                  <c:v>0.91270500000000054</c:v>
                </c:pt>
                <c:pt idx="2101">
                  <c:v>0.91458299999999937</c:v>
                </c:pt>
                <c:pt idx="2102">
                  <c:v>0.91646099999999941</c:v>
                </c:pt>
                <c:pt idx="2103">
                  <c:v>0.91833900000000013</c:v>
                </c:pt>
                <c:pt idx="2104">
                  <c:v>0.91762840000000057</c:v>
                </c:pt>
                <c:pt idx="2105">
                  <c:v>0.91691780000000001</c:v>
                </c:pt>
                <c:pt idx="2106">
                  <c:v>0.91396220000000006</c:v>
                </c:pt>
                <c:pt idx="2107">
                  <c:v>0.9110066</c:v>
                </c:pt>
                <c:pt idx="2108">
                  <c:v>0.90805100000000005</c:v>
                </c:pt>
                <c:pt idx="2109">
                  <c:v>0.90509540000000055</c:v>
                </c:pt>
                <c:pt idx="2110">
                  <c:v>0.90213979999999949</c:v>
                </c:pt>
                <c:pt idx="2111">
                  <c:v>0.89918419999999954</c:v>
                </c:pt>
                <c:pt idx="2112">
                  <c:v>0.89983989999999991</c:v>
                </c:pt>
                <c:pt idx="2113">
                  <c:v>0.90049559999999951</c:v>
                </c:pt>
                <c:pt idx="2114">
                  <c:v>0.89994739999999951</c:v>
                </c:pt>
                <c:pt idx="2115">
                  <c:v>0.89939919999999951</c:v>
                </c:pt>
                <c:pt idx="2116">
                  <c:v>0.89885099999999996</c:v>
                </c:pt>
                <c:pt idx="2117">
                  <c:v>0.89830280000000007</c:v>
                </c:pt>
                <c:pt idx="2118">
                  <c:v>0.89775460000000051</c:v>
                </c:pt>
                <c:pt idx="2119">
                  <c:v>0.89720639999999929</c:v>
                </c:pt>
                <c:pt idx="2120">
                  <c:v>0.89634170000000002</c:v>
                </c:pt>
                <c:pt idx="2121">
                  <c:v>0.89547700000000019</c:v>
                </c:pt>
                <c:pt idx="2122">
                  <c:v>0.89100100000000015</c:v>
                </c:pt>
                <c:pt idx="2123">
                  <c:v>0.88652500000000001</c:v>
                </c:pt>
                <c:pt idx="2124">
                  <c:v>0.88858929999999958</c:v>
                </c:pt>
                <c:pt idx="2125">
                  <c:v>0.89065359999999949</c:v>
                </c:pt>
                <c:pt idx="2126">
                  <c:v>0.89271789999999951</c:v>
                </c:pt>
                <c:pt idx="2127">
                  <c:v>0.89478219999999931</c:v>
                </c:pt>
                <c:pt idx="2128">
                  <c:v>0.89489579999999991</c:v>
                </c:pt>
                <c:pt idx="2129">
                  <c:v>0.89500939999999951</c:v>
                </c:pt>
                <c:pt idx="2130">
                  <c:v>0.8954394999999995</c:v>
                </c:pt>
                <c:pt idx="2131">
                  <c:v>0.89586959999999949</c:v>
                </c:pt>
                <c:pt idx="2132">
                  <c:v>0.89629969999999992</c:v>
                </c:pt>
                <c:pt idx="2133">
                  <c:v>0.89672979999999991</c:v>
                </c:pt>
                <c:pt idx="2134">
                  <c:v>0.89283090000000009</c:v>
                </c:pt>
                <c:pt idx="2135">
                  <c:v>0.8889319999999995</c:v>
                </c:pt>
                <c:pt idx="2136">
                  <c:v>0.88332969999999977</c:v>
                </c:pt>
                <c:pt idx="2137">
                  <c:v>0.87772739999999982</c:v>
                </c:pt>
                <c:pt idx="2138">
                  <c:v>0.87407580000000074</c:v>
                </c:pt>
                <c:pt idx="2139">
                  <c:v>0.87042420000000054</c:v>
                </c:pt>
                <c:pt idx="2140">
                  <c:v>0.86677260000000045</c:v>
                </c:pt>
                <c:pt idx="2141">
                  <c:v>0.86312099999999992</c:v>
                </c:pt>
                <c:pt idx="2142">
                  <c:v>0.85946940000000005</c:v>
                </c:pt>
                <c:pt idx="2143">
                  <c:v>0.85581779999999996</c:v>
                </c:pt>
                <c:pt idx="2144">
                  <c:v>0.85343449999999998</c:v>
                </c:pt>
                <c:pt idx="2145">
                  <c:v>0.85105120000000045</c:v>
                </c:pt>
                <c:pt idx="2146">
                  <c:v>0.85037130000000061</c:v>
                </c:pt>
                <c:pt idx="2147">
                  <c:v>0.84969140000000076</c:v>
                </c:pt>
                <c:pt idx="2148">
                  <c:v>0.84901149999999992</c:v>
                </c:pt>
                <c:pt idx="2149">
                  <c:v>0.84833160000000052</c:v>
                </c:pt>
                <c:pt idx="2150">
                  <c:v>0.84765170000000056</c:v>
                </c:pt>
                <c:pt idx="2151">
                  <c:v>0.84697180000000072</c:v>
                </c:pt>
                <c:pt idx="2152">
                  <c:v>0.84970140000000072</c:v>
                </c:pt>
                <c:pt idx="2153">
                  <c:v>0.85243099999999949</c:v>
                </c:pt>
                <c:pt idx="2154">
                  <c:v>0.85295159999999992</c:v>
                </c:pt>
                <c:pt idx="2155">
                  <c:v>0.85347220000000001</c:v>
                </c:pt>
                <c:pt idx="2156">
                  <c:v>0.85399280000000044</c:v>
                </c:pt>
                <c:pt idx="2157">
                  <c:v>0.85451340000000009</c:v>
                </c:pt>
                <c:pt idx="2158">
                  <c:v>0.85503400000000052</c:v>
                </c:pt>
                <c:pt idx="2159">
                  <c:v>0.85555460000000061</c:v>
                </c:pt>
                <c:pt idx="2160">
                  <c:v>0.85570720000000056</c:v>
                </c:pt>
                <c:pt idx="2161">
                  <c:v>0.85585979999999995</c:v>
                </c:pt>
                <c:pt idx="2162">
                  <c:v>0.85260290000000061</c:v>
                </c:pt>
                <c:pt idx="2163">
                  <c:v>0.84934600000000005</c:v>
                </c:pt>
                <c:pt idx="2164">
                  <c:v>0.85096430000000001</c:v>
                </c:pt>
                <c:pt idx="2165">
                  <c:v>0.85258260000000008</c:v>
                </c:pt>
                <c:pt idx="2166">
                  <c:v>0.85420090000000004</c:v>
                </c:pt>
                <c:pt idx="2167">
                  <c:v>0.85581920000000045</c:v>
                </c:pt>
                <c:pt idx="2168">
                  <c:v>0.8546073000000004</c:v>
                </c:pt>
                <c:pt idx="2169">
                  <c:v>0.85339539999999992</c:v>
                </c:pt>
                <c:pt idx="2170">
                  <c:v>0.85255150000000002</c:v>
                </c:pt>
                <c:pt idx="2171">
                  <c:v>0.8517075999999999</c:v>
                </c:pt>
                <c:pt idx="2172">
                  <c:v>0.8508637</c:v>
                </c:pt>
                <c:pt idx="2173">
                  <c:v>0.85824700000000054</c:v>
                </c:pt>
                <c:pt idx="2174">
                  <c:v>0.86364400000000086</c:v>
                </c:pt>
                <c:pt idx="2175">
                  <c:v>0.86904099999999995</c:v>
                </c:pt>
                <c:pt idx="2176">
                  <c:v>0.86951449999999986</c:v>
                </c:pt>
                <c:pt idx="2177">
                  <c:v>0.86998799999999987</c:v>
                </c:pt>
                <c:pt idx="2178">
                  <c:v>0.87329170000000045</c:v>
                </c:pt>
                <c:pt idx="2179">
                  <c:v>0.87659540000000058</c:v>
                </c:pt>
                <c:pt idx="2180">
                  <c:v>0.87989910000000071</c:v>
                </c:pt>
                <c:pt idx="2181">
                  <c:v>0.88320280000000007</c:v>
                </c:pt>
                <c:pt idx="2182">
                  <c:v>0.88650649999999953</c:v>
                </c:pt>
                <c:pt idx="2183">
                  <c:v>0.88789550000000061</c:v>
                </c:pt>
                <c:pt idx="2184">
                  <c:v>0.88060000000000005</c:v>
                </c:pt>
                <c:pt idx="2185">
                  <c:v>0.87330450000000004</c:v>
                </c:pt>
                <c:pt idx="2186">
                  <c:v>0.8709325</c:v>
                </c:pt>
                <c:pt idx="2187">
                  <c:v>0.86856050000000007</c:v>
                </c:pt>
                <c:pt idx="2188">
                  <c:v>0.86618850000000014</c:v>
                </c:pt>
                <c:pt idx="2189">
                  <c:v>0.8638165000000001</c:v>
                </c:pt>
                <c:pt idx="2190">
                  <c:v>0.86144450000000061</c:v>
                </c:pt>
                <c:pt idx="2191">
                  <c:v>0.85907250000000013</c:v>
                </c:pt>
                <c:pt idx="2192">
                  <c:v>0.85889470000000068</c:v>
                </c:pt>
                <c:pt idx="2193">
                  <c:v>0.85240440000000062</c:v>
                </c:pt>
                <c:pt idx="2194">
                  <c:v>0.85459860000000054</c:v>
                </c:pt>
                <c:pt idx="2195">
                  <c:v>0.8567928000000008</c:v>
                </c:pt>
                <c:pt idx="2196">
                  <c:v>0.85898700000000061</c:v>
                </c:pt>
                <c:pt idx="2197">
                  <c:v>0.86118120000000065</c:v>
                </c:pt>
                <c:pt idx="2198">
                  <c:v>0.86172750000000053</c:v>
                </c:pt>
                <c:pt idx="2199">
                  <c:v>0.86227380000000065</c:v>
                </c:pt>
                <c:pt idx="2200">
                  <c:v>0.86202950000000045</c:v>
                </c:pt>
                <c:pt idx="2201">
                  <c:v>0.86178520000000081</c:v>
                </c:pt>
                <c:pt idx="2202">
                  <c:v>0.85934670000000002</c:v>
                </c:pt>
                <c:pt idx="2203">
                  <c:v>0.85690820000000045</c:v>
                </c:pt>
                <c:pt idx="2204">
                  <c:v>0.85446969999999989</c:v>
                </c:pt>
                <c:pt idx="2205">
                  <c:v>0.85203120000000054</c:v>
                </c:pt>
                <c:pt idx="2206">
                  <c:v>0.84959269999999998</c:v>
                </c:pt>
                <c:pt idx="2207">
                  <c:v>0.84715419999999997</c:v>
                </c:pt>
                <c:pt idx="2208">
                  <c:v>0.84671120000000044</c:v>
                </c:pt>
                <c:pt idx="2209">
                  <c:v>0.84626820000000014</c:v>
                </c:pt>
                <c:pt idx="2210">
                  <c:v>0.84661580000000058</c:v>
                </c:pt>
                <c:pt idx="2211">
                  <c:v>0.84696340000000014</c:v>
                </c:pt>
                <c:pt idx="2212">
                  <c:v>0.84731100000000004</c:v>
                </c:pt>
                <c:pt idx="2213">
                  <c:v>0.84683449999999993</c:v>
                </c:pt>
                <c:pt idx="2214">
                  <c:v>0.84635800000000005</c:v>
                </c:pt>
                <c:pt idx="2215">
                  <c:v>0.84588150000000062</c:v>
                </c:pt>
                <c:pt idx="2216">
                  <c:v>0.8485471999999995</c:v>
                </c:pt>
                <c:pt idx="2217">
                  <c:v>0.85121289999999949</c:v>
                </c:pt>
                <c:pt idx="2218">
                  <c:v>0.85353100000000004</c:v>
                </c:pt>
                <c:pt idx="2219">
                  <c:v>0.85584910000000058</c:v>
                </c:pt>
                <c:pt idx="2220">
                  <c:v>0.85816719999999957</c:v>
                </c:pt>
                <c:pt idx="2221">
                  <c:v>0.86048530000000001</c:v>
                </c:pt>
                <c:pt idx="2222">
                  <c:v>0.86280340000000044</c:v>
                </c:pt>
                <c:pt idx="2223">
                  <c:v>0.86594560000000098</c:v>
                </c:pt>
                <c:pt idx="2224">
                  <c:v>0.86678820000000045</c:v>
                </c:pt>
                <c:pt idx="2225">
                  <c:v>0.86763079999999992</c:v>
                </c:pt>
                <c:pt idx="2226">
                  <c:v>0.86533119999999997</c:v>
                </c:pt>
                <c:pt idx="2227">
                  <c:v>0.86377659999999989</c:v>
                </c:pt>
                <c:pt idx="2228">
                  <c:v>0.86222199999999982</c:v>
                </c:pt>
                <c:pt idx="2229">
                  <c:v>0.86066739999999986</c:v>
                </c:pt>
                <c:pt idx="2230">
                  <c:v>0.85911279999999957</c:v>
                </c:pt>
                <c:pt idx="2231">
                  <c:v>0.85755819999999949</c:v>
                </c:pt>
                <c:pt idx="2232">
                  <c:v>0.85709810000000042</c:v>
                </c:pt>
                <c:pt idx="2233">
                  <c:v>0.8566379999999999</c:v>
                </c:pt>
                <c:pt idx="2234">
                  <c:v>0.8584775</c:v>
                </c:pt>
                <c:pt idx="2235">
                  <c:v>0.860317</c:v>
                </c:pt>
                <c:pt idx="2236">
                  <c:v>0.86215649999999999</c:v>
                </c:pt>
                <c:pt idx="2237">
                  <c:v>0.86325099999999999</c:v>
                </c:pt>
                <c:pt idx="2238">
                  <c:v>0.86434550000000043</c:v>
                </c:pt>
                <c:pt idx="2239">
                  <c:v>0.86543999999999988</c:v>
                </c:pt>
                <c:pt idx="2240">
                  <c:v>0.86791869999999993</c:v>
                </c:pt>
                <c:pt idx="2241">
                  <c:v>0.87039740000000054</c:v>
                </c:pt>
                <c:pt idx="2242">
                  <c:v>0.87071750000000014</c:v>
                </c:pt>
                <c:pt idx="2243">
                  <c:v>0.87103759999999997</c:v>
                </c:pt>
                <c:pt idx="2244">
                  <c:v>0.87135770000000012</c:v>
                </c:pt>
                <c:pt idx="2245">
                  <c:v>0.87167779999999995</c:v>
                </c:pt>
                <c:pt idx="2246">
                  <c:v>0.87199790000000033</c:v>
                </c:pt>
                <c:pt idx="2247">
                  <c:v>0.87231799999999959</c:v>
                </c:pt>
                <c:pt idx="2248">
                  <c:v>0.8723727999999995</c:v>
                </c:pt>
                <c:pt idx="2249">
                  <c:v>0.87242759999999997</c:v>
                </c:pt>
                <c:pt idx="2250">
                  <c:v>0.87109819999999993</c:v>
                </c:pt>
                <c:pt idx="2251">
                  <c:v>0.8697687999999999</c:v>
                </c:pt>
                <c:pt idx="2252">
                  <c:v>0.8695035000000001</c:v>
                </c:pt>
                <c:pt idx="2253">
                  <c:v>0.86923820000000052</c:v>
                </c:pt>
                <c:pt idx="2254">
                  <c:v>0.8689729000000006</c:v>
                </c:pt>
                <c:pt idx="2255">
                  <c:v>0.8687076000000008</c:v>
                </c:pt>
                <c:pt idx="2256">
                  <c:v>0.8661524000000006</c:v>
                </c:pt>
                <c:pt idx="2257">
                  <c:v>0.86476319999999951</c:v>
                </c:pt>
                <c:pt idx="2258">
                  <c:v>0.86363930000000044</c:v>
                </c:pt>
                <c:pt idx="2259">
                  <c:v>0.86251539999999949</c:v>
                </c:pt>
                <c:pt idx="2260">
                  <c:v>0.86139150000000031</c:v>
                </c:pt>
                <c:pt idx="2261">
                  <c:v>0.86026759999999958</c:v>
                </c:pt>
                <c:pt idx="2262">
                  <c:v>0.85914369999999973</c:v>
                </c:pt>
                <c:pt idx="2263">
                  <c:v>0.85801979999999978</c:v>
                </c:pt>
                <c:pt idx="2264">
                  <c:v>0.85723539999999987</c:v>
                </c:pt>
                <c:pt idx="2265">
                  <c:v>0.85645099999999952</c:v>
                </c:pt>
                <c:pt idx="2266">
                  <c:v>0.8579564999999999</c:v>
                </c:pt>
                <c:pt idx="2267">
                  <c:v>0.85829599999999984</c:v>
                </c:pt>
                <c:pt idx="2268">
                  <c:v>0.85863550000000033</c:v>
                </c:pt>
                <c:pt idx="2269">
                  <c:v>0.85897499999999982</c:v>
                </c:pt>
                <c:pt idx="2270">
                  <c:v>0.85931449999999998</c:v>
                </c:pt>
                <c:pt idx="2271">
                  <c:v>0.8577039999999998</c:v>
                </c:pt>
                <c:pt idx="2272">
                  <c:v>0.85599279999999989</c:v>
                </c:pt>
                <c:pt idx="2273">
                  <c:v>0.85428159999999997</c:v>
                </c:pt>
                <c:pt idx="2274">
                  <c:v>0.85223090000000001</c:v>
                </c:pt>
                <c:pt idx="2275">
                  <c:v>0.85018020000000061</c:v>
                </c:pt>
                <c:pt idx="2276">
                  <c:v>0.84812950000000054</c:v>
                </c:pt>
                <c:pt idx="2277">
                  <c:v>0.8460788000000008</c:v>
                </c:pt>
                <c:pt idx="2278">
                  <c:v>0.84402810000000061</c:v>
                </c:pt>
                <c:pt idx="2279">
                  <c:v>0.84197740000000065</c:v>
                </c:pt>
                <c:pt idx="2280">
                  <c:v>0.84112150000000063</c:v>
                </c:pt>
                <c:pt idx="2281">
                  <c:v>0.84221560000000051</c:v>
                </c:pt>
                <c:pt idx="2282">
                  <c:v>0.84341040000000012</c:v>
                </c:pt>
                <c:pt idx="2283">
                  <c:v>0.84460519999999994</c:v>
                </c:pt>
                <c:pt idx="2284">
                  <c:v>0.84580000000000044</c:v>
                </c:pt>
                <c:pt idx="2285">
                  <c:v>0.84699479999999983</c:v>
                </c:pt>
                <c:pt idx="2286">
                  <c:v>0.84827359999999996</c:v>
                </c:pt>
                <c:pt idx="2287">
                  <c:v>0.84955239999999943</c:v>
                </c:pt>
                <c:pt idx="2288">
                  <c:v>0.84970649999999992</c:v>
                </c:pt>
                <c:pt idx="2289">
                  <c:v>0.84986059999999986</c:v>
                </c:pt>
                <c:pt idx="2290">
                  <c:v>0.8488199000000004</c:v>
                </c:pt>
                <c:pt idx="2291">
                  <c:v>0.84777920000000084</c:v>
                </c:pt>
                <c:pt idx="2292">
                  <c:v>0.8467385000000005</c:v>
                </c:pt>
                <c:pt idx="2293">
                  <c:v>0.84569779999999994</c:v>
                </c:pt>
                <c:pt idx="2294">
                  <c:v>0.84465709999999983</c:v>
                </c:pt>
                <c:pt idx="2295">
                  <c:v>0.84361639999999949</c:v>
                </c:pt>
                <c:pt idx="2296">
                  <c:v>0.84161219999999959</c:v>
                </c:pt>
                <c:pt idx="2297">
                  <c:v>0.83960799999999991</c:v>
                </c:pt>
                <c:pt idx="2298">
                  <c:v>0.83872850000000043</c:v>
                </c:pt>
                <c:pt idx="2299">
                  <c:v>0.83784899999999995</c:v>
                </c:pt>
                <c:pt idx="2300">
                  <c:v>0.83696950000000003</c:v>
                </c:pt>
                <c:pt idx="2301">
                  <c:v>0.83616749999999951</c:v>
                </c:pt>
                <c:pt idx="2302">
                  <c:v>0.83536549999999998</c:v>
                </c:pt>
                <c:pt idx="2303">
                  <c:v>0.83456349999999957</c:v>
                </c:pt>
                <c:pt idx="2304">
                  <c:v>0.8315056999999999</c:v>
                </c:pt>
                <c:pt idx="2305">
                  <c:v>0.8284478999999999</c:v>
                </c:pt>
                <c:pt idx="2306">
                  <c:v>0.82626960000000005</c:v>
                </c:pt>
                <c:pt idx="2307">
                  <c:v>0.8240913000000003</c:v>
                </c:pt>
                <c:pt idx="2308">
                  <c:v>0.821913</c:v>
                </c:pt>
                <c:pt idx="2309">
                  <c:v>0.81973469999999993</c:v>
                </c:pt>
                <c:pt idx="2310">
                  <c:v>0.81755639999999929</c:v>
                </c:pt>
                <c:pt idx="2311">
                  <c:v>0.81530059999999949</c:v>
                </c:pt>
                <c:pt idx="2312">
                  <c:v>0.81316589999999989</c:v>
                </c:pt>
                <c:pt idx="2313">
                  <c:v>0.81103119999999951</c:v>
                </c:pt>
                <c:pt idx="2314">
                  <c:v>0.8111522999999996</c:v>
                </c:pt>
                <c:pt idx="2315">
                  <c:v>0.80909030000000004</c:v>
                </c:pt>
                <c:pt idx="2316">
                  <c:v>0.80702830000000003</c:v>
                </c:pt>
                <c:pt idx="2317">
                  <c:v>0.80496629999999958</c:v>
                </c:pt>
                <c:pt idx="2318">
                  <c:v>0.80290430000000002</c:v>
                </c:pt>
                <c:pt idx="2319">
                  <c:v>0.8008422999999999</c:v>
                </c:pt>
                <c:pt idx="2320">
                  <c:v>0.7975234999999995</c:v>
                </c:pt>
                <c:pt idx="2321">
                  <c:v>0.79420469999999987</c:v>
                </c:pt>
                <c:pt idx="2322">
                  <c:v>0.79076479999999949</c:v>
                </c:pt>
                <c:pt idx="2323">
                  <c:v>0.78732489999999999</c:v>
                </c:pt>
                <c:pt idx="2324">
                  <c:v>0.7838849999999995</c:v>
                </c:pt>
                <c:pt idx="2325">
                  <c:v>0.78262819999999989</c:v>
                </c:pt>
                <c:pt idx="2326">
                  <c:v>0.78137139999999949</c:v>
                </c:pt>
                <c:pt idx="2327">
                  <c:v>0.78011459999999944</c:v>
                </c:pt>
                <c:pt idx="2328">
                  <c:v>0.77881090000000031</c:v>
                </c:pt>
                <c:pt idx="2329">
                  <c:v>0.77750719999999951</c:v>
                </c:pt>
                <c:pt idx="2330">
                  <c:v>0.77879490000000073</c:v>
                </c:pt>
                <c:pt idx="2331">
                  <c:v>0.78008259999999929</c:v>
                </c:pt>
                <c:pt idx="2332">
                  <c:v>0.78137030000000007</c:v>
                </c:pt>
                <c:pt idx="2333">
                  <c:v>0.78265800000000052</c:v>
                </c:pt>
                <c:pt idx="2334">
                  <c:v>0.78394570000000052</c:v>
                </c:pt>
                <c:pt idx="2335">
                  <c:v>0.78523340000000008</c:v>
                </c:pt>
                <c:pt idx="2336">
                  <c:v>0.78577010000000014</c:v>
                </c:pt>
                <c:pt idx="2337">
                  <c:v>0.78630680000000019</c:v>
                </c:pt>
                <c:pt idx="2338">
                  <c:v>0.78689040000000066</c:v>
                </c:pt>
                <c:pt idx="2339">
                  <c:v>0.78747400000000023</c:v>
                </c:pt>
                <c:pt idx="2340">
                  <c:v>0.78672300000000062</c:v>
                </c:pt>
                <c:pt idx="2341">
                  <c:v>0.78597200000000011</c:v>
                </c:pt>
                <c:pt idx="2342">
                  <c:v>0.78522100000000061</c:v>
                </c:pt>
                <c:pt idx="2343">
                  <c:v>0.78447000000000011</c:v>
                </c:pt>
                <c:pt idx="2344">
                  <c:v>0.78106910000000007</c:v>
                </c:pt>
                <c:pt idx="2345">
                  <c:v>0.77488470000000054</c:v>
                </c:pt>
                <c:pt idx="2346">
                  <c:v>0.7694513000000005</c:v>
                </c:pt>
                <c:pt idx="2347">
                  <c:v>0.76401790000000003</c:v>
                </c:pt>
                <c:pt idx="2348">
                  <c:v>0.75858449999999988</c:v>
                </c:pt>
                <c:pt idx="2349">
                  <c:v>0.75315109999999985</c:v>
                </c:pt>
                <c:pt idx="2350">
                  <c:v>0.74771769999999993</c:v>
                </c:pt>
                <c:pt idx="2351">
                  <c:v>0.7422842999999999</c:v>
                </c:pt>
                <c:pt idx="2352">
                  <c:v>0.73855299999999957</c:v>
                </c:pt>
                <c:pt idx="2353">
                  <c:v>0.73482170000000058</c:v>
                </c:pt>
                <c:pt idx="2354">
                  <c:v>0.73374030000000068</c:v>
                </c:pt>
                <c:pt idx="2355">
                  <c:v>0.73544240000000005</c:v>
                </c:pt>
                <c:pt idx="2356">
                  <c:v>0.73714450000000054</c:v>
                </c:pt>
                <c:pt idx="2357">
                  <c:v>0.73884660000000069</c:v>
                </c:pt>
                <c:pt idx="2358">
                  <c:v>0.7405487000000005</c:v>
                </c:pt>
                <c:pt idx="2359">
                  <c:v>0.74355810000000011</c:v>
                </c:pt>
                <c:pt idx="2360">
                  <c:v>0.74672820000000084</c:v>
                </c:pt>
                <c:pt idx="2361">
                  <c:v>0.74989830000000035</c:v>
                </c:pt>
                <c:pt idx="2362">
                  <c:v>0.75136629999999949</c:v>
                </c:pt>
                <c:pt idx="2363">
                  <c:v>0.75283429999999973</c:v>
                </c:pt>
                <c:pt idx="2364">
                  <c:v>0.75430229999999976</c:v>
                </c:pt>
                <c:pt idx="2365">
                  <c:v>0.75577030000000023</c:v>
                </c:pt>
                <c:pt idx="2366">
                  <c:v>0.75723829999999981</c:v>
                </c:pt>
                <c:pt idx="2367">
                  <c:v>0.75870629999999983</c:v>
                </c:pt>
                <c:pt idx="2368">
                  <c:v>0.75893389999999994</c:v>
                </c:pt>
                <c:pt idx="2369">
                  <c:v>0.7578542000000007</c:v>
                </c:pt>
                <c:pt idx="2370">
                  <c:v>0.75661380000000056</c:v>
                </c:pt>
                <c:pt idx="2371">
                  <c:v>0.75537340000000053</c:v>
                </c:pt>
                <c:pt idx="2372">
                  <c:v>0.75413300000000061</c:v>
                </c:pt>
                <c:pt idx="2373">
                  <c:v>0.7528926000000008</c:v>
                </c:pt>
                <c:pt idx="2374">
                  <c:v>0.75243250000000006</c:v>
                </c:pt>
                <c:pt idx="2375">
                  <c:v>0.75197240000000054</c:v>
                </c:pt>
                <c:pt idx="2376">
                  <c:v>0.75070500000000084</c:v>
                </c:pt>
                <c:pt idx="2377">
                  <c:v>0.74943760000000004</c:v>
                </c:pt>
                <c:pt idx="2378">
                  <c:v>0.74941060000000004</c:v>
                </c:pt>
                <c:pt idx="2379">
                  <c:v>0.74938360000000004</c:v>
                </c:pt>
                <c:pt idx="2380">
                  <c:v>0.74935659999999948</c:v>
                </c:pt>
                <c:pt idx="2381">
                  <c:v>0.74932960000000071</c:v>
                </c:pt>
                <c:pt idx="2382">
                  <c:v>0.74930259999999949</c:v>
                </c:pt>
                <c:pt idx="2383">
                  <c:v>0.74927560000000071</c:v>
                </c:pt>
                <c:pt idx="2384">
                  <c:v>0.74843009999999999</c:v>
                </c:pt>
                <c:pt idx="2385">
                  <c:v>0.74758459999999949</c:v>
                </c:pt>
                <c:pt idx="2386">
                  <c:v>0.7475463999999995</c:v>
                </c:pt>
                <c:pt idx="2387">
                  <c:v>0.74750819999999996</c:v>
                </c:pt>
                <c:pt idx="2388">
                  <c:v>0.74746999999999997</c:v>
                </c:pt>
                <c:pt idx="2389">
                  <c:v>0.74922259999999996</c:v>
                </c:pt>
                <c:pt idx="2390">
                  <c:v>0.75097519999999995</c:v>
                </c:pt>
                <c:pt idx="2391">
                  <c:v>0.75272779999999995</c:v>
                </c:pt>
                <c:pt idx="2392">
                  <c:v>0.75281830000000005</c:v>
                </c:pt>
                <c:pt idx="2393">
                  <c:v>0.75290880000000071</c:v>
                </c:pt>
                <c:pt idx="2394">
                  <c:v>0.75303750000000014</c:v>
                </c:pt>
                <c:pt idx="2395">
                  <c:v>0.75316620000000012</c:v>
                </c:pt>
                <c:pt idx="2396">
                  <c:v>0.75329490000000054</c:v>
                </c:pt>
                <c:pt idx="2397">
                  <c:v>0.75342360000000053</c:v>
                </c:pt>
                <c:pt idx="2398">
                  <c:v>0.75355230000000006</c:v>
                </c:pt>
                <c:pt idx="2399">
                  <c:v>0.75189020000000084</c:v>
                </c:pt>
                <c:pt idx="2400">
                  <c:v>0.74785740000000056</c:v>
                </c:pt>
                <c:pt idx="2401">
                  <c:v>0.74382460000000084</c:v>
                </c:pt>
                <c:pt idx="2402">
                  <c:v>0.74145390000000011</c:v>
                </c:pt>
                <c:pt idx="2403">
                  <c:v>0.74028110000000003</c:v>
                </c:pt>
                <c:pt idx="2404">
                  <c:v>0.73910830000000005</c:v>
                </c:pt>
                <c:pt idx="2405">
                  <c:v>0.73793550000000041</c:v>
                </c:pt>
                <c:pt idx="2406">
                  <c:v>0.73676269999999988</c:v>
                </c:pt>
                <c:pt idx="2407">
                  <c:v>0.7355898999999998</c:v>
                </c:pt>
                <c:pt idx="2408">
                  <c:v>0.7330241000000004</c:v>
                </c:pt>
                <c:pt idx="2409">
                  <c:v>0.7304583</c:v>
                </c:pt>
                <c:pt idx="2410">
                  <c:v>0.73026320000000011</c:v>
                </c:pt>
                <c:pt idx="2411">
                  <c:v>0.73006810000000022</c:v>
                </c:pt>
                <c:pt idx="2412">
                  <c:v>0.72987300000000066</c:v>
                </c:pt>
                <c:pt idx="2413">
                  <c:v>0.72848000000000013</c:v>
                </c:pt>
                <c:pt idx="2414">
                  <c:v>0.72708700000000015</c:v>
                </c:pt>
                <c:pt idx="2415">
                  <c:v>0.72569400000000084</c:v>
                </c:pt>
                <c:pt idx="2416">
                  <c:v>0.72328920000000052</c:v>
                </c:pt>
                <c:pt idx="2417">
                  <c:v>0.72088440000000054</c:v>
                </c:pt>
                <c:pt idx="2418">
                  <c:v>0.72499390000000052</c:v>
                </c:pt>
                <c:pt idx="2419">
                  <c:v>0.72910339999999996</c:v>
                </c:pt>
                <c:pt idx="2420">
                  <c:v>0.7332128999999995</c:v>
                </c:pt>
                <c:pt idx="2421">
                  <c:v>0.73732239999999949</c:v>
                </c:pt>
                <c:pt idx="2422">
                  <c:v>0.74143189999999992</c:v>
                </c:pt>
                <c:pt idx="2423">
                  <c:v>0.7455413999999998</c:v>
                </c:pt>
                <c:pt idx="2424">
                  <c:v>0.74663629999999992</c:v>
                </c:pt>
                <c:pt idx="2425">
                  <c:v>0.74773119999999993</c:v>
                </c:pt>
                <c:pt idx="2426">
                  <c:v>0.74983789999999995</c:v>
                </c:pt>
                <c:pt idx="2427">
                  <c:v>0.75194460000000085</c:v>
                </c:pt>
                <c:pt idx="2428">
                  <c:v>0.74893000000000065</c:v>
                </c:pt>
                <c:pt idx="2429">
                  <c:v>0.74591540000000056</c:v>
                </c:pt>
                <c:pt idx="2430">
                  <c:v>0.7429008000000008</c:v>
                </c:pt>
                <c:pt idx="2431">
                  <c:v>0.7398862000000006</c:v>
                </c:pt>
                <c:pt idx="2432">
                  <c:v>0.73499050000000055</c:v>
                </c:pt>
                <c:pt idx="2433">
                  <c:v>0.73009480000000071</c:v>
                </c:pt>
                <c:pt idx="2434">
                  <c:v>0.72821369999999996</c:v>
                </c:pt>
                <c:pt idx="2435">
                  <c:v>0.72633259999999955</c:v>
                </c:pt>
                <c:pt idx="2436">
                  <c:v>0.72445150000000003</c:v>
                </c:pt>
                <c:pt idx="2437">
                  <c:v>0.7225704000000005</c:v>
                </c:pt>
                <c:pt idx="2438">
                  <c:v>0.72068930000000042</c:v>
                </c:pt>
                <c:pt idx="2439">
                  <c:v>0.71880820000000045</c:v>
                </c:pt>
                <c:pt idx="2440">
                  <c:v>0.71766570000000052</c:v>
                </c:pt>
                <c:pt idx="2441">
                  <c:v>0.71652319999999958</c:v>
                </c:pt>
                <c:pt idx="2442">
                  <c:v>0.71726179999999951</c:v>
                </c:pt>
                <c:pt idx="2443">
                  <c:v>0.71800039999999987</c:v>
                </c:pt>
                <c:pt idx="2444">
                  <c:v>0.71873899999999991</c:v>
                </c:pt>
                <c:pt idx="2445">
                  <c:v>0.7194775999999995</c:v>
                </c:pt>
                <c:pt idx="2446">
                  <c:v>0.7202161999999992</c:v>
                </c:pt>
                <c:pt idx="2447">
                  <c:v>0.72058219999999917</c:v>
                </c:pt>
                <c:pt idx="2448">
                  <c:v>0.72194830000000043</c:v>
                </c:pt>
                <c:pt idx="2449">
                  <c:v>0.72331440000000002</c:v>
                </c:pt>
                <c:pt idx="2450">
                  <c:v>0.72394190000000058</c:v>
                </c:pt>
                <c:pt idx="2451">
                  <c:v>0.72456939999999959</c:v>
                </c:pt>
                <c:pt idx="2452">
                  <c:v>0.72519690000000003</c:v>
                </c:pt>
                <c:pt idx="2453">
                  <c:v>0.72582439999999993</c:v>
                </c:pt>
                <c:pt idx="2454">
                  <c:v>0.72645190000000004</c:v>
                </c:pt>
                <c:pt idx="2455">
                  <c:v>0.72707940000000071</c:v>
                </c:pt>
                <c:pt idx="2456">
                  <c:v>0.72845360000000003</c:v>
                </c:pt>
                <c:pt idx="2457">
                  <c:v>0.73020039999999997</c:v>
                </c:pt>
                <c:pt idx="2458">
                  <c:v>0.73094710000000052</c:v>
                </c:pt>
                <c:pt idx="2459">
                  <c:v>0.73169380000000084</c:v>
                </c:pt>
                <c:pt idx="2460">
                  <c:v>0.73244050000000005</c:v>
                </c:pt>
                <c:pt idx="2461">
                  <c:v>0.73318720000000004</c:v>
                </c:pt>
                <c:pt idx="2462">
                  <c:v>0.73485150000000055</c:v>
                </c:pt>
                <c:pt idx="2463">
                  <c:v>0.73651580000000005</c:v>
                </c:pt>
                <c:pt idx="2464">
                  <c:v>0.73700800000000055</c:v>
                </c:pt>
                <c:pt idx="2465">
                  <c:v>0.7375001999999995</c:v>
                </c:pt>
                <c:pt idx="2466">
                  <c:v>0.73724570000000034</c:v>
                </c:pt>
                <c:pt idx="2467">
                  <c:v>0.73699119999999985</c:v>
                </c:pt>
                <c:pt idx="2468">
                  <c:v>0.7367366999999998</c:v>
                </c:pt>
                <c:pt idx="2469">
                  <c:v>0.73648219999999931</c:v>
                </c:pt>
                <c:pt idx="2470">
                  <c:v>0.73622769999999982</c:v>
                </c:pt>
                <c:pt idx="2471">
                  <c:v>0.73597319999999988</c:v>
                </c:pt>
                <c:pt idx="2472">
                  <c:v>0.73500000000000032</c:v>
                </c:pt>
                <c:pt idx="2473">
                  <c:v>0.73402679999999987</c:v>
                </c:pt>
                <c:pt idx="2474">
                  <c:v>0.73422570000000031</c:v>
                </c:pt>
                <c:pt idx="2475">
                  <c:v>0.73442459999999987</c:v>
                </c:pt>
                <c:pt idx="2476">
                  <c:v>0.73382679999999989</c:v>
                </c:pt>
                <c:pt idx="2477">
                  <c:v>0.73322899999999991</c:v>
                </c:pt>
                <c:pt idx="2478">
                  <c:v>0.73263119999999993</c:v>
                </c:pt>
                <c:pt idx="2479">
                  <c:v>0.7320333999999995</c:v>
                </c:pt>
                <c:pt idx="2480">
                  <c:v>0.73289219999999999</c:v>
                </c:pt>
                <c:pt idx="2481">
                  <c:v>0.73375100000000071</c:v>
                </c:pt>
                <c:pt idx="2482">
                  <c:v>0.73441089999999998</c:v>
                </c:pt>
                <c:pt idx="2483">
                  <c:v>0.73507080000000058</c:v>
                </c:pt>
                <c:pt idx="2484">
                  <c:v>0.73573070000000051</c:v>
                </c:pt>
                <c:pt idx="2485">
                  <c:v>0.73639060000000056</c:v>
                </c:pt>
                <c:pt idx="2486">
                  <c:v>0.73784720000000081</c:v>
                </c:pt>
                <c:pt idx="2487">
                  <c:v>0.73930380000000051</c:v>
                </c:pt>
                <c:pt idx="2488">
                  <c:v>0.73966360000000053</c:v>
                </c:pt>
                <c:pt idx="2489">
                  <c:v>0.74002340000000044</c:v>
                </c:pt>
                <c:pt idx="2490">
                  <c:v>0.73892659999999999</c:v>
                </c:pt>
                <c:pt idx="2491">
                  <c:v>0.73457309999999998</c:v>
                </c:pt>
                <c:pt idx="2492">
                  <c:v>0.73021960000000052</c:v>
                </c:pt>
                <c:pt idx="2493">
                  <c:v>0.72586609999999996</c:v>
                </c:pt>
                <c:pt idx="2494">
                  <c:v>0.72151259999999928</c:v>
                </c:pt>
                <c:pt idx="2495">
                  <c:v>0.71715909999999994</c:v>
                </c:pt>
                <c:pt idx="2496">
                  <c:v>0.71467660000000044</c:v>
                </c:pt>
                <c:pt idx="2497">
                  <c:v>0.71219409999999994</c:v>
                </c:pt>
                <c:pt idx="2498">
                  <c:v>0.71080840000000045</c:v>
                </c:pt>
                <c:pt idx="2499">
                  <c:v>0.70942270000000007</c:v>
                </c:pt>
                <c:pt idx="2500">
                  <c:v>0.70803700000000014</c:v>
                </c:pt>
                <c:pt idx="2501">
                  <c:v>0.70990800000000065</c:v>
                </c:pt>
                <c:pt idx="2502">
                  <c:v>0.71177900000000083</c:v>
                </c:pt>
                <c:pt idx="2503">
                  <c:v>0.71365000000000056</c:v>
                </c:pt>
                <c:pt idx="2504">
                  <c:v>0.71557530000000014</c:v>
                </c:pt>
                <c:pt idx="2505">
                  <c:v>0.71750060000000004</c:v>
                </c:pt>
                <c:pt idx="2506">
                  <c:v>0.71619490000000052</c:v>
                </c:pt>
                <c:pt idx="2507">
                  <c:v>0.71488920000000056</c:v>
                </c:pt>
                <c:pt idx="2508">
                  <c:v>0.7135834999999997</c:v>
                </c:pt>
                <c:pt idx="2509">
                  <c:v>0.71227780000000052</c:v>
                </c:pt>
                <c:pt idx="2510">
                  <c:v>0.71097210000000011</c:v>
                </c:pt>
                <c:pt idx="2511">
                  <c:v>0.70966640000000014</c:v>
                </c:pt>
                <c:pt idx="2512">
                  <c:v>0.70814420000000056</c:v>
                </c:pt>
                <c:pt idx="2513">
                  <c:v>0.70662200000000053</c:v>
                </c:pt>
                <c:pt idx="2514">
                  <c:v>0.70504550000000044</c:v>
                </c:pt>
                <c:pt idx="2515">
                  <c:v>0.70346899999999957</c:v>
                </c:pt>
                <c:pt idx="2516">
                  <c:v>0.7032524999999995</c:v>
                </c:pt>
                <c:pt idx="2517">
                  <c:v>0.70303599999999988</c:v>
                </c:pt>
                <c:pt idx="2518">
                  <c:v>0.70281949999999982</c:v>
                </c:pt>
                <c:pt idx="2519">
                  <c:v>0.70260299999999987</c:v>
                </c:pt>
                <c:pt idx="2520">
                  <c:v>0.7019190999999998</c:v>
                </c:pt>
                <c:pt idx="2521">
                  <c:v>0.7012351999999995</c:v>
                </c:pt>
                <c:pt idx="2522">
                  <c:v>0.7007677999999995</c:v>
                </c:pt>
                <c:pt idx="2523">
                  <c:v>0.70030039999999949</c:v>
                </c:pt>
                <c:pt idx="2524">
                  <c:v>0.69983300000000004</c:v>
                </c:pt>
                <c:pt idx="2525">
                  <c:v>0.69936560000000003</c:v>
                </c:pt>
                <c:pt idx="2526">
                  <c:v>0.6988982000000008</c:v>
                </c:pt>
                <c:pt idx="2527">
                  <c:v>0.69843080000000002</c:v>
                </c:pt>
                <c:pt idx="2528">
                  <c:v>0.69768790000000003</c:v>
                </c:pt>
                <c:pt idx="2529">
                  <c:v>0.6969450000000007</c:v>
                </c:pt>
                <c:pt idx="2530">
                  <c:v>0.69666950000000061</c:v>
                </c:pt>
                <c:pt idx="2531">
                  <c:v>0.69639400000000051</c:v>
                </c:pt>
                <c:pt idx="2532">
                  <c:v>0.6961185000000002</c:v>
                </c:pt>
                <c:pt idx="2533">
                  <c:v>0.69584300000000066</c:v>
                </c:pt>
                <c:pt idx="2534">
                  <c:v>0.69556749999999967</c:v>
                </c:pt>
                <c:pt idx="2535">
                  <c:v>0.69328750000000017</c:v>
                </c:pt>
                <c:pt idx="2536">
                  <c:v>0.69581680000000001</c:v>
                </c:pt>
                <c:pt idx="2537">
                  <c:v>0.69834609999999997</c:v>
                </c:pt>
                <c:pt idx="2538">
                  <c:v>0.70115089999999991</c:v>
                </c:pt>
                <c:pt idx="2539">
                  <c:v>0.70395569999999985</c:v>
                </c:pt>
                <c:pt idx="2540">
                  <c:v>0.7067604999999999</c:v>
                </c:pt>
                <c:pt idx="2541">
                  <c:v>0.70956529999999951</c:v>
                </c:pt>
                <c:pt idx="2542">
                  <c:v>0.7123700999999999</c:v>
                </c:pt>
                <c:pt idx="2543">
                  <c:v>0.71517489999999984</c:v>
                </c:pt>
                <c:pt idx="2544">
                  <c:v>0.7171611999999995</c:v>
                </c:pt>
                <c:pt idx="2545">
                  <c:v>0.72115199999999979</c:v>
                </c:pt>
                <c:pt idx="2546">
                  <c:v>0.72033349999999996</c:v>
                </c:pt>
                <c:pt idx="2547">
                  <c:v>0.71951499999999957</c:v>
                </c:pt>
                <c:pt idx="2548">
                  <c:v>0.71869649999999985</c:v>
                </c:pt>
                <c:pt idx="2549">
                  <c:v>0.71787799999999979</c:v>
                </c:pt>
                <c:pt idx="2550">
                  <c:v>0.7166366999999999</c:v>
                </c:pt>
                <c:pt idx="2551">
                  <c:v>0.7153953999999999</c:v>
                </c:pt>
                <c:pt idx="2552">
                  <c:v>0.71017960000000058</c:v>
                </c:pt>
                <c:pt idx="2553">
                  <c:v>0.70496380000000003</c:v>
                </c:pt>
                <c:pt idx="2554">
                  <c:v>0.70056649999999965</c:v>
                </c:pt>
                <c:pt idx="2555">
                  <c:v>0.69616920000000015</c:v>
                </c:pt>
                <c:pt idx="2556">
                  <c:v>0.69177190000000055</c:v>
                </c:pt>
                <c:pt idx="2557">
                  <c:v>0.68737460000000061</c:v>
                </c:pt>
                <c:pt idx="2558">
                  <c:v>0.68297730000000012</c:v>
                </c:pt>
                <c:pt idx="2559">
                  <c:v>0.67858000000000052</c:v>
                </c:pt>
                <c:pt idx="2560">
                  <c:v>0.67713670000000004</c:v>
                </c:pt>
                <c:pt idx="2561">
                  <c:v>0.67569340000000089</c:v>
                </c:pt>
                <c:pt idx="2562">
                  <c:v>0.67822460000000073</c:v>
                </c:pt>
                <c:pt idx="2563">
                  <c:v>0.68075579999999991</c:v>
                </c:pt>
                <c:pt idx="2564">
                  <c:v>0.68328699999999931</c:v>
                </c:pt>
                <c:pt idx="2565">
                  <c:v>0.68581819999999949</c:v>
                </c:pt>
                <c:pt idx="2566">
                  <c:v>0.68834939999999978</c:v>
                </c:pt>
                <c:pt idx="2567">
                  <c:v>0.69088059999999951</c:v>
                </c:pt>
                <c:pt idx="2568">
                  <c:v>0.68856719999999916</c:v>
                </c:pt>
                <c:pt idx="2569">
                  <c:v>0.68625379999999958</c:v>
                </c:pt>
                <c:pt idx="2570">
                  <c:v>0.68140919999999949</c:v>
                </c:pt>
                <c:pt idx="2571">
                  <c:v>0.67829699999999993</c:v>
                </c:pt>
                <c:pt idx="2572">
                  <c:v>0.67518479999999992</c:v>
                </c:pt>
                <c:pt idx="2573">
                  <c:v>0.67207259999999991</c:v>
                </c:pt>
                <c:pt idx="2574">
                  <c:v>0.6689603999999999</c:v>
                </c:pt>
                <c:pt idx="2575">
                  <c:v>0.66584820000000067</c:v>
                </c:pt>
                <c:pt idx="2576">
                  <c:v>0.66516789999999992</c:v>
                </c:pt>
                <c:pt idx="2577">
                  <c:v>0.66448759999999996</c:v>
                </c:pt>
                <c:pt idx="2578">
                  <c:v>0.66865190000000074</c:v>
                </c:pt>
                <c:pt idx="2579">
                  <c:v>0.67281619999999998</c:v>
                </c:pt>
                <c:pt idx="2580">
                  <c:v>0.67698050000000043</c:v>
                </c:pt>
                <c:pt idx="2581">
                  <c:v>0.67941240000000003</c:v>
                </c:pt>
                <c:pt idx="2582">
                  <c:v>0.68184430000000051</c:v>
                </c:pt>
                <c:pt idx="2583">
                  <c:v>0.6842762</c:v>
                </c:pt>
                <c:pt idx="2584">
                  <c:v>0.6843612</c:v>
                </c:pt>
                <c:pt idx="2585">
                  <c:v>0.68444619999999956</c:v>
                </c:pt>
                <c:pt idx="2586">
                  <c:v>0.68209929999999985</c:v>
                </c:pt>
                <c:pt idx="2587">
                  <c:v>0.67975239999999981</c:v>
                </c:pt>
                <c:pt idx="2588">
                  <c:v>0.67740550000000033</c:v>
                </c:pt>
                <c:pt idx="2589">
                  <c:v>0.67505859999999984</c:v>
                </c:pt>
                <c:pt idx="2590">
                  <c:v>0.67271170000000036</c:v>
                </c:pt>
                <c:pt idx="2591">
                  <c:v>0.67036479999999987</c:v>
                </c:pt>
                <c:pt idx="2592">
                  <c:v>0.66778790000000032</c:v>
                </c:pt>
                <c:pt idx="2593">
                  <c:v>0.66521100000000044</c:v>
                </c:pt>
                <c:pt idx="2594">
                  <c:v>0.66498099999999993</c:v>
                </c:pt>
                <c:pt idx="2595">
                  <c:v>0.66475100000000076</c:v>
                </c:pt>
                <c:pt idx="2596">
                  <c:v>0.66491290000000003</c:v>
                </c:pt>
                <c:pt idx="2597">
                  <c:v>0.66507480000000085</c:v>
                </c:pt>
                <c:pt idx="2598">
                  <c:v>0.66523670000000013</c:v>
                </c:pt>
                <c:pt idx="2599">
                  <c:v>0.66539860000000084</c:v>
                </c:pt>
                <c:pt idx="2600">
                  <c:v>0.66536833333333401</c:v>
                </c:pt>
                <c:pt idx="2601">
                  <c:v>0.66533050000000005</c:v>
                </c:pt>
                <c:pt idx="2602">
                  <c:v>0.66561042857142905</c:v>
                </c:pt>
                <c:pt idx="2603">
                  <c:v>0.66598366666666664</c:v>
                </c:pt>
                <c:pt idx="2604">
                  <c:v>0.66650619999999949</c:v>
                </c:pt>
                <c:pt idx="2605">
                  <c:v>0.66729000000000072</c:v>
                </c:pt>
                <c:pt idx="2606">
                  <c:v>0.66729000000000072</c:v>
                </c:pt>
                <c:pt idx="2607">
                  <c:v>0.66729000000000072</c:v>
                </c:pt>
                <c:pt idx="2608">
                  <c:v>0.66729000000000072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06-45DC-B585-A4A91091589F}"/>
            </c:ext>
          </c:extLst>
        </c:ser>
        <c:ser>
          <c:idx val="1"/>
          <c:order val="1"/>
          <c:tx>
            <c:strRef>
              <c:f>'Mag V'!$E$1</c:f>
              <c:strCache>
                <c:ptCount val="1"/>
                <c:pt idx="0">
                  <c:v>07/04-07/15</c:v>
                </c:pt>
              </c:strCache>
            </c:strRef>
          </c:tx>
          <c:spPr>
            <a:ln>
              <a:solidFill>
                <a:srgbClr val="13E3F9"/>
              </a:solidFill>
            </a:ln>
          </c:spPr>
          <c:marker>
            <c:symbol val="none"/>
          </c:marker>
          <c:xVal>
            <c:numRef>
              <c:f>'Mag V'!$D$2:$D$589</c:f>
              <c:numCache>
                <c:formatCode>General</c:formatCode>
                <c:ptCount val="588"/>
                <c:pt idx="0">
                  <c:v>0</c:v>
                </c:pt>
                <c:pt idx="1">
                  <c:v>43.187700020900003</c:v>
                </c:pt>
                <c:pt idx="2">
                  <c:v>86.375400041699905</c:v>
                </c:pt>
                <c:pt idx="3">
                  <c:v>129.56310006300001</c:v>
                </c:pt>
                <c:pt idx="4">
                  <c:v>172.750800083</c:v>
                </c:pt>
                <c:pt idx="5">
                  <c:v>215.93850010400001</c:v>
                </c:pt>
                <c:pt idx="6">
                  <c:v>259.12620012500008</c:v>
                </c:pt>
                <c:pt idx="7">
                  <c:v>302.31390014599975</c:v>
                </c:pt>
                <c:pt idx="8">
                  <c:v>345.50160016699999</c:v>
                </c:pt>
                <c:pt idx="9">
                  <c:v>388.689300188</c:v>
                </c:pt>
                <c:pt idx="10">
                  <c:v>431.87700020900002</c:v>
                </c:pt>
                <c:pt idx="11">
                  <c:v>475.06470022899993</c:v>
                </c:pt>
                <c:pt idx="12">
                  <c:v>518.25240025000005</c:v>
                </c:pt>
                <c:pt idx="13">
                  <c:v>561.44010027100001</c:v>
                </c:pt>
                <c:pt idx="14">
                  <c:v>604.62780029199996</c:v>
                </c:pt>
                <c:pt idx="15">
                  <c:v>647.81550031299957</c:v>
                </c:pt>
                <c:pt idx="16">
                  <c:v>691.00320033399998</c:v>
                </c:pt>
                <c:pt idx="17">
                  <c:v>734.19090035500005</c:v>
                </c:pt>
                <c:pt idx="18">
                  <c:v>777.37860037500002</c:v>
                </c:pt>
                <c:pt idx="19">
                  <c:v>820.56630039599929</c:v>
                </c:pt>
                <c:pt idx="20">
                  <c:v>863.75400041700004</c:v>
                </c:pt>
                <c:pt idx="21">
                  <c:v>906.941700438</c:v>
                </c:pt>
                <c:pt idx="22">
                  <c:v>947.82330045900005</c:v>
                </c:pt>
                <c:pt idx="23">
                  <c:v>988.70490047900046</c:v>
                </c:pt>
                <c:pt idx="24">
                  <c:v>1029.5865005000001</c:v>
                </c:pt>
                <c:pt idx="25">
                  <c:v>1070.46810052</c:v>
                </c:pt>
                <c:pt idx="26">
                  <c:v>1111.34970054</c:v>
                </c:pt>
                <c:pt idx="27">
                  <c:v>1152.231300559999</c:v>
                </c:pt>
                <c:pt idx="28">
                  <c:v>1193.1129005799992</c:v>
                </c:pt>
                <c:pt idx="29">
                  <c:v>1233.9945006</c:v>
                </c:pt>
                <c:pt idx="30">
                  <c:v>1274.87610062</c:v>
                </c:pt>
                <c:pt idx="31">
                  <c:v>1315.7577006399999</c:v>
                </c:pt>
                <c:pt idx="32">
                  <c:v>1356.639300659999</c:v>
                </c:pt>
                <c:pt idx="33">
                  <c:v>1397.5209006800001</c:v>
                </c:pt>
                <c:pt idx="34">
                  <c:v>1438.4025007100001</c:v>
                </c:pt>
                <c:pt idx="35">
                  <c:v>1479.2841007299999</c:v>
                </c:pt>
                <c:pt idx="36">
                  <c:v>1520.16570075</c:v>
                </c:pt>
                <c:pt idx="37">
                  <c:v>1561.04730077</c:v>
                </c:pt>
                <c:pt idx="38">
                  <c:v>1601.9289007900009</c:v>
                </c:pt>
                <c:pt idx="39">
                  <c:v>1642.8105008099999</c:v>
                </c:pt>
                <c:pt idx="40">
                  <c:v>1683.6921008299989</c:v>
                </c:pt>
                <c:pt idx="41">
                  <c:v>1724.5737008499998</c:v>
                </c:pt>
                <c:pt idx="42">
                  <c:v>1765.45530087</c:v>
                </c:pt>
                <c:pt idx="43">
                  <c:v>1806.3369008899999</c:v>
                </c:pt>
                <c:pt idx="44">
                  <c:v>1847.2185009100001</c:v>
                </c:pt>
                <c:pt idx="45">
                  <c:v>1888.1001009299998</c:v>
                </c:pt>
                <c:pt idx="46">
                  <c:v>1924.6094174699999</c:v>
                </c:pt>
                <c:pt idx="47">
                  <c:v>1961.1187340099998</c:v>
                </c:pt>
                <c:pt idx="48">
                  <c:v>1997.6280505499999</c:v>
                </c:pt>
                <c:pt idx="49">
                  <c:v>2034.13736709</c:v>
                </c:pt>
                <c:pt idx="50">
                  <c:v>2070.6466836199979</c:v>
                </c:pt>
                <c:pt idx="51">
                  <c:v>2107.1560001599987</c:v>
                </c:pt>
                <c:pt idx="52">
                  <c:v>2143.6653167000018</c:v>
                </c:pt>
                <c:pt idx="53">
                  <c:v>2180.1746332400012</c:v>
                </c:pt>
                <c:pt idx="54">
                  <c:v>2216.6839497799997</c:v>
                </c:pt>
                <c:pt idx="55">
                  <c:v>2253.19326632</c:v>
                </c:pt>
                <c:pt idx="56">
                  <c:v>2289.7025828599999</c:v>
                </c:pt>
                <c:pt idx="57">
                  <c:v>2326.2118993999998</c:v>
                </c:pt>
                <c:pt idx="58">
                  <c:v>2362.7212159300002</c:v>
                </c:pt>
                <c:pt idx="59">
                  <c:v>2399.2305324700019</c:v>
                </c:pt>
                <c:pt idx="60">
                  <c:v>2435.7398490099981</c:v>
                </c:pt>
                <c:pt idx="61">
                  <c:v>2472.2491655499998</c:v>
                </c:pt>
                <c:pt idx="62">
                  <c:v>2508.7584820899997</c:v>
                </c:pt>
                <c:pt idx="63">
                  <c:v>2545.26779863</c:v>
                </c:pt>
                <c:pt idx="64">
                  <c:v>2581.7771151699999</c:v>
                </c:pt>
                <c:pt idx="65">
                  <c:v>2618.286431699998</c:v>
                </c:pt>
                <c:pt idx="66">
                  <c:v>2654.7957482400002</c:v>
                </c:pt>
                <c:pt idx="67">
                  <c:v>2691.3050647800001</c:v>
                </c:pt>
                <c:pt idx="68">
                  <c:v>2727.8143813199999</c:v>
                </c:pt>
                <c:pt idx="69">
                  <c:v>2764.3236978600012</c:v>
                </c:pt>
                <c:pt idx="70">
                  <c:v>2800.833014400002</c:v>
                </c:pt>
                <c:pt idx="71">
                  <c:v>2837.3423309400018</c:v>
                </c:pt>
                <c:pt idx="72">
                  <c:v>2873.8516474800012</c:v>
                </c:pt>
                <c:pt idx="73">
                  <c:v>2910.3609640099999</c:v>
                </c:pt>
                <c:pt idx="74">
                  <c:v>2946.8702805500002</c:v>
                </c:pt>
                <c:pt idx="75">
                  <c:v>2983.3795970900019</c:v>
                </c:pt>
                <c:pt idx="76">
                  <c:v>3018.4631089600002</c:v>
                </c:pt>
                <c:pt idx="77">
                  <c:v>3053.5466208199987</c:v>
                </c:pt>
                <c:pt idx="78">
                  <c:v>3088.6301326900025</c:v>
                </c:pt>
                <c:pt idx="79">
                  <c:v>3123.7136445599999</c:v>
                </c:pt>
                <c:pt idx="80">
                  <c:v>3158.7971564200002</c:v>
                </c:pt>
                <c:pt idx="81">
                  <c:v>3193.8806682899999</c:v>
                </c:pt>
                <c:pt idx="82">
                  <c:v>3228.9641801599987</c:v>
                </c:pt>
                <c:pt idx="83">
                  <c:v>3264.0476920199999</c:v>
                </c:pt>
                <c:pt idx="84">
                  <c:v>3299.1312038900019</c:v>
                </c:pt>
                <c:pt idx="85">
                  <c:v>3334.2147157599998</c:v>
                </c:pt>
                <c:pt idx="86">
                  <c:v>3369.2982276199987</c:v>
                </c:pt>
                <c:pt idx="87">
                  <c:v>3404.3817394900002</c:v>
                </c:pt>
                <c:pt idx="88">
                  <c:v>3439.4652513599999</c:v>
                </c:pt>
                <c:pt idx="89">
                  <c:v>3474.5487632199997</c:v>
                </c:pt>
                <c:pt idx="90">
                  <c:v>3509.6322750899999</c:v>
                </c:pt>
                <c:pt idx="91">
                  <c:v>3544.7157869500002</c:v>
                </c:pt>
                <c:pt idx="92">
                  <c:v>3579.7992988199999</c:v>
                </c:pt>
                <c:pt idx="93">
                  <c:v>3614.88281069</c:v>
                </c:pt>
                <c:pt idx="94">
                  <c:v>3649.9663225500012</c:v>
                </c:pt>
                <c:pt idx="95">
                  <c:v>3685.0498344199987</c:v>
                </c:pt>
                <c:pt idx="96">
                  <c:v>3720.133346290002</c:v>
                </c:pt>
                <c:pt idx="97">
                  <c:v>3755.2168581499982</c:v>
                </c:pt>
                <c:pt idx="98">
                  <c:v>3790.3003700200002</c:v>
                </c:pt>
                <c:pt idx="99">
                  <c:v>3825.3838818899999</c:v>
                </c:pt>
                <c:pt idx="100">
                  <c:v>3860.4673937500002</c:v>
                </c:pt>
                <c:pt idx="101">
                  <c:v>3895.5509056199999</c:v>
                </c:pt>
                <c:pt idx="102">
                  <c:v>3930.63441749</c:v>
                </c:pt>
                <c:pt idx="103">
                  <c:v>3965.7179293499998</c:v>
                </c:pt>
                <c:pt idx="104">
                  <c:v>4000.80144122</c:v>
                </c:pt>
                <c:pt idx="105">
                  <c:v>4035.8849530900002</c:v>
                </c:pt>
                <c:pt idx="106">
                  <c:v>4070.9684649499982</c:v>
                </c:pt>
                <c:pt idx="107">
                  <c:v>4106.0519768200002</c:v>
                </c:pt>
                <c:pt idx="108">
                  <c:v>4141.1354886900008</c:v>
                </c:pt>
                <c:pt idx="109">
                  <c:v>4176.2190005500024</c:v>
                </c:pt>
                <c:pt idx="110">
                  <c:v>4211.3025124200003</c:v>
                </c:pt>
                <c:pt idx="111">
                  <c:v>4246.3860242800038</c:v>
                </c:pt>
                <c:pt idx="112">
                  <c:v>4281.4695361500035</c:v>
                </c:pt>
                <c:pt idx="113">
                  <c:v>4316.5530480200005</c:v>
                </c:pt>
                <c:pt idx="114">
                  <c:v>4351.6365598800003</c:v>
                </c:pt>
                <c:pt idx="115">
                  <c:v>4386.7200717500036</c:v>
                </c:pt>
                <c:pt idx="116">
                  <c:v>4421.8035836200006</c:v>
                </c:pt>
                <c:pt idx="117">
                  <c:v>4456.8870954800004</c:v>
                </c:pt>
                <c:pt idx="118">
                  <c:v>4491.9706073499965</c:v>
                </c:pt>
                <c:pt idx="119">
                  <c:v>4527.0541192200008</c:v>
                </c:pt>
                <c:pt idx="120">
                  <c:v>4562.1376310800024</c:v>
                </c:pt>
                <c:pt idx="121">
                  <c:v>4597.2211429500003</c:v>
                </c:pt>
                <c:pt idx="122">
                  <c:v>4632.30465482</c:v>
                </c:pt>
                <c:pt idx="123">
                  <c:v>4667.3881666800044</c:v>
                </c:pt>
                <c:pt idx="124">
                  <c:v>4702.4716785500004</c:v>
                </c:pt>
                <c:pt idx="125">
                  <c:v>4737.5551904200038</c:v>
                </c:pt>
                <c:pt idx="126">
                  <c:v>4773.1783742100006</c:v>
                </c:pt>
                <c:pt idx="127">
                  <c:v>4808.80155801</c:v>
                </c:pt>
                <c:pt idx="128">
                  <c:v>4844.4247418099994</c:v>
                </c:pt>
                <c:pt idx="129">
                  <c:v>4880.0479256100007</c:v>
                </c:pt>
                <c:pt idx="130">
                  <c:v>4915.6711094100037</c:v>
                </c:pt>
                <c:pt idx="131">
                  <c:v>4951.2942932100004</c:v>
                </c:pt>
                <c:pt idx="132">
                  <c:v>4986.9174770099999</c:v>
                </c:pt>
                <c:pt idx="133">
                  <c:v>5022.5406608100002</c:v>
                </c:pt>
                <c:pt idx="134">
                  <c:v>5058.1638446100014</c:v>
                </c:pt>
                <c:pt idx="135">
                  <c:v>5093.7870284100009</c:v>
                </c:pt>
                <c:pt idx="136">
                  <c:v>5129.4102122099994</c:v>
                </c:pt>
                <c:pt idx="137">
                  <c:v>5165.0333960099997</c:v>
                </c:pt>
                <c:pt idx="138">
                  <c:v>5200.6565798100037</c:v>
                </c:pt>
                <c:pt idx="139">
                  <c:v>5236.2797636100004</c:v>
                </c:pt>
                <c:pt idx="140">
                  <c:v>5271.9029474100007</c:v>
                </c:pt>
                <c:pt idx="141">
                  <c:v>5307.5261312100038</c:v>
                </c:pt>
                <c:pt idx="142">
                  <c:v>5343.1493150100005</c:v>
                </c:pt>
                <c:pt idx="143">
                  <c:v>5378.7724988099999</c:v>
                </c:pt>
                <c:pt idx="144">
                  <c:v>5414.3956826100002</c:v>
                </c:pt>
                <c:pt idx="145">
                  <c:v>5450.0188664100024</c:v>
                </c:pt>
                <c:pt idx="146">
                  <c:v>5485.64205021</c:v>
                </c:pt>
                <c:pt idx="147">
                  <c:v>5521.265234010004</c:v>
                </c:pt>
                <c:pt idx="148">
                  <c:v>5556.8884178099997</c:v>
                </c:pt>
                <c:pt idx="149">
                  <c:v>5592.5116016100037</c:v>
                </c:pt>
                <c:pt idx="150">
                  <c:v>5628.1347854100004</c:v>
                </c:pt>
                <c:pt idx="151">
                  <c:v>5663.7579692100007</c:v>
                </c:pt>
                <c:pt idx="152">
                  <c:v>5699.3811530000003</c:v>
                </c:pt>
                <c:pt idx="153">
                  <c:v>5735.0043368000006</c:v>
                </c:pt>
                <c:pt idx="154">
                  <c:v>5770.6275206000037</c:v>
                </c:pt>
                <c:pt idx="155">
                  <c:v>5806.2507044000004</c:v>
                </c:pt>
                <c:pt idx="156">
                  <c:v>5841.8738881999998</c:v>
                </c:pt>
                <c:pt idx="157">
                  <c:v>5877.4970719999992</c:v>
                </c:pt>
                <c:pt idx="158">
                  <c:v>5913.1202558000014</c:v>
                </c:pt>
                <c:pt idx="159">
                  <c:v>5948.7434396000008</c:v>
                </c:pt>
                <c:pt idx="160">
                  <c:v>5984.3666234000075</c:v>
                </c:pt>
                <c:pt idx="161">
                  <c:v>6019.9898071999996</c:v>
                </c:pt>
                <c:pt idx="162">
                  <c:v>6055.6129910000063</c:v>
                </c:pt>
                <c:pt idx="163">
                  <c:v>6091.2361748000003</c:v>
                </c:pt>
                <c:pt idx="164">
                  <c:v>6126.8593586000006</c:v>
                </c:pt>
                <c:pt idx="165">
                  <c:v>6162.4825424000001</c:v>
                </c:pt>
                <c:pt idx="166">
                  <c:v>6198.1057262000004</c:v>
                </c:pt>
                <c:pt idx="167">
                  <c:v>6233.7289100000007</c:v>
                </c:pt>
                <c:pt idx="168">
                  <c:v>6269.3520938000001</c:v>
                </c:pt>
                <c:pt idx="169">
                  <c:v>6304.9752776000005</c:v>
                </c:pt>
                <c:pt idx="170">
                  <c:v>6340.5984614000035</c:v>
                </c:pt>
                <c:pt idx="171">
                  <c:v>6376.2216452000002</c:v>
                </c:pt>
                <c:pt idx="172">
                  <c:v>6413.3092204300037</c:v>
                </c:pt>
                <c:pt idx="173">
                  <c:v>6450.3967956500037</c:v>
                </c:pt>
                <c:pt idx="174">
                  <c:v>6487.4843708799999</c:v>
                </c:pt>
                <c:pt idx="175">
                  <c:v>6524.5719461100007</c:v>
                </c:pt>
                <c:pt idx="176">
                  <c:v>6561.6595213400014</c:v>
                </c:pt>
                <c:pt idx="177">
                  <c:v>6598.7470965600005</c:v>
                </c:pt>
                <c:pt idx="178">
                  <c:v>6635.8346717900004</c:v>
                </c:pt>
                <c:pt idx="179">
                  <c:v>6672.9222470200002</c:v>
                </c:pt>
                <c:pt idx="180">
                  <c:v>6710.0098222500001</c:v>
                </c:pt>
                <c:pt idx="181">
                  <c:v>6747.0973974699991</c:v>
                </c:pt>
                <c:pt idx="182">
                  <c:v>6784.1849727000008</c:v>
                </c:pt>
                <c:pt idx="183">
                  <c:v>6821.2725479299997</c:v>
                </c:pt>
                <c:pt idx="184">
                  <c:v>6858.3601231600051</c:v>
                </c:pt>
                <c:pt idx="185">
                  <c:v>6895.4476983799996</c:v>
                </c:pt>
                <c:pt idx="186">
                  <c:v>6932.5352736100003</c:v>
                </c:pt>
                <c:pt idx="187">
                  <c:v>6969.6228488400002</c:v>
                </c:pt>
                <c:pt idx="188">
                  <c:v>7006.7104240700037</c:v>
                </c:pt>
                <c:pt idx="189">
                  <c:v>7043.7979992899991</c:v>
                </c:pt>
                <c:pt idx="190">
                  <c:v>7080.8855745200044</c:v>
                </c:pt>
                <c:pt idx="191">
                  <c:v>7117.9731497499997</c:v>
                </c:pt>
                <c:pt idx="192">
                  <c:v>7155.0607249800014</c:v>
                </c:pt>
                <c:pt idx="193">
                  <c:v>7192.1483002099994</c:v>
                </c:pt>
                <c:pt idx="194">
                  <c:v>7229.2358754299994</c:v>
                </c:pt>
                <c:pt idx="195">
                  <c:v>7266.3234506600002</c:v>
                </c:pt>
                <c:pt idx="196">
                  <c:v>7303.41102589</c:v>
                </c:pt>
                <c:pt idx="197">
                  <c:v>7340.4986011200008</c:v>
                </c:pt>
                <c:pt idx="198">
                  <c:v>7377.5861763400007</c:v>
                </c:pt>
                <c:pt idx="199">
                  <c:v>7414.6737515700006</c:v>
                </c:pt>
                <c:pt idx="200">
                  <c:v>7451.7613268000014</c:v>
                </c:pt>
                <c:pt idx="201">
                  <c:v>7488.8489020299994</c:v>
                </c:pt>
                <c:pt idx="202">
                  <c:v>7525.9364772499985</c:v>
                </c:pt>
                <c:pt idx="203">
                  <c:v>7563.0240524800001</c:v>
                </c:pt>
                <c:pt idx="204">
                  <c:v>7600.1116277100036</c:v>
                </c:pt>
                <c:pt idx="205">
                  <c:v>7637.1992029400008</c:v>
                </c:pt>
                <c:pt idx="206">
                  <c:v>7674.2867781600007</c:v>
                </c:pt>
                <c:pt idx="207">
                  <c:v>7711.3743533899997</c:v>
                </c:pt>
                <c:pt idx="208">
                  <c:v>7748.4619286200004</c:v>
                </c:pt>
                <c:pt idx="209">
                  <c:v>7785.5495038500003</c:v>
                </c:pt>
                <c:pt idx="210">
                  <c:v>7822.6370790700003</c:v>
                </c:pt>
                <c:pt idx="211">
                  <c:v>7859.7246543000001</c:v>
                </c:pt>
                <c:pt idx="212">
                  <c:v>7896.8122295300063</c:v>
                </c:pt>
                <c:pt idx="213">
                  <c:v>7933.8998047600044</c:v>
                </c:pt>
                <c:pt idx="214">
                  <c:v>7970.9873799899997</c:v>
                </c:pt>
                <c:pt idx="215">
                  <c:v>8008.0749552099996</c:v>
                </c:pt>
                <c:pt idx="216">
                  <c:v>8045.162530440004</c:v>
                </c:pt>
                <c:pt idx="217">
                  <c:v>8082.2501056700003</c:v>
                </c:pt>
                <c:pt idx="218">
                  <c:v>8119.3376808999992</c:v>
                </c:pt>
                <c:pt idx="219">
                  <c:v>8156.4252561200001</c:v>
                </c:pt>
                <c:pt idx="220">
                  <c:v>8193.5128313500009</c:v>
                </c:pt>
                <c:pt idx="221">
                  <c:v>8230.6004065800007</c:v>
                </c:pt>
                <c:pt idx="222">
                  <c:v>8267.6879818100006</c:v>
                </c:pt>
                <c:pt idx="223">
                  <c:v>8304.7755570299996</c:v>
                </c:pt>
                <c:pt idx="224">
                  <c:v>8341.8631322599922</c:v>
                </c:pt>
                <c:pt idx="225">
                  <c:v>8378.9507074899921</c:v>
                </c:pt>
                <c:pt idx="226">
                  <c:v>8416.0382827200028</c:v>
                </c:pt>
                <c:pt idx="227">
                  <c:v>8453.1258579400001</c:v>
                </c:pt>
                <c:pt idx="228">
                  <c:v>8490.2134331699999</c:v>
                </c:pt>
                <c:pt idx="229">
                  <c:v>8527.3010083999998</c:v>
                </c:pt>
                <c:pt idx="230">
                  <c:v>8564.3885836299851</c:v>
                </c:pt>
                <c:pt idx="231">
                  <c:v>8601.4761588500005</c:v>
                </c:pt>
                <c:pt idx="232">
                  <c:v>8638.5637340799931</c:v>
                </c:pt>
                <c:pt idx="233">
                  <c:v>8675.6513093100002</c:v>
                </c:pt>
                <c:pt idx="234">
                  <c:v>8712.7388845400001</c:v>
                </c:pt>
                <c:pt idx="235">
                  <c:v>8749.8264597699927</c:v>
                </c:pt>
                <c:pt idx="236">
                  <c:v>8786.9140349899935</c:v>
                </c:pt>
                <c:pt idx="237">
                  <c:v>8824.001610219997</c:v>
                </c:pt>
                <c:pt idx="238">
                  <c:v>8861.0891854499914</c:v>
                </c:pt>
                <c:pt idx="239">
                  <c:v>8898.1767606799931</c:v>
                </c:pt>
                <c:pt idx="240">
                  <c:v>8935.2643358999994</c:v>
                </c:pt>
                <c:pt idx="241">
                  <c:v>8972.351911129992</c:v>
                </c:pt>
                <c:pt idx="242">
                  <c:v>9009.4394863600028</c:v>
                </c:pt>
                <c:pt idx="243">
                  <c:v>9046.5270615900008</c:v>
                </c:pt>
                <c:pt idx="244">
                  <c:v>9083.6146368099999</c:v>
                </c:pt>
                <c:pt idx="245">
                  <c:v>9123.7624484500084</c:v>
                </c:pt>
                <c:pt idx="246">
                  <c:v>9163.9102600799997</c:v>
                </c:pt>
                <c:pt idx="247">
                  <c:v>9204.0580717199991</c:v>
                </c:pt>
                <c:pt idx="248">
                  <c:v>9244.2058833499923</c:v>
                </c:pt>
                <c:pt idx="249">
                  <c:v>9284.3536949799873</c:v>
                </c:pt>
                <c:pt idx="250">
                  <c:v>9324.5015066199994</c:v>
                </c:pt>
                <c:pt idx="251">
                  <c:v>9364.6493182499999</c:v>
                </c:pt>
                <c:pt idx="252">
                  <c:v>9404.797129879993</c:v>
                </c:pt>
                <c:pt idx="253">
                  <c:v>9444.944941520007</c:v>
                </c:pt>
                <c:pt idx="254">
                  <c:v>9485.0927531500074</c:v>
                </c:pt>
                <c:pt idx="255">
                  <c:v>9525.2405647899996</c:v>
                </c:pt>
                <c:pt idx="256">
                  <c:v>9565.3883764199927</c:v>
                </c:pt>
                <c:pt idx="257">
                  <c:v>9605.5361880500004</c:v>
                </c:pt>
                <c:pt idx="258">
                  <c:v>9645.6839996899853</c:v>
                </c:pt>
                <c:pt idx="259">
                  <c:v>9685.8318113200003</c:v>
                </c:pt>
                <c:pt idx="260">
                  <c:v>9725.9796229499916</c:v>
                </c:pt>
                <c:pt idx="261">
                  <c:v>9766.1274345900001</c:v>
                </c:pt>
                <c:pt idx="262">
                  <c:v>9806.2752462200006</c:v>
                </c:pt>
                <c:pt idx="263">
                  <c:v>9846.4230578500083</c:v>
                </c:pt>
                <c:pt idx="264">
                  <c:v>9886.5708694899895</c:v>
                </c:pt>
                <c:pt idx="265">
                  <c:v>9926.7186811200008</c:v>
                </c:pt>
                <c:pt idx="266">
                  <c:v>9966.866492759993</c:v>
                </c:pt>
                <c:pt idx="267">
                  <c:v>10007.0143044</c:v>
                </c:pt>
                <c:pt idx="268">
                  <c:v>10047.162116</c:v>
                </c:pt>
                <c:pt idx="269">
                  <c:v>10087.309927699991</c:v>
                </c:pt>
                <c:pt idx="270">
                  <c:v>10127.457739299991</c:v>
                </c:pt>
                <c:pt idx="271">
                  <c:v>10167.6055509</c:v>
                </c:pt>
                <c:pt idx="272">
                  <c:v>10207.7533626</c:v>
                </c:pt>
                <c:pt idx="273">
                  <c:v>10247.901174199997</c:v>
                </c:pt>
                <c:pt idx="274">
                  <c:v>10288.0489858</c:v>
                </c:pt>
                <c:pt idx="275">
                  <c:v>10328.196797500004</c:v>
                </c:pt>
                <c:pt idx="276">
                  <c:v>10368.344609100002</c:v>
                </c:pt>
                <c:pt idx="277">
                  <c:v>10408.4924207</c:v>
                </c:pt>
                <c:pt idx="278">
                  <c:v>10448.640232400006</c:v>
                </c:pt>
                <c:pt idx="279">
                  <c:v>10488.788044000004</c:v>
                </c:pt>
                <c:pt idx="280">
                  <c:v>10528.935855600001</c:v>
                </c:pt>
                <c:pt idx="281">
                  <c:v>10569.083667299999</c:v>
                </c:pt>
                <c:pt idx="282">
                  <c:v>10609.231478900012</c:v>
                </c:pt>
                <c:pt idx="283">
                  <c:v>10649.379290499992</c:v>
                </c:pt>
                <c:pt idx="284">
                  <c:v>10689.5271022</c:v>
                </c:pt>
                <c:pt idx="285">
                  <c:v>10729.6749138</c:v>
                </c:pt>
                <c:pt idx="286">
                  <c:v>10769.822725399999</c:v>
                </c:pt>
                <c:pt idx="287">
                  <c:v>10809.9705371</c:v>
                </c:pt>
                <c:pt idx="288">
                  <c:v>10850.118348700007</c:v>
                </c:pt>
                <c:pt idx="289">
                  <c:v>10890.2661603</c:v>
                </c:pt>
                <c:pt idx="290">
                  <c:v>10930.413972</c:v>
                </c:pt>
                <c:pt idx="291">
                  <c:v>10970.561783599995</c:v>
                </c:pt>
                <c:pt idx="292">
                  <c:v>11010.7095952</c:v>
                </c:pt>
                <c:pt idx="293">
                  <c:v>11050.857406900001</c:v>
                </c:pt>
                <c:pt idx="294">
                  <c:v>11091.0052185</c:v>
                </c:pt>
                <c:pt idx="295">
                  <c:v>11131.1530301</c:v>
                </c:pt>
                <c:pt idx="296">
                  <c:v>11171.300841800004</c:v>
                </c:pt>
                <c:pt idx="297">
                  <c:v>11211.448653400001</c:v>
                </c:pt>
                <c:pt idx="298">
                  <c:v>11251.596465000002</c:v>
                </c:pt>
                <c:pt idx="299">
                  <c:v>11291.74427670001</c:v>
                </c:pt>
                <c:pt idx="300">
                  <c:v>11331.892088299999</c:v>
                </c:pt>
                <c:pt idx="301">
                  <c:v>11372.039899900001</c:v>
                </c:pt>
                <c:pt idx="302">
                  <c:v>11412.1877116</c:v>
                </c:pt>
                <c:pt idx="303">
                  <c:v>11452.335523199992</c:v>
                </c:pt>
                <c:pt idx="304">
                  <c:v>11491.234606000007</c:v>
                </c:pt>
                <c:pt idx="305">
                  <c:v>11530.133688700007</c:v>
                </c:pt>
                <c:pt idx="306">
                  <c:v>11569.032771500008</c:v>
                </c:pt>
                <c:pt idx="307">
                  <c:v>11607.9318542</c:v>
                </c:pt>
                <c:pt idx="308">
                  <c:v>11646.830937000001</c:v>
                </c:pt>
                <c:pt idx="309">
                  <c:v>11685.7300197</c:v>
                </c:pt>
                <c:pt idx="310">
                  <c:v>11724.629102499999</c:v>
                </c:pt>
                <c:pt idx="311">
                  <c:v>11763.528185200001</c:v>
                </c:pt>
                <c:pt idx="312">
                  <c:v>11802.427267999999</c:v>
                </c:pt>
                <c:pt idx="313">
                  <c:v>11841.3263508</c:v>
                </c:pt>
                <c:pt idx="314">
                  <c:v>11880.2254335</c:v>
                </c:pt>
                <c:pt idx="315">
                  <c:v>11919.124516300008</c:v>
                </c:pt>
                <c:pt idx="316">
                  <c:v>11958.023599</c:v>
                </c:pt>
                <c:pt idx="317">
                  <c:v>11996.922681800002</c:v>
                </c:pt>
                <c:pt idx="318">
                  <c:v>12035.8217645</c:v>
                </c:pt>
                <c:pt idx="319">
                  <c:v>12074.72084730001</c:v>
                </c:pt>
                <c:pt idx="320">
                  <c:v>12113.619930000001</c:v>
                </c:pt>
                <c:pt idx="321">
                  <c:v>12152.519012799999</c:v>
                </c:pt>
                <c:pt idx="322">
                  <c:v>12191.418095599995</c:v>
                </c:pt>
                <c:pt idx="323">
                  <c:v>12230.3171783</c:v>
                </c:pt>
                <c:pt idx="324">
                  <c:v>12269.216261100008</c:v>
                </c:pt>
                <c:pt idx="325">
                  <c:v>12308.1153438</c:v>
                </c:pt>
                <c:pt idx="326">
                  <c:v>12347.014426600002</c:v>
                </c:pt>
                <c:pt idx="327">
                  <c:v>12385.9135093</c:v>
                </c:pt>
                <c:pt idx="328">
                  <c:v>12424.812592099999</c:v>
                </c:pt>
                <c:pt idx="329">
                  <c:v>12463.711674800004</c:v>
                </c:pt>
                <c:pt idx="330">
                  <c:v>12502.610757600007</c:v>
                </c:pt>
                <c:pt idx="331">
                  <c:v>12541.5098404</c:v>
                </c:pt>
                <c:pt idx="332">
                  <c:v>12580.408923099989</c:v>
                </c:pt>
                <c:pt idx="333">
                  <c:v>12619.308005899999</c:v>
                </c:pt>
                <c:pt idx="334">
                  <c:v>12658.2070886</c:v>
                </c:pt>
                <c:pt idx="335">
                  <c:v>12697.106171400001</c:v>
                </c:pt>
                <c:pt idx="336">
                  <c:v>12736.0052541</c:v>
                </c:pt>
                <c:pt idx="337">
                  <c:v>12774.904336899999</c:v>
                </c:pt>
                <c:pt idx="338">
                  <c:v>12813.803419600001</c:v>
                </c:pt>
                <c:pt idx="339">
                  <c:v>12852.702502400007</c:v>
                </c:pt>
                <c:pt idx="340">
                  <c:v>12891.6015852</c:v>
                </c:pt>
                <c:pt idx="341">
                  <c:v>12930.5006679</c:v>
                </c:pt>
                <c:pt idx="342">
                  <c:v>12969.3997507</c:v>
                </c:pt>
                <c:pt idx="343">
                  <c:v>13008.298833399997</c:v>
                </c:pt>
                <c:pt idx="344">
                  <c:v>13047.197916200001</c:v>
                </c:pt>
                <c:pt idx="345">
                  <c:v>13086.096998899999</c:v>
                </c:pt>
                <c:pt idx="346">
                  <c:v>13124.996081699992</c:v>
                </c:pt>
                <c:pt idx="347">
                  <c:v>13163.895164399994</c:v>
                </c:pt>
                <c:pt idx="348">
                  <c:v>13202.794247200012</c:v>
                </c:pt>
                <c:pt idx="349">
                  <c:v>13241.69333</c:v>
                </c:pt>
                <c:pt idx="350">
                  <c:v>13280.592412700007</c:v>
                </c:pt>
                <c:pt idx="351">
                  <c:v>13319.4914955</c:v>
                </c:pt>
                <c:pt idx="352">
                  <c:v>13358.3905782</c:v>
                </c:pt>
                <c:pt idx="353">
                  <c:v>13397.289661000004</c:v>
                </c:pt>
                <c:pt idx="354">
                  <c:v>13436.1887437</c:v>
                </c:pt>
                <c:pt idx="355">
                  <c:v>13475.087826499992</c:v>
                </c:pt>
                <c:pt idx="356">
                  <c:v>13513.986909199994</c:v>
                </c:pt>
                <c:pt idx="357">
                  <c:v>13552.885991999987</c:v>
                </c:pt>
                <c:pt idx="358">
                  <c:v>13591.7850748</c:v>
                </c:pt>
                <c:pt idx="359">
                  <c:v>13630.684157500007</c:v>
                </c:pt>
                <c:pt idx="360">
                  <c:v>13669.583240300008</c:v>
                </c:pt>
                <c:pt idx="361">
                  <c:v>13708.482322999997</c:v>
                </c:pt>
                <c:pt idx="362">
                  <c:v>13743.148086300007</c:v>
                </c:pt>
                <c:pt idx="363">
                  <c:v>13777.8138497</c:v>
                </c:pt>
                <c:pt idx="364">
                  <c:v>13812.479612999992</c:v>
                </c:pt>
                <c:pt idx="365">
                  <c:v>13847.145376300006</c:v>
                </c:pt>
                <c:pt idx="366">
                  <c:v>13881.811139599991</c:v>
                </c:pt>
                <c:pt idx="367">
                  <c:v>13916.476902999993</c:v>
                </c:pt>
                <c:pt idx="368">
                  <c:v>13951.142666300007</c:v>
                </c:pt>
                <c:pt idx="369">
                  <c:v>13985.808429599992</c:v>
                </c:pt>
                <c:pt idx="370">
                  <c:v>14020.474192899999</c:v>
                </c:pt>
                <c:pt idx="371">
                  <c:v>14055.139956300007</c:v>
                </c:pt>
                <c:pt idx="372">
                  <c:v>14089.805719599994</c:v>
                </c:pt>
                <c:pt idx="373">
                  <c:v>14124.4714829</c:v>
                </c:pt>
                <c:pt idx="374">
                  <c:v>14159.137246200007</c:v>
                </c:pt>
                <c:pt idx="375">
                  <c:v>14193.803009599997</c:v>
                </c:pt>
                <c:pt idx="376">
                  <c:v>14228.4687729</c:v>
                </c:pt>
                <c:pt idx="377">
                  <c:v>14263.134536200007</c:v>
                </c:pt>
                <c:pt idx="378">
                  <c:v>14297.800299500001</c:v>
                </c:pt>
                <c:pt idx="379">
                  <c:v>14332.466062900001</c:v>
                </c:pt>
                <c:pt idx="380">
                  <c:v>14367.1318262</c:v>
                </c:pt>
                <c:pt idx="381">
                  <c:v>14401.7975895</c:v>
                </c:pt>
                <c:pt idx="382">
                  <c:v>14436.463352799999</c:v>
                </c:pt>
                <c:pt idx="383">
                  <c:v>14471.1291162</c:v>
                </c:pt>
                <c:pt idx="384">
                  <c:v>14505.794879499999</c:v>
                </c:pt>
                <c:pt idx="385">
                  <c:v>14540.460642800002</c:v>
                </c:pt>
                <c:pt idx="386">
                  <c:v>14575.126406100007</c:v>
                </c:pt>
                <c:pt idx="387">
                  <c:v>14609.7921694</c:v>
                </c:pt>
                <c:pt idx="388">
                  <c:v>14644.457932799991</c:v>
                </c:pt>
                <c:pt idx="389">
                  <c:v>14679.123696100007</c:v>
                </c:pt>
                <c:pt idx="390">
                  <c:v>14713.789459400004</c:v>
                </c:pt>
                <c:pt idx="391">
                  <c:v>14748.455222699993</c:v>
                </c:pt>
                <c:pt idx="392">
                  <c:v>14783.120986100002</c:v>
                </c:pt>
                <c:pt idx="393">
                  <c:v>14817.7867494</c:v>
                </c:pt>
                <c:pt idx="394">
                  <c:v>14852.4525127</c:v>
                </c:pt>
                <c:pt idx="395">
                  <c:v>14887.118275999999</c:v>
                </c:pt>
                <c:pt idx="396">
                  <c:v>14921.7840394</c:v>
                </c:pt>
                <c:pt idx="397">
                  <c:v>14956.449802700006</c:v>
                </c:pt>
                <c:pt idx="398">
                  <c:v>14991.115566</c:v>
                </c:pt>
                <c:pt idx="399">
                  <c:v>15025.7813293</c:v>
                </c:pt>
                <c:pt idx="400">
                  <c:v>15060.4470927</c:v>
                </c:pt>
                <c:pt idx="401">
                  <c:v>15095.112856000007</c:v>
                </c:pt>
                <c:pt idx="402">
                  <c:v>15129.778619299992</c:v>
                </c:pt>
                <c:pt idx="403">
                  <c:v>15164.444382600002</c:v>
                </c:pt>
                <c:pt idx="404">
                  <c:v>15199.110146000006</c:v>
                </c:pt>
                <c:pt idx="405">
                  <c:v>15233.775909299993</c:v>
                </c:pt>
                <c:pt idx="406">
                  <c:v>15268.4416726</c:v>
                </c:pt>
                <c:pt idx="407">
                  <c:v>15303.107435899999</c:v>
                </c:pt>
                <c:pt idx="408">
                  <c:v>15337.7731993</c:v>
                </c:pt>
                <c:pt idx="409">
                  <c:v>15372.438962599999</c:v>
                </c:pt>
                <c:pt idx="410">
                  <c:v>15407.104725900002</c:v>
                </c:pt>
                <c:pt idx="411">
                  <c:v>15441.7704892</c:v>
                </c:pt>
                <c:pt idx="412">
                  <c:v>15476.4362526</c:v>
                </c:pt>
                <c:pt idx="413">
                  <c:v>15511.1020159</c:v>
                </c:pt>
                <c:pt idx="414">
                  <c:v>15545.767779199999</c:v>
                </c:pt>
                <c:pt idx="415">
                  <c:v>15580.43354250001</c:v>
                </c:pt>
                <c:pt idx="416">
                  <c:v>15615.099305899999</c:v>
                </c:pt>
                <c:pt idx="417">
                  <c:v>15649.765069200001</c:v>
                </c:pt>
                <c:pt idx="418">
                  <c:v>15684.4308325</c:v>
                </c:pt>
                <c:pt idx="419">
                  <c:v>15719.0965958</c:v>
                </c:pt>
                <c:pt idx="420">
                  <c:v>15753.762359099999</c:v>
                </c:pt>
                <c:pt idx="421">
                  <c:v>15788.4281225</c:v>
                </c:pt>
                <c:pt idx="422">
                  <c:v>15823.093885800006</c:v>
                </c:pt>
                <c:pt idx="423">
                  <c:v>15855.116525699992</c:v>
                </c:pt>
                <c:pt idx="424">
                  <c:v>15887.1391656</c:v>
                </c:pt>
                <c:pt idx="425">
                  <c:v>15919.161805600001</c:v>
                </c:pt>
                <c:pt idx="426">
                  <c:v>15951.18444550001</c:v>
                </c:pt>
                <c:pt idx="427">
                  <c:v>15983.207085399999</c:v>
                </c:pt>
                <c:pt idx="428">
                  <c:v>16015.229725300007</c:v>
                </c:pt>
                <c:pt idx="429">
                  <c:v>16047.252365300004</c:v>
                </c:pt>
                <c:pt idx="430">
                  <c:v>16079.275005199999</c:v>
                </c:pt>
                <c:pt idx="431">
                  <c:v>16111.297645099999</c:v>
                </c:pt>
                <c:pt idx="432">
                  <c:v>16143.320285</c:v>
                </c:pt>
                <c:pt idx="433">
                  <c:v>16175.342924899995</c:v>
                </c:pt>
                <c:pt idx="434">
                  <c:v>16207.365564899992</c:v>
                </c:pt>
                <c:pt idx="435">
                  <c:v>16239.3882048</c:v>
                </c:pt>
                <c:pt idx="436">
                  <c:v>16271.4108447</c:v>
                </c:pt>
                <c:pt idx="437">
                  <c:v>16303.4334846</c:v>
                </c:pt>
                <c:pt idx="438">
                  <c:v>16335.456124599985</c:v>
                </c:pt>
                <c:pt idx="439">
                  <c:v>16367.4787645</c:v>
                </c:pt>
                <c:pt idx="440">
                  <c:v>16399.501404400005</c:v>
                </c:pt>
                <c:pt idx="441">
                  <c:v>16431.5240443</c:v>
                </c:pt>
                <c:pt idx="442">
                  <c:v>16463.546684300014</c:v>
                </c:pt>
                <c:pt idx="443">
                  <c:v>16495.569324200005</c:v>
                </c:pt>
                <c:pt idx="444">
                  <c:v>16527.5919641</c:v>
                </c:pt>
                <c:pt idx="445">
                  <c:v>16559.614603999984</c:v>
                </c:pt>
                <c:pt idx="446">
                  <c:v>16591.637243899986</c:v>
                </c:pt>
                <c:pt idx="447">
                  <c:v>16623.6598839</c:v>
                </c:pt>
                <c:pt idx="448">
                  <c:v>16655.682523799998</c:v>
                </c:pt>
                <c:pt idx="449">
                  <c:v>16687.705163700015</c:v>
                </c:pt>
                <c:pt idx="450">
                  <c:v>16719.727803600024</c:v>
                </c:pt>
                <c:pt idx="451">
                  <c:v>16751.750443600005</c:v>
                </c:pt>
                <c:pt idx="452">
                  <c:v>16783.773083500015</c:v>
                </c:pt>
                <c:pt idx="453">
                  <c:v>16815.795723399999</c:v>
                </c:pt>
                <c:pt idx="454">
                  <c:v>16847.818363299997</c:v>
                </c:pt>
                <c:pt idx="455">
                  <c:v>16879.841003199999</c:v>
                </c:pt>
                <c:pt idx="456">
                  <c:v>16911.863643199998</c:v>
                </c:pt>
                <c:pt idx="457">
                  <c:v>16943.886283100015</c:v>
                </c:pt>
                <c:pt idx="458">
                  <c:v>16975.908922999999</c:v>
                </c:pt>
                <c:pt idx="459">
                  <c:v>17007.931562899987</c:v>
                </c:pt>
                <c:pt idx="460">
                  <c:v>17039.9542029</c:v>
                </c:pt>
                <c:pt idx="461">
                  <c:v>17071.976842800013</c:v>
                </c:pt>
                <c:pt idx="462">
                  <c:v>17103.999482700019</c:v>
                </c:pt>
                <c:pt idx="463">
                  <c:v>17136.022122599999</c:v>
                </c:pt>
                <c:pt idx="464">
                  <c:v>17168.044762599999</c:v>
                </c:pt>
                <c:pt idx="465">
                  <c:v>17200.067402500019</c:v>
                </c:pt>
                <c:pt idx="466">
                  <c:v>17232.090042399996</c:v>
                </c:pt>
                <c:pt idx="467">
                  <c:v>17264.112682299998</c:v>
                </c:pt>
                <c:pt idx="468">
                  <c:v>17296.1353222</c:v>
                </c:pt>
                <c:pt idx="469">
                  <c:v>17328.157962199992</c:v>
                </c:pt>
                <c:pt idx="470">
                  <c:v>17360.180602100001</c:v>
                </c:pt>
                <c:pt idx="471">
                  <c:v>17392.203242</c:v>
                </c:pt>
                <c:pt idx="472">
                  <c:v>17424.225881900024</c:v>
                </c:pt>
                <c:pt idx="473">
                  <c:v>17456.248521900001</c:v>
                </c:pt>
                <c:pt idx="474">
                  <c:v>17488.271161799999</c:v>
                </c:pt>
                <c:pt idx="475">
                  <c:v>17520.29380170002</c:v>
                </c:pt>
                <c:pt idx="476">
                  <c:v>17552.3164416</c:v>
                </c:pt>
                <c:pt idx="477">
                  <c:v>17584.339081499984</c:v>
                </c:pt>
                <c:pt idx="478">
                  <c:v>17616.361721500001</c:v>
                </c:pt>
                <c:pt idx="479">
                  <c:v>17648.3843614</c:v>
                </c:pt>
                <c:pt idx="480">
                  <c:v>17680.407001300009</c:v>
                </c:pt>
                <c:pt idx="481">
                  <c:v>17712.4296412</c:v>
                </c:pt>
                <c:pt idx="482">
                  <c:v>17744.452281200014</c:v>
                </c:pt>
                <c:pt idx="483">
                  <c:v>17776.474921100005</c:v>
                </c:pt>
                <c:pt idx="484">
                  <c:v>17808.497561</c:v>
                </c:pt>
                <c:pt idx="485">
                  <c:v>17839.156139299997</c:v>
                </c:pt>
                <c:pt idx="486">
                  <c:v>17869.814717599984</c:v>
                </c:pt>
                <c:pt idx="487">
                  <c:v>17900.473295800013</c:v>
                </c:pt>
                <c:pt idx="488">
                  <c:v>17931.1318741</c:v>
                </c:pt>
                <c:pt idx="489">
                  <c:v>17961.790452400001</c:v>
                </c:pt>
                <c:pt idx="490">
                  <c:v>17992.449030700001</c:v>
                </c:pt>
                <c:pt idx="491">
                  <c:v>18023.107608999984</c:v>
                </c:pt>
                <c:pt idx="492">
                  <c:v>18053.766187300014</c:v>
                </c:pt>
                <c:pt idx="493">
                  <c:v>18084.424765500014</c:v>
                </c:pt>
                <c:pt idx="494">
                  <c:v>18115.083343800001</c:v>
                </c:pt>
                <c:pt idx="495">
                  <c:v>18145.741922099998</c:v>
                </c:pt>
                <c:pt idx="496">
                  <c:v>18176.400500399996</c:v>
                </c:pt>
                <c:pt idx="497">
                  <c:v>18207.059078699982</c:v>
                </c:pt>
                <c:pt idx="498">
                  <c:v>18237.717656899982</c:v>
                </c:pt>
                <c:pt idx="499">
                  <c:v>18268.376235200001</c:v>
                </c:pt>
                <c:pt idx="500">
                  <c:v>18299.034813499999</c:v>
                </c:pt>
                <c:pt idx="501">
                  <c:v>18329.6933918</c:v>
                </c:pt>
                <c:pt idx="502">
                  <c:v>18360.351970099986</c:v>
                </c:pt>
                <c:pt idx="503">
                  <c:v>18391.010548299982</c:v>
                </c:pt>
                <c:pt idx="504">
                  <c:v>18421.669126600002</c:v>
                </c:pt>
                <c:pt idx="505">
                  <c:v>18452.327704899999</c:v>
                </c:pt>
                <c:pt idx="506">
                  <c:v>18482.986283200029</c:v>
                </c:pt>
                <c:pt idx="507">
                  <c:v>18513.644861500001</c:v>
                </c:pt>
                <c:pt idx="508">
                  <c:v>18544.303439700001</c:v>
                </c:pt>
                <c:pt idx="509">
                  <c:v>18574.962017999998</c:v>
                </c:pt>
                <c:pt idx="510">
                  <c:v>18605.620596299996</c:v>
                </c:pt>
                <c:pt idx="511">
                  <c:v>18636.2791746</c:v>
                </c:pt>
                <c:pt idx="512">
                  <c:v>18666.937752900001</c:v>
                </c:pt>
                <c:pt idx="513">
                  <c:v>18697.596331199999</c:v>
                </c:pt>
                <c:pt idx="514">
                  <c:v>18728.254909399984</c:v>
                </c:pt>
                <c:pt idx="515">
                  <c:v>18758.913487700014</c:v>
                </c:pt>
                <c:pt idx="516">
                  <c:v>18789.572065999997</c:v>
                </c:pt>
                <c:pt idx="517">
                  <c:v>18820.230644300002</c:v>
                </c:pt>
                <c:pt idx="518">
                  <c:v>18850.889222599992</c:v>
                </c:pt>
                <c:pt idx="519">
                  <c:v>18881.547800800014</c:v>
                </c:pt>
                <c:pt idx="520">
                  <c:v>18912.2063791</c:v>
                </c:pt>
                <c:pt idx="521">
                  <c:v>18942.864957399986</c:v>
                </c:pt>
                <c:pt idx="522">
                  <c:v>18973.523535699998</c:v>
                </c:pt>
                <c:pt idx="523">
                  <c:v>19004.182113999999</c:v>
                </c:pt>
                <c:pt idx="524">
                  <c:v>19034.840692199999</c:v>
                </c:pt>
                <c:pt idx="525">
                  <c:v>19065.499270499986</c:v>
                </c:pt>
                <c:pt idx="526">
                  <c:v>19096.157848799998</c:v>
                </c:pt>
                <c:pt idx="527">
                  <c:v>19126.816427099984</c:v>
                </c:pt>
                <c:pt idx="528">
                  <c:v>19157.475005400014</c:v>
                </c:pt>
                <c:pt idx="529">
                  <c:v>19188.1335836</c:v>
                </c:pt>
                <c:pt idx="530">
                  <c:v>19218.792161900001</c:v>
                </c:pt>
                <c:pt idx="531">
                  <c:v>19249.450740200005</c:v>
                </c:pt>
                <c:pt idx="532">
                  <c:v>19280.109318499974</c:v>
                </c:pt>
                <c:pt idx="533">
                  <c:v>19310.767896800015</c:v>
                </c:pt>
                <c:pt idx="534">
                  <c:v>19341.426475100019</c:v>
                </c:pt>
                <c:pt idx="535">
                  <c:v>19372.085053300001</c:v>
                </c:pt>
                <c:pt idx="536">
                  <c:v>19402.743631599998</c:v>
                </c:pt>
                <c:pt idx="537">
                  <c:v>19433.402209899996</c:v>
                </c:pt>
                <c:pt idx="538">
                  <c:v>19464.060788200015</c:v>
                </c:pt>
                <c:pt idx="539">
                  <c:v>19494.719366499972</c:v>
                </c:pt>
                <c:pt idx="540">
                  <c:v>19525.377944700005</c:v>
                </c:pt>
                <c:pt idx="541">
                  <c:v>19556.036522999992</c:v>
                </c:pt>
                <c:pt idx="542">
                  <c:v>19586.6951013</c:v>
                </c:pt>
                <c:pt idx="543">
                  <c:v>19617.353679599986</c:v>
                </c:pt>
                <c:pt idx="544">
                  <c:v>19648.012257899976</c:v>
                </c:pt>
                <c:pt idx="545">
                  <c:v>19678.670836099984</c:v>
                </c:pt>
                <c:pt idx="546">
                  <c:v>19709.329414399996</c:v>
                </c:pt>
                <c:pt idx="547">
                  <c:v>19739.987992700029</c:v>
                </c:pt>
                <c:pt idx="548">
                  <c:v>19770.646570999987</c:v>
                </c:pt>
                <c:pt idx="549">
                  <c:v>19801.305149299998</c:v>
                </c:pt>
                <c:pt idx="550">
                  <c:v>19831.963727499999</c:v>
                </c:pt>
                <c:pt idx="551">
                  <c:v>19862.6223058</c:v>
                </c:pt>
                <c:pt idx="552">
                  <c:v>19893.28088410003</c:v>
                </c:pt>
                <c:pt idx="553">
                  <c:v>19923.939462400002</c:v>
                </c:pt>
                <c:pt idx="554">
                  <c:v>19954.598040699999</c:v>
                </c:pt>
                <c:pt idx="555">
                  <c:v>19985.256619</c:v>
                </c:pt>
                <c:pt idx="556">
                  <c:v>20015.915197200015</c:v>
                </c:pt>
                <c:pt idx="557">
                  <c:v>20046.573775500001</c:v>
                </c:pt>
                <c:pt idx="558">
                  <c:v>20077.232353799998</c:v>
                </c:pt>
                <c:pt idx="559">
                  <c:v>20107.890932099996</c:v>
                </c:pt>
                <c:pt idx="560">
                  <c:v>20138.549510399982</c:v>
                </c:pt>
                <c:pt idx="561">
                  <c:v>20169.208088600015</c:v>
                </c:pt>
                <c:pt idx="562">
                  <c:v>20199.866666899987</c:v>
                </c:pt>
                <c:pt idx="563">
                  <c:v>20230.525245199999</c:v>
                </c:pt>
                <c:pt idx="564">
                  <c:v>20261.183823500014</c:v>
                </c:pt>
                <c:pt idx="565">
                  <c:v>20291.842401800001</c:v>
                </c:pt>
                <c:pt idx="566">
                  <c:v>20322.500980000001</c:v>
                </c:pt>
                <c:pt idx="567">
                  <c:v>20353.159558299973</c:v>
                </c:pt>
                <c:pt idx="568">
                  <c:v>20383.818136599992</c:v>
                </c:pt>
                <c:pt idx="569">
                  <c:v>20414.476714900014</c:v>
                </c:pt>
                <c:pt idx="570">
                  <c:v>20445.135293200001</c:v>
                </c:pt>
                <c:pt idx="571">
                  <c:v>20475.793871400001</c:v>
                </c:pt>
                <c:pt idx="572">
                  <c:v>20506.452449699998</c:v>
                </c:pt>
                <c:pt idx="573">
                  <c:v>20537.111027999974</c:v>
                </c:pt>
                <c:pt idx="574">
                  <c:v>20567.769606299997</c:v>
                </c:pt>
                <c:pt idx="575">
                  <c:v>20598.428184600034</c:v>
                </c:pt>
                <c:pt idx="576">
                  <c:v>20629.086762800001</c:v>
                </c:pt>
                <c:pt idx="577">
                  <c:v>20659.745341099999</c:v>
                </c:pt>
                <c:pt idx="578">
                  <c:v>20690.4039194</c:v>
                </c:pt>
                <c:pt idx="579">
                  <c:v>20721.062497700019</c:v>
                </c:pt>
                <c:pt idx="580">
                  <c:v>20751.721076000002</c:v>
                </c:pt>
                <c:pt idx="581">
                  <c:v>20782.379654299992</c:v>
                </c:pt>
                <c:pt idx="582">
                  <c:v>20813.038232499996</c:v>
                </c:pt>
                <c:pt idx="583">
                  <c:v>20843.6968108</c:v>
                </c:pt>
                <c:pt idx="584">
                  <c:v>20874.355389100001</c:v>
                </c:pt>
                <c:pt idx="585">
                  <c:v>20905.013967399969</c:v>
                </c:pt>
                <c:pt idx="586">
                  <c:v>20935.672545699996</c:v>
                </c:pt>
                <c:pt idx="587">
                  <c:v>20966.3311239</c:v>
                </c:pt>
              </c:numCache>
            </c:numRef>
          </c:xVal>
          <c:yVal>
            <c:numRef>
              <c:f>'Mag V'!$F$2:$F$589</c:f>
              <c:numCache>
                <c:formatCode>General</c:formatCode>
                <c:ptCount val="5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3.6487900000000046E-3</c:v>
                </c:pt>
                <c:pt idx="18">
                  <c:v>8.9978000000000072E-3</c:v>
                </c:pt>
                <c:pt idx="19">
                  <c:v>1.5581480000000009E-2</c:v>
                </c:pt>
                <c:pt idx="20">
                  <c:v>2.4068499999999979E-2</c:v>
                </c:pt>
                <c:pt idx="21">
                  <c:v>3.2270470000000002E-2</c:v>
                </c:pt>
                <c:pt idx="22">
                  <c:v>4.3773970000000023E-2</c:v>
                </c:pt>
                <c:pt idx="23">
                  <c:v>5.5277470000000009E-2</c:v>
                </c:pt>
                <c:pt idx="24">
                  <c:v>6.3760030000000065E-2</c:v>
                </c:pt>
                <c:pt idx="25">
                  <c:v>7.2862290000000107E-2</c:v>
                </c:pt>
                <c:pt idx="26">
                  <c:v>8.4067090000000122E-2</c:v>
                </c:pt>
                <c:pt idx="27">
                  <c:v>9.3209900000000026E-2</c:v>
                </c:pt>
                <c:pt idx="28">
                  <c:v>0.10006329000000005</c:v>
                </c:pt>
                <c:pt idx="29">
                  <c:v>0.10430790999999998</c:v>
                </c:pt>
                <c:pt idx="30">
                  <c:v>0.10686709000000001</c:v>
                </c:pt>
                <c:pt idx="31">
                  <c:v>0.10946772000000007</c:v>
                </c:pt>
                <c:pt idx="32">
                  <c:v>0.10845621999999999</c:v>
                </c:pt>
                <c:pt idx="33">
                  <c:v>0.10738852000000002</c:v>
                </c:pt>
                <c:pt idx="34">
                  <c:v>0.11129236000000002</c:v>
                </c:pt>
                <c:pt idx="35">
                  <c:v>0.11381519999999998</c:v>
                </c:pt>
                <c:pt idx="36">
                  <c:v>0.11485860000000001</c:v>
                </c:pt>
                <c:pt idx="37">
                  <c:v>0.11878130000000002</c:v>
                </c:pt>
                <c:pt idx="38">
                  <c:v>0.11585945999999993</c:v>
                </c:pt>
                <c:pt idx="39">
                  <c:v>0.11549636000000002</c:v>
                </c:pt>
                <c:pt idx="40">
                  <c:v>0.11516926000000002</c:v>
                </c:pt>
                <c:pt idx="41">
                  <c:v>0.11653346000000002</c:v>
                </c:pt>
                <c:pt idx="42">
                  <c:v>0.11273590000000006</c:v>
                </c:pt>
                <c:pt idx="43">
                  <c:v>0.10918827000000007</c:v>
                </c:pt>
                <c:pt idx="44">
                  <c:v>0.10546874000000009</c:v>
                </c:pt>
                <c:pt idx="45">
                  <c:v>0.1111736400000001</c:v>
                </c:pt>
                <c:pt idx="46">
                  <c:v>0.11843064000000007</c:v>
                </c:pt>
                <c:pt idx="47">
                  <c:v>0.12159964000000011</c:v>
                </c:pt>
                <c:pt idx="48">
                  <c:v>0.13293497999999998</c:v>
                </c:pt>
                <c:pt idx="49">
                  <c:v>0.13687057999999983</c:v>
                </c:pt>
                <c:pt idx="50">
                  <c:v>0.14044028000000025</c:v>
                </c:pt>
                <c:pt idx="51">
                  <c:v>0.14256227999999999</c:v>
                </c:pt>
                <c:pt idx="52">
                  <c:v>0.14928204000000009</c:v>
                </c:pt>
                <c:pt idx="53">
                  <c:v>0.15343097000000008</c:v>
                </c:pt>
                <c:pt idx="54">
                  <c:v>0.16169929999999999</c:v>
                </c:pt>
                <c:pt idx="55">
                  <c:v>0.15451730000000022</c:v>
                </c:pt>
                <c:pt idx="56">
                  <c:v>0.14980420000000011</c:v>
                </c:pt>
                <c:pt idx="57">
                  <c:v>0.15052900000000011</c:v>
                </c:pt>
                <c:pt idx="58">
                  <c:v>0.15054140000000019</c:v>
                </c:pt>
                <c:pt idx="59">
                  <c:v>0.15304280000000009</c:v>
                </c:pt>
                <c:pt idx="60">
                  <c:v>0.15104510000000018</c:v>
                </c:pt>
                <c:pt idx="61">
                  <c:v>0.15462579999999998</c:v>
                </c:pt>
                <c:pt idx="62">
                  <c:v>0.15847660000000013</c:v>
                </c:pt>
                <c:pt idx="63">
                  <c:v>0.163685</c:v>
                </c:pt>
                <c:pt idx="64">
                  <c:v>0.1642208</c:v>
                </c:pt>
                <c:pt idx="65">
                  <c:v>0.17595290000000011</c:v>
                </c:pt>
                <c:pt idx="66">
                  <c:v>0.18304090000000012</c:v>
                </c:pt>
                <c:pt idx="67">
                  <c:v>0.18293750000000011</c:v>
                </c:pt>
                <c:pt idx="68">
                  <c:v>0.17845110000000011</c:v>
                </c:pt>
                <c:pt idx="69">
                  <c:v>0.17722820000000011</c:v>
                </c:pt>
                <c:pt idx="70">
                  <c:v>0.18061640000000012</c:v>
                </c:pt>
                <c:pt idx="71">
                  <c:v>0.18417900000000001</c:v>
                </c:pt>
                <c:pt idx="72">
                  <c:v>0.18771080000000012</c:v>
                </c:pt>
                <c:pt idx="73">
                  <c:v>0.18886530000000007</c:v>
                </c:pt>
                <c:pt idx="74">
                  <c:v>0.18867269999999997</c:v>
                </c:pt>
                <c:pt idx="75">
                  <c:v>0.18650480000000008</c:v>
                </c:pt>
                <c:pt idx="76">
                  <c:v>0.18570780000000012</c:v>
                </c:pt>
                <c:pt idx="77">
                  <c:v>0.18729220000000019</c:v>
                </c:pt>
                <c:pt idx="78">
                  <c:v>0.19323940000000012</c:v>
                </c:pt>
                <c:pt idx="79">
                  <c:v>0.20195560000000001</c:v>
                </c:pt>
                <c:pt idx="80">
                  <c:v>0.20933830000000009</c:v>
                </c:pt>
                <c:pt idx="81">
                  <c:v>0.20927759999999998</c:v>
                </c:pt>
                <c:pt idx="82">
                  <c:v>0.20985219999999999</c:v>
                </c:pt>
                <c:pt idx="83">
                  <c:v>0.21376340000000019</c:v>
                </c:pt>
                <c:pt idx="84">
                  <c:v>0.21848850000000011</c:v>
                </c:pt>
                <c:pt idx="85">
                  <c:v>0.2232275</c:v>
                </c:pt>
                <c:pt idx="86">
                  <c:v>0.22627519999999998</c:v>
                </c:pt>
                <c:pt idx="87">
                  <c:v>0.22809920000000011</c:v>
                </c:pt>
                <c:pt idx="88">
                  <c:v>0.23137919999999998</c:v>
                </c:pt>
                <c:pt idx="89">
                  <c:v>0.23834390000000011</c:v>
                </c:pt>
                <c:pt idx="90">
                  <c:v>0.24664210000000011</c:v>
                </c:pt>
                <c:pt idx="91">
                  <c:v>0.25553050000000005</c:v>
                </c:pt>
                <c:pt idx="92">
                  <c:v>0.2652524</c:v>
                </c:pt>
                <c:pt idx="93">
                  <c:v>0.27995760000000008</c:v>
                </c:pt>
                <c:pt idx="94">
                  <c:v>0.29397050000000036</c:v>
                </c:pt>
                <c:pt idx="95">
                  <c:v>0.30203900000000006</c:v>
                </c:pt>
                <c:pt idx="96">
                  <c:v>0.31117160000000027</c:v>
                </c:pt>
                <c:pt idx="97">
                  <c:v>0.31995190000000023</c:v>
                </c:pt>
                <c:pt idx="98">
                  <c:v>0.32535430000000043</c:v>
                </c:pt>
                <c:pt idx="99">
                  <c:v>0.32522710000000021</c:v>
                </c:pt>
                <c:pt idx="100">
                  <c:v>0.33425830000000023</c:v>
                </c:pt>
                <c:pt idx="101">
                  <c:v>0.34203170000000005</c:v>
                </c:pt>
                <c:pt idx="102">
                  <c:v>0.34897160000000027</c:v>
                </c:pt>
                <c:pt idx="103">
                  <c:v>0.34777350000000007</c:v>
                </c:pt>
                <c:pt idx="104">
                  <c:v>0.34846530000000026</c:v>
                </c:pt>
                <c:pt idx="105">
                  <c:v>0.35606640000000023</c:v>
                </c:pt>
                <c:pt idx="106">
                  <c:v>0.36004830000000027</c:v>
                </c:pt>
                <c:pt idx="107">
                  <c:v>0.36396590000000034</c:v>
                </c:pt>
                <c:pt idx="108">
                  <c:v>0.37490840000000036</c:v>
                </c:pt>
                <c:pt idx="109">
                  <c:v>0.38807320000000023</c:v>
                </c:pt>
                <c:pt idx="110">
                  <c:v>0.39140020000000036</c:v>
                </c:pt>
                <c:pt idx="111">
                  <c:v>0.40164930000000004</c:v>
                </c:pt>
                <c:pt idx="112">
                  <c:v>0.40725360000000005</c:v>
                </c:pt>
                <c:pt idx="113">
                  <c:v>0.41674260000000002</c:v>
                </c:pt>
                <c:pt idx="114">
                  <c:v>0.42434170000000027</c:v>
                </c:pt>
                <c:pt idx="115">
                  <c:v>0.43451550000000022</c:v>
                </c:pt>
                <c:pt idx="116">
                  <c:v>0.44104550000000009</c:v>
                </c:pt>
                <c:pt idx="117">
                  <c:v>0.4468991000000001</c:v>
                </c:pt>
                <c:pt idx="118">
                  <c:v>0.4501676</c:v>
                </c:pt>
                <c:pt idx="119">
                  <c:v>0.45091950000000008</c:v>
                </c:pt>
                <c:pt idx="120">
                  <c:v>0.45041890000000023</c:v>
                </c:pt>
                <c:pt idx="121">
                  <c:v>0.4456329</c:v>
                </c:pt>
                <c:pt idx="122">
                  <c:v>0.44549170000000005</c:v>
                </c:pt>
                <c:pt idx="123">
                  <c:v>0.4411708000000002</c:v>
                </c:pt>
                <c:pt idx="124">
                  <c:v>0.43662010000000023</c:v>
                </c:pt>
                <c:pt idx="125">
                  <c:v>0.42602080000000042</c:v>
                </c:pt>
                <c:pt idx="126">
                  <c:v>0.42194080000000023</c:v>
                </c:pt>
                <c:pt idx="127">
                  <c:v>0.4186357</c:v>
                </c:pt>
                <c:pt idx="128">
                  <c:v>0.41551530000000014</c:v>
                </c:pt>
                <c:pt idx="129">
                  <c:v>0.41210590000000002</c:v>
                </c:pt>
                <c:pt idx="130">
                  <c:v>0.41179109999999997</c:v>
                </c:pt>
                <c:pt idx="131">
                  <c:v>0.40878290000000023</c:v>
                </c:pt>
                <c:pt idx="132">
                  <c:v>0.40525280000000008</c:v>
                </c:pt>
                <c:pt idx="133">
                  <c:v>0.40893870000000027</c:v>
                </c:pt>
                <c:pt idx="134">
                  <c:v>0.41285440000000023</c:v>
                </c:pt>
                <c:pt idx="135">
                  <c:v>0.417263</c:v>
                </c:pt>
                <c:pt idx="136">
                  <c:v>0.41715170000000001</c:v>
                </c:pt>
                <c:pt idx="137">
                  <c:v>0.42267690000000041</c:v>
                </c:pt>
                <c:pt idx="138">
                  <c:v>0.42639310000000002</c:v>
                </c:pt>
                <c:pt idx="139">
                  <c:v>0.43126610000000026</c:v>
                </c:pt>
                <c:pt idx="140">
                  <c:v>0.43342600000000042</c:v>
                </c:pt>
                <c:pt idx="141">
                  <c:v>0.44027450000000001</c:v>
                </c:pt>
                <c:pt idx="142">
                  <c:v>0.4445614</c:v>
                </c:pt>
                <c:pt idx="143">
                  <c:v>0.44943560000000005</c:v>
                </c:pt>
                <c:pt idx="144">
                  <c:v>0.45212860000000027</c:v>
                </c:pt>
                <c:pt idx="145">
                  <c:v>0.45280790000000032</c:v>
                </c:pt>
                <c:pt idx="146">
                  <c:v>0.46023119999999995</c:v>
                </c:pt>
                <c:pt idx="147">
                  <c:v>0.4612843000000002</c:v>
                </c:pt>
                <c:pt idx="148">
                  <c:v>0.45863090000000001</c:v>
                </c:pt>
                <c:pt idx="149">
                  <c:v>0.45678850000000021</c:v>
                </c:pt>
                <c:pt idx="150">
                  <c:v>0.45653940000000004</c:v>
                </c:pt>
                <c:pt idx="151">
                  <c:v>0.4546637</c:v>
                </c:pt>
                <c:pt idx="152">
                  <c:v>0.45829240000000004</c:v>
                </c:pt>
                <c:pt idx="153">
                  <c:v>0.46003800000000006</c:v>
                </c:pt>
                <c:pt idx="154">
                  <c:v>0.46396480000000023</c:v>
                </c:pt>
                <c:pt idx="155">
                  <c:v>0.47462600000000027</c:v>
                </c:pt>
                <c:pt idx="156">
                  <c:v>0.48369430000000002</c:v>
                </c:pt>
                <c:pt idx="157">
                  <c:v>0.4896914</c:v>
                </c:pt>
                <c:pt idx="158">
                  <c:v>0.50299050000000001</c:v>
                </c:pt>
                <c:pt idx="159">
                  <c:v>0.50808929999999997</c:v>
                </c:pt>
                <c:pt idx="160">
                  <c:v>0.51539829999999998</c:v>
                </c:pt>
                <c:pt idx="161">
                  <c:v>0.52259949999999988</c:v>
                </c:pt>
                <c:pt idx="162">
                  <c:v>0.52737980000000051</c:v>
                </c:pt>
                <c:pt idx="163">
                  <c:v>0.52836269999999941</c:v>
                </c:pt>
                <c:pt idx="164">
                  <c:v>0.5276653</c:v>
                </c:pt>
                <c:pt idx="165">
                  <c:v>0.52038160000000011</c:v>
                </c:pt>
                <c:pt idx="166">
                  <c:v>0.51246669999999928</c:v>
                </c:pt>
                <c:pt idx="167">
                  <c:v>0.50968940000000051</c:v>
                </c:pt>
                <c:pt idx="168">
                  <c:v>0.50256119999999926</c:v>
                </c:pt>
                <c:pt idx="169">
                  <c:v>0.50113759999999929</c:v>
                </c:pt>
                <c:pt idx="170">
                  <c:v>0.49746090000000037</c:v>
                </c:pt>
                <c:pt idx="171">
                  <c:v>0.49187050000000038</c:v>
                </c:pt>
                <c:pt idx="172">
                  <c:v>0.4857527000000002</c:v>
                </c:pt>
                <c:pt idx="173">
                  <c:v>0.48334630000000023</c:v>
                </c:pt>
                <c:pt idx="174">
                  <c:v>0.48033310000000001</c:v>
                </c:pt>
                <c:pt idx="175">
                  <c:v>0.4809360000000002</c:v>
                </c:pt>
                <c:pt idx="176">
                  <c:v>0.48209940000000007</c:v>
                </c:pt>
                <c:pt idx="177">
                  <c:v>0.47714860000000026</c:v>
                </c:pt>
                <c:pt idx="178">
                  <c:v>0.47205960000000002</c:v>
                </c:pt>
                <c:pt idx="179">
                  <c:v>0.46590110000000001</c:v>
                </c:pt>
                <c:pt idx="180">
                  <c:v>0.4647558</c:v>
                </c:pt>
                <c:pt idx="181">
                  <c:v>0.46728310000000006</c:v>
                </c:pt>
                <c:pt idx="182">
                  <c:v>0.46560340000000011</c:v>
                </c:pt>
                <c:pt idx="183">
                  <c:v>0.46065440000000002</c:v>
                </c:pt>
                <c:pt idx="184">
                  <c:v>0.46024570000000004</c:v>
                </c:pt>
                <c:pt idx="185">
                  <c:v>0.45760780000000001</c:v>
                </c:pt>
                <c:pt idx="186">
                  <c:v>0.45948270000000035</c:v>
                </c:pt>
                <c:pt idx="187">
                  <c:v>0.46558270000000035</c:v>
                </c:pt>
                <c:pt idx="188">
                  <c:v>0.47255580000000008</c:v>
                </c:pt>
                <c:pt idx="189">
                  <c:v>0.4783591000000002</c:v>
                </c:pt>
                <c:pt idx="190">
                  <c:v>0.4787259000000002</c:v>
                </c:pt>
                <c:pt idx="191">
                  <c:v>0.47891140000000026</c:v>
                </c:pt>
                <c:pt idx="192">
                  <c:v>0.48505760000000026</c:v>
                </c:pt>
                <c:pt idx="193">
                  <c:v>0.49870900000000007</c:v>
                </c:pt>
                <c:pt idx="194">
                  <c:v>0.51010719999999943</c:v>
                </c:pt>
                <c:pt idx="195">
                  <c:v>0.51957749999999958</c:v>
                </c:pt>
                <c:pt idx="196">
                  <c:v>0.5261226</c:v>
                </c:pt>
                <c:pt idx="197">
                  <c:v>0.52802309999999997</c:v>
                </c:pt>
                <c:pt idx="198">
                  <c:v>0.53110880000000005</c:v>
                </c:pt>
                <c:pt idx="199">
                  <c:v>0.5376649999999995</c:v>
                </c:pt>
                <c:pt idx="200">
                  <c:v>0.54468919999999998</c:v>
                </c:pt>
                <c:pt idx="201">
                  <c:v>0.54909930000000051</c:v>
                </c:pt>
                <c:pt idx="202">
                  <c:v>0.55228309999999969</c:v>
                </c:pt>
                <c:pt idx="203">
                  <c:v>0.54814200000000013</c:v>
                </c:pt>
                <c:pt idx="204">
                  <c:v>0.5484032999999997</c:v>
                </c:pt>
                <c:pt idx="205">
                  <c:v>0.55161990000000005</c:v>
                </c:pt>
                <c:pt idx="206">
                  <c:v>0.54938910000000007</c:v>
                </c:pt>
                <c:pt idx="207">
                  <c:v>0.55555689999999958</c:v>
                </c:pt>
                <c:pt idx="208">
                  <c:v>0.56113820000000003</c:v>
                </c:pt>
                <c:pt idx="209">
                  <c:v>0.56008930000000001</c:v>
                </c:pt>
                <c:pt idx="210">
                  <c:v>0.55975570000000041</c:v>
                </c:pt>
                <c:pt idx="211">
                  <c:v>0.55991930000000001</c:v>
                </c:pt>
                <c:pt idx="212">
                  <c:v>0.56182679999999996</c:v>
                </c:pt>
                <c:pt idx="213">
                  <c:v>0.5663838999999995</c:v>
                </c:pt>
                <c:pt idx="214">
                  <c:v>0.56398369999999987</c:v>
                </c:pt>
                <c:pt idx="215">
                  <c:v>0.55917859999999986</c:v>
                </c:pt>
                <c:pt idx="216">
                  <c:v>0.55757570000000001</c:v>
                </c:pt>
                <c:pt idx="217">
                  <c:v>0.55077490000000051</c:v>
                </c:pt>
                <c:pt idx="218">
                  <c:v>0.54904459999999999</c:v>
                </c:pt>
                <c:pt idx="219">
                  <c:v>0.55452809999999997</c:v>
                </c:pt>
                <c:pt idx="220">
                  <c:v>0.56345080000000003</c:v>
                </c:pt>
                <c:pt idx="221">
                  <c:v>0.57774160000000074</c:v>
                </c:pt>
                <c:pt idx="222">
                  <c:v>0.59028849999999955</c:v>
                </c:pt>
                <c:pt idx="223">
                  <c:v>0.60554220000000003</c:v>
                </c:pt>
                <c:pt idx="224">
                  <c:v>0.62396909999999994</c:v>
                </c:pt>
                <c:pt idx="225">
                  <c:v>0.6430413000000007</c:v>
                </c:pt>
                <c:pt idx="226">
                  <c:v>0.66433120000000057</c:v>
                </c:pt>
                <c:pt idx="227">
                  <c:v>0.68842740000000013</c:v>
                </c:pt>
                <c:pt idx="228">
                  <c:v>0.7048482000000007</c:v>
                </c:pt>
                <c:pt idx="229">
                  <c:v>0.71562880000000084</c:v>
                </c:pt>
                <c:pt idx="230">
                  <c:v>0.72395150000000041</c:v>
                </c:pt>
                <c:pt idx="231">
                  <c:v>0.73425300000000004</c:v>
                </c:pt>
                <c:pt idx="232">
                  <c:v>0.74575490000000044</c:v>
                </c:pt>
                <c:pt idx="233">
                  <c:v>0.7543166</c:v>
                </c:pt>
                <c:pt idx="234">
                  <c:v>0.7628685000000005</c:v>
                </c:pt>
                <c:pt idx="235">
                  <c:v>0.77212150000000046</c:v>
                </c:pt>
                <c:pt idx="236">
                  <c:v>0.77948400000000051</c:v>
                </c:pt>
                <c:pt idx="237">
                  <c:v>0.78367930000000041</c:v>
                </c:pt>
                <c:pt idx="238">
                  <c:v>0.79170039999999986</c:v>
                </c:pt>
                <c:pt idx="239">
                  <c:v>0.80197180000000068</c:v>
                </c:pt>
                <c:pt idx="240">
                  <c:v>0.82029890000000005</c:v>
                </c:pt>
                <c:pt idx="241">
                  <c:v>0.82578960000000046</c:v>
                </c:pt>
                <c:pt idx="242">
                  <c:v>0.83007990000000054</c:v>
                </c:pt>
                <c:pt idx="243">
                  <c:v>0.83289260000000054</c:v>
                </c:pt>
                <c:pt idx="244">
                  <c:v>0.83994099999999994</c:v>
                </c:pt>
                <c:pt idx="245">
                  <c:v>0.85081200000000001</c:v>
                </c:pt>
                <c:pt idx="246">
                  <c:v>0.86043239999999932</c:v>
                </c:pt>
                <c:pt idx="247">
                  <c:v>0.87452030000000003</c:v>
                </c:pt>
                <c:pt idx="248">
                  <c:v>0.88477630000000007</c:v>
                </c:pt>
                <c:pt idx="249">
                  <c:v>0.89741719999999925</c:v>
                </c:pt>
                <c:pt idx="250">
                  <c:v>0.90185559999999987</c:v>
                </c:pt>
                <c:pt idx="251">
                  <c:v>0.91278039999999949</c:v>
                </c:pt>
                <c:pt idx="252">
                  <c:v>0.92393149999999991</c:v>
                </c:pt>
                <c:pt idx="253">
                  <c:v>0.93830710000000006</c:v>
                </c:pt>
                <c:pt idx="254">
                  <c:v>0.94623840000000004</c:v>
                </c:pt>
                <c:pt idx="255">
                  <c:v>0.95008720000000013</c:v>
                </c:pt>
                <c:pt idx="256">
                  <c:v>0.95373979999999992</c:v>
                </c:pt>
                <c:pt idx="257">
                  <c:v>0.95793899999999998</c:v>
                </c:pt>
                <c:pt idx="258">
                  <c:v>0.96775350000000004</c:v>
                </c:pt>
                <c:pt idx="259">
                  <c:v>0.97753489999999998</c:v>
                </c:pt>
                <c:pt idx="260">
                  <c:v>0.98907380000000011</c:v>
                </c:pt>
                <c:pt idx="261">
                  <c:v>1.0002217999999989</c:v>
                </c:pt>
                <c:pt idx="262">
                  <c:v>1.0120695</c:v>
                </c:pt>
                <c:pt idx="263">
                  <c:v>1.0193307999999992</c:v>
                </c:pt>
                <c:pt idx="264">
                  <c:v>1.0275511999999998</c:v>
                </c:pt>
                <c:pt idx="265">
                  <c:v>1.0346666999999992</c:v>
                </c:pt>
                <c:pt idx="266">
                  <c:v>1.0429989</c:v>
                </c:pt>
                <c:pt idx="267">
                  <c:v>1.0486739999999999</c:v>
                </c:pt>
                <c:pt idx="268">
                  <c:v>1.047156</c:v>
                </c:pt>
                <c:pt idx="269">
                  <c:v>1.0443709000000001</c:v>
                </c:pt>
                <c:pt idx="270">
                  <c:v>1.0382338</c:v>
                </c:pt>
                <c:pt idx="271">
                  <c:v>1.028976399999999</c:v>
                </c:pt>
                <c:pt idx="272">
                  <c:v>1.0182186000000002</c:v>
                </c:pt>
                <c:pt idx="273">
                  <c:v>1.0105067999999993</c:v>
                </c:pt>
                <c:pt idx="274">
                  <c:v>1.0022572000000003</c:v>
                </c:pt>
                <c:pt idx="275">
                  <c:v>0.99580539999999951</c:v>
                </c:pt>
                <c:pt idx="276">
                  <c:v>0.98804959999999986</c:v>
                </c:pt>
                <c:pt idx="277">
                  <c:v>0.9836524999999996</c:v>
                </c:pt>
                <c:pt idx="278">
                  <c:v>0.98115219999999936</c:v>
                </c:pt>
                <c:pt idx="279">
                  <c:v>0.98117830000000006</c:v>
                </c:pt>
                <c:pt idx="280">
                  <c:v>0.98369940000000056</c:v>
                </c:pt>
                <c:pt idx="281">
                  <c:v>0.9927317999999995</c:v>
                </c:pt>
                <c:pt idx="282">
                  <c:v>0.99858859999999938</c:v>
                </c:pt>
                <c:pt idx="283">
                  <c:v>1.0064024</c:v>
                </c:pt>
                <c:pt idx="284">
                  <c:v>1.0234079999999999</c:v>
                </c:pt>
                <c:pt idx="285">
                  <c:v>1.0396987999999987</c:v>
                </c:pt>
                <c:pt idx="286">
                  <c:v>1.0587965999999998</c:v>
                </c:pt>
                <c:pt idx="287">
                  <c:v>1.0784116999999998</c:v>
                </c:pt>
                <c:pt idx="288">
                  <c:v>1.099372</c:v>
                </c:pt>
                <c:pt idx="289">
                  <c:v>1.1179339999999998</c:v>
                </c:pt>
                <c:pt idx="290">
                  <c:v>1.1323110000000001</c:v>
                </c:pt>
                <c:pt idx="291">
                  <c:v>1.1437560000000002</c:v>
                </c:pt>
                <c:pt idx="292">
                  <c:v>1.1549</c:v>
                </c:pt>
                <c:pt idx="293">
                  <c:v>1.1623420000000009</c:v>
                </c:pt>
                <c:pt idx="294">
                  <c:v>1.163988</c:v>
                </c:pt>
                <c:pt idx="295">
                  <c:v>1.16777</c:v>
                </c:pt>
                <c:pt idx="296">
                  <c:v>1.1708670000000001</c:v>
                </c:pt>
                <c:pt idx="297">
                  <c:v>1.1653739999999999</c:v>
                </c:pt>
                <c:pt idx="298">
                  <c:v>1.1593560000000001</c:v>
                </c:pt>
                <c:pt idx="299">
                  <c:v>1.1538009999999999</c:v>
                </c:pt>
                <c:pt idx="300">
                  <c:v>1.1433339999999999</c:v>
                </c:pt>
                <c:pt idx="301">
                  <c:v>1.1261680000000003</c:v>
                </c:pt>
                <c:pt idx="302">
                  <c:v>1.1130530000000003</c:v>
                </c:pt>
                <c:pt idx="303">
                  <c:v>1.0964494</c:v>
                </c:pt>
                <c:pt idx="304">
                  <c:v>1.0767863</c:v>
                </c:pt>
                <c:pt idx="305">
                  <c:v>1.0528322999999991</c:v>
                </c:pt>
                <c:pt idx="306">
                  <c:v>1.028060299999999</c:v>
                </c:pt>
                <c:pt idx="307">
                  <c:v>1.0068606999999989</c:v>
                </c:pt>
                <c:pt idx="308">
                  <c:v>0.9861004999999996</c:v>
                </c:pt>
                <c:pt idx="309">
                  <c:v>0.96477410000000041</c:v>
                </c:pt>
                <c:pt idx="310">
                  <c:v>0.94938459999999958</c:v>
                </c:pt>
                <c:pt idx="311">
                  <c:v>0.93823669999999959</c:v>
                </c:pt>
                <c:pt idx="312">
                  <c:v>0.92493590000000003</c:v>
                </c:pt>
                <c:pt idx="313">
                  <c:v>0.92149370000000008</c:v>
                </c:pt>
                <c:pt idx="314">
                  <c:v>0.9148774999999999</c:v>
                </c:pt>
                <c:pt idx="315">
                  <c:v>0.90754889999999988</c:v>
                </c:pt>
                <c:pt idx="316">
                  <c:v>0.9030024999999996</c:v>
                </c:pt>
                <c:pt idx="317">
                  <c:v>0.89900200000000008</c:v>
                </c:pt>
                <c:pt idx="318">
                  <c:v>0.89456209999999936</c:v>
                </c:pt>
                <c:pt idx="319">
                  <c:v>0.89066480000000003</c:v>
                </c:pt>
                <c:pt idx="320">
                  <c:v>0.88901910000000017</c:v>
                </c:pt>
                <c:pt idx="321">
                  <c:v>0.88880750000000008</c:v>
                </c:pt>
                <c:pt idx="322">
                  <c:v>0.89036920000000008</c:v>
                </c:pt>
                <c:pt idx="323">
                  <c:v>0.88776590000000011</c:v>
                </c:pt>
                <c:pt idx="324">
                  <c:v>0.88481530000000019</c:v>
                </c:pt>
                <c:pt idx="325">
                  <c:v>0.88846329999999929</c:v>
                </c:pt>
                <c:pt idx="326">
                  <c:v>0.88932910000000009</c:v>
                </c:pt>
                <c:pt idx="327">
                  <c:v>0.88845269999999943</c:v>
                </c:pt>
                <c:pt idx="328">
                  <c:v>0.88792279999999957</c:v>
                </c:pt>
                <c:pt idx="329">
                  <c:v>0.88740289999999955</c:v>
                </c:pt>
                <c:pt idx="330">
                  <c:v>0.88427880000000003</c:v>
                </c:pt>
                <c:pt idx="331">
                  <c:v>0.88322040000000013</c:v>
                </c:pt>
                <c:pt idx="332">
                  <c:v>0.88145369999999967</c:v>
                </c:pt>
                <c:pt idx="333">
                  <c:v>0.87602810000000053</c:v>
                </c:pt>
                <c:pt idx="334">
                  <c:v>0.87496629999999997</c:v>
                </c:pt>
                <c:pt idx="335">
                  <c:v>0.87104280000000045</c:v>
                </c:pt>
                <c:pt idx="336">
                  <c:v>0.86719919999999995</c:v>
                </c:pt>
                <c:pt idx="337">
                  <c:v>0.86550939999999998</c:v>
                </c:pt>
                <c:pt idx="338">
                  <c:v>0.86393830000000005</c:v>
                </c:pt>
                <c:pt idx="339">
                  <c:v>0.86002140000000082</c:v>
                </c:pt>
                <c:pt idx="340">
                  <c:v>0.8575915999999999</c:v>
                </c:pt>
                <c:pt idx="341">
                  <c:v>0.8539054000000007</c:v>
                </c:pt>
                <c:pt idx="342">
                  <c:v>0.85126840000000004</c:v>
                </c:pt>
                <c:pt idx="343">
                  <c:v>0.85134849999999995</c:v>
                </c:pt>
                <c:pt idx="344">
                  <c:v>0.8484546999999999</c:v>
                </c:pt>
                <c:pt idx="345">
                  <c:v>0.84108810000000001</c:v>
                </c:pt>
                <c:pt idx="346">
                  <c:v>0.83364160000000076</c:v>
                </c:pt>
                <c:pt idx="347">
                  <c:v>0.83044150000000005</c:v>
                </c:pt>
                <c:pt idx="348">
                  <c:v>0.82122940000000044</c:v>
                </c:pt>
                <c:pt idx="349">
                  <c:v>0.8208971000000006</c:v>
                </c:pt>
                <c:pt idx="350">
                  <c:v>0.82009539999999992</c:v>
                </c:pt>
                <c:pt idx="351">
                  <c:v>0.81208790000000008</c:v>
                </c:pt>
                <c:pt idx="352">
                  <c:v>0.80825940000000052</c:v>
                </c:pt>
                <c:pt idx="353">
                  <c:v>0.80470810000000004</c:v>
                </c:pt>
                <c:pt idx="354">
                  <c:v>0.80382759999999998</c:v>
                </c:pt>
                <c:pt idx="355">
                  <c:v>0.80644550000000004</c:v>
                </c:pt>
                <c:pt idx="356">
                  <c:v>0.80812260000000014</c:v>
                </c:pt>
                <c:pt idx="357">
                  <c:v>0.80705510000000003</c:v>
                </c:pt>
                <c:pt idx="358">
                  <c:v>0.80939649999999952</c:v>
                </c:pt>
                <c:pt idx="359">
                  <c:v>0.80393279999999956</c:v>
                </c:pt>
                <c:pt idx="360">
                  <c:v>0.79811359999999942</c:v>
                </c:pt>
                <c:pt idx="361">
                  <c:v>0.8011132999999997</c:v>
                </c:pt>
                <c:pt idx="362">
                  <c:v>0.80292399999999997</c:v>
                </c:pt>
                <c:pt idx="363">
                  <c:v>0.8017897000000006</c:v>
                </c:pt>
                <c:pt idx="364">
                  <c:v>0.80221839999999944</c:v>
                </c:pt>
                <c:pt idx="365">
                  <c:v>0.8041086999999999</c:v>
                </c:pt>
                <c:pt idx="366">
                  <c:v>0.80693979999999998</c:v>
                </c:pt>
                <c:pt idx="367">
                  <c:v>0.80639380000000005</c:v>
                </c:pt>
                <c:pt idx="368">
                  <c:v>0.80671689999999996</c:v>
                </c:pt>
                <c:pt idx="369">
                  <c:v>0.81066250000000006</c:v>
                </c:pt>
                <c:pt idx="370">
                  <c:v>0.81496359999999957</c:v>
                </c:pt>
                <c:pt idx="371">
                  <c:v>0.8131370999999995</c:v>
                </c:pt>
                <c:pt idx="372">
                  <c:v>0.80614770000000002</c:v>
                </c:pt>
                <c:pt idx="373">
                  <c:v>0.7992282000000005</c:v>
                </c:pt>
                <c:pt idx="374">
                  <c:v>0.79104880000000055</c:v>
                </c:pt>
                <c:pt idx="375">
                  <c:v>0.7844226999999997</c:v>
                </c:pt>
                <c:pt idx="376">
                  <c:v>0.77659610000000012</c:v>
                </c:pt>
                <c:pt idx="377">
                  <c:v>0.77045790000000003</c:v>
                </c:pt>
                <c:pt idx="378">
                  <c:v>0.76318880000000056</c:v>
                </c:pt>
                <c:pt idx="379">
                  <c:v>0.75245370000000011</c:v>
                </c:pt>
                <c:pt idx="380">
                  <c:v>0.74414279999999999</c:v>
                </c:pt>
                <c:pt idx="381">
                  <c:v>0.73818329999999999</c:v>
                </c:pt>
                <c:pt idx="382">
                  <c:v>0.73443540000000052</c:v>
                </c:pt>
                <c:pt idx="383">
                  <c:v>0.73114390000000051</c:v>
                </c:pt>
                <c:pt idx="384">
                  <c:v>0.72526520000000061</c:v>
                </c:pt>
                <c:pt idx="385">
                  <c:v>0.7190876000000006</c:v>
                </c:pt>
                <c:pt idx="386">
                  <c:v>0.71411050000000009</c:v>
                </c:pt>
                <c:pt idx="387">
                  <c:v>0.70873430000000004</c:v>
                </c:pt>
                <c:pt idx="388">
                  <c:v>0.70423989999999992</c:v>
                </c:pt>
                <c:pt idx="389">
                  <c:v>0.70142269999999951</c:v>
                </c:pt>
                <c:pt idx="390">
                  <c:v>0.69839329999999999</c:v>
                </c:pt>
                <c:pt idx="391">
                  <c:v>0.69496559999999996</c:v>
                </c:pt>
                <c:pt idx="392">
                  <c:v>0.68695749999999989</c:v>
                </c:pt>
                <c:pt idx="393">
                  <c:v>0.67971470000000034</c:v>
                </c:pt>
                <c:pt idx="394">
                  <c:v>0.67468410000000045</c:v>
                </c:pt>
                <c:pt idx="395">
                  <c:v>0.66878490000000046</c:v>
                </c:pt>
                <c:pt idx="396">
                  <c:v>0.6622695999999999</c:v>
                </c:pt>
                <c:pt idx="397">
                  <c:v>0.65706439999999999</c:v>
                </c:pt>
                <c:pt idx="398">
                  <c:v>0.65428030000000004</c:v>
                </c:pt>
                <c:pt idx="399">
                  <c:v>0.65081979999999995</c:v>
                </c:pt>
                <c:pt idx="400">
                  <c:v>0.64628470000000005</c:v>
                </c:pt>
                <c:pt idx="401">
                  <c:v>0.64273950000000035</c:v>
                </c:pt>
                <c:pt idx="402">
                  <c:v>0.64455259999999959</c:v>
                </c:pt>
                <c:pt idx="403">
                  <c:v>0.64891749999999992</c:v>
                </c:pt>
                <c:pt idx="404">
                  <c:v>0.65092330000000043</c:v>
                </c:pt>
                <c:pt idx="405">
                  <c:v>0.65093460000000058</c:v>
                </c:pt>
                <c:pt idx="406">
                  <c:v>0.65117730000000051</c:v>
                </c:pt>
                <c:pt idx="407">
                  <c:v>0.65280410000000044</c:v>
                </c:pt>
                <c:pt idx="408">
                  <c:v>0.65019580000000077</c:v>
                </c:pt>
                <c:pt idx="409">
                  <c:v>0.65123170000000052</c:v>
                </c:pt>
                <c:pt idx="410">
                  <c:v>0.6488622000000005</c:v>
                </c:pt>
                <c:pt idx="411">
                  <c:v>0.64800460000000071</c:v>
                </c:pt>
                <c:pt idx="412">
                  <c:v>0.64900319999999989</c:v>
                </c:pt>
                <c:pt idx="413">
                  <c:v>0.64745000000000041</c:v>
                </c:pt>
                <c:pt idx="414">
                  <c:v>0.64450579999999991</c:v>
                </c:pt>
                <c:pt idx="415">
                  <c:v>0.6392639999999995</c:v>
                </c:pt>
                <c:pt idx="416">
                  <c:v>0.63786400000000054</c:v>
                </c:pt>
                <c:pt idx="417">
                  <c:v>0.63507990000000059</c:v>
                </c:pt>
                <c:pt idx="418">
                  <c:v>0.63621539999999999</c:v>
                </c:pt>
                <c:pt idx="419">
                  <c:v>0.63200659999999997</c:v>
                </c:pt>
                <c:pt idx="420">
                  <c:v>0.63081270000000011</c:v>
                </c:pt>
                <c:pt idx="421">
                  <c:v>0.62838280000000002</c:v>
                </c:pt>
                <c:pt idx="422">
                  <c:v>0.62187090000000045</c:v>
                </c:pt>
                <c:pt idx="423">
                  <c:v>0.61425260000000004</c:v>
                </c:pt>
                <c:pt idx="424">
                  <c:v>0.60674850000000058</c:v>
                </c:pt>
                <c:pt idx="425">
                  <c:v>0.60215390000000002</c:v>
                </c:pt>
                <c:pt idx="426">
                  <c:v>0.59818119999999941</c:v>
                </c:pt>
                <c:pt idx="427">
                  <c:v>0.59494279999999955</c:v>
                </c:pt>
                <c:pt idx="428">
                  <c:v>0.59127649999999943</c:v>
                </c:pt>
                <c:pt idx="429">
                  <c:v>0.58998669999999953</c:v>
                </c:pt>
                <c:pt idx="430">
                  <c:v>0.58689730000000018</c:v>
                </c:pt>
                <c:pt idx="431">
                  <c:v>0.58361420000000008</c:v>
                </c:pt>
                <c:pt idx="432">
                  <c:v>0.57912900000000045</c:v>
                </c:pt>
                <c:pt idx="433">
                  <c:v>0.57798890000000003</c:v>
                </c:pt>
                <c:pt idx="434">
                  <c:v>0.57752249999999949</c:v>
                </c:pt>
                <c:pt idx="435">
                  <c:v>0.57807600000000003</c:v>
                </c:pt>
                <c:pt idx="436">
                  <c:v>0.5760015000000005</c:v>
                </c:pt>
                <c:pt idx="437">
                  <c:v>0.57319269999999989</c:v>
                </c:pt>
                <c:pt idx="438">
                  <c:v>0.5706473000000003</c:v>
                </c:pt>
                <c:pt idx="439">
                  <c:v>0.56573080000000053</c:v>
                </c:pt>
                <c:pt idx="440">
                  <c:v>0.56060130000000052</c:v>
                </c:pt>
                <c:pt idx="441">
                  <c:v>0.55611009999999961</c:v>
                </c:pt>
                <c:pt idx="442">
                  <c:v>0.55508609999999969</c:v>
                </c:pt>
                <c:pt idx="443">
                  <c:v>0.55299090000000051</c:v>
                </c:pt>
                <c:pt idx="444">
                  <c:v>0.55399290000000012</c:v>
                </c:pt>
                <c:pt idx="445">
                  <c:v>0.55203130000000011</c:v>
                </c:pt>
                <c:pt idx="446">
                  <c:v>0.54486140000000005</c:v>
                </c:pt>
                <c:pt idx="447">
                  <c:v>0.54171939999999996</c:v>
                </c:pt>
                <c:pt idx="448">
                  <c:v>0.5400431999999995</c:v>
                </c:pt>
                <c:pt idx="449">
                  <c:v>0.54073809999999989</c:v>
                </c:pt>
                <c:pt idx="450">
                  <c:v>0.54160160000000046</c:v>
                </c:pt>
                <c:pt idx="451">
                  <c:v>0.54107470000000002</c:v>
                </c:pt>
                <c:pt idx="452">
                  <c:v>0.53993029999999997</c:v>
                </c:pt>
                <c:pt idx="453">
                  <c:v>0.53761840000000005</c:v>
                </c:pt>
                <c:pt idx="454">
                  <c:v>0.53466780000000003</c:v>
                </c:pt>
                <c:pt idx="455">
                  <c:v>0.53435049999999951</c:v>
                </c:pt>
                <c:pt idx="456">
                  <c:v>0.53779049999999995</c:v>
                </c:pt>
                <c:pt idx="457">
                  <c:v>0.5378617999999995</c:v>
                </c:pt>
                <c:pt idx="458">
                  <c:v>0.53876619999999942</c:v>
                </c:pt>
                <c:pt idx="459">
                  <c:v>0.53663740000000004</c:v>
                </c:pt>
                <c:pt idx="460">
                  <c:v>0.53699179999999991</c:v>
                </c:pt>
                <c:pt idx="461">
                  <c:v>0.5352532999999996</c:v>
                </c:pt>
                <c:pt idx="462">
                  <c:v>0.53443940000000001</c:v>
                </c:pt>
                <c:pt idx="463">
                  <c:v>0.53095390000000009</c:v>
                </c:pt>
                <c:pt idx="464">
                  <c:v>0.52834710000000007</c:v>
                </c:pt>
                <c:pt idx="465">
                  <c:v>0.52538419999999941</c:v>
                </c:pt>
                <c:pt idx="466">
                  <c:v>0.52342739999999943</c:v>
                </c:pt>
                <c:pt idx="467">
                  <c:v>0.5227735</c:v>
                </c:pt>
                <c:pt idx="468">
                  <c:v>0.51939749999999996</c:v>
                </c:pt>
                <c:pt idx="469">
                  <c:v>0.5200089</c:v>
                </c:pt>
                <c:pt idx="470">
                  <c:v>0.52155550000000006</c:v>
                </c:pt>
                <c:pt idx="471">
                  <c:v>0.5205780999999996</c:v>
                </c:pt>
                <c:pt idx="472">
                  <c:v>0.51822000000000001</c:v>
                </c:pt>
                <c:pt idx="473">
                  <c:v>0.52204569999999995</c:v>
                </c:pt>
                <c:pt idx="474">
                  <c:v>0.52875329999999998</c:v>
                </c:pt>
                <c:pt idx="475">
                  <c:v>0.53289799999999998</c:v>
                </c:pt>
                <c:pt idx="476">
                  <c:v>0.53603659999999931</c:v>
                </c:pt>
                <c:pt idx="477">
                  <c:v>0.53329569999999982</c:v>
                </c:pt>
                <c:pt idx="478">
                  <c:v>0.53165509999999994</c:v>
                </c:pt>
                <c:pt idx="479">
                  <c:v>0.52426389999999956</c:v>
                </c:pt>
                <c:pt idx="480">
                  <c:v>0.51455139999999955</c:v>
                </c:pt>
                <c:pt idx="481">
                  <c:v>0.51095679999999954</c:v>
                </c:pt>
                <c:pt idx="482">
                  <c:v>0.5066117</c:v>
                </c:pt>
                <c:pt idx="483">
                  <c:v>0.49640510000000021</c:v>
                </c:pt>
                <c:pt idx="484">
                  <c:v>0.48331660000000037</c:v>
                </c:pt>
                <c:pt idx="485">
                  <c:v>0.47318320000000008</c:v>
                </c:pt>
                <c:pt idx="539">
                  <c:v>0.32200300000000026</c:v>
                </c:pt>
                <c:pt idx="540">
                  <c:v>0.32200300000000026</c:v>
                </c:pt>
                <c:pt idx="541">
                  <c:v>0.31866433333333338</c:v>
                </c:pt>
                <c:pt idx="542">
                  <c:v>0.32194700000000026</c:v>
                </c:pt>
                <c:pt idx="543">
                  <c:v>0.32174700000000006</c:v>
                </c:pt>
                <c:pt idx="544">
                  <c:v>0.32084200000000035</c:v>
                </c:pt>
                <c:pt idx="545">
                  <c:v>0.31718500000000027</c:v>
                </c:pt>
                <c:pt idx="546">
                  <c:v>0.31648562500000038</c:v>
                </c:pt>
                <c:pt idx="547">
                  <c:v>0.31875344444444437</c:v>
                </c:pt>
                <c:pt idx="548">
                  <c:v>0.32056770000000018</c:v>
                </c:pt>
                <c:pt idx="549">
                  <c:v>0.32261160000000022</c:v>
                </c:pt>
                <c:pt idx="550">
                  <c:v>0.32487400000000044</c:v>
                </c:pt>
                <c:pt idx="551">
                  <c:v>0.32874180000000008</c:v>
                </c:pt>
                <c:pt idx="552">
                  <c:v>0.3306288000000005</c:v>
                </c:pt>
                <c:pt idx="553">
                  <c:v>0.33310090000000037</c:v>
                </c:pt>
                <c:pt idx="554">
                  <c:v>0.33008480000000051</c:v>
                </c:pt>
                <c:pt idx="555">
                  <c:v>0.33496540000000036</c:v>
                </c:pt>
                <c:pt idx="556">
                  <c:v>0.33821130000000027</c:v>
                </c:pt>
                <c:pt idx="557">
                  <c:v>0.33946510000000035</c:v>
                </c:pt>
                <c:pt idx="558">
                  <c:v>0.33434120000000023</c:v>
                </c:pt>
                <c:pt idx="559">
                  <c:v>0.33043910000000026</c:v>
                </c:pt>
                <c:pt idx="560">
                  <c:v>0.33215410000000023</c:v>
                </c:pt>
                <c:pt idx="561">
                  <c:v>0.33023340000000001</c:v>
                </c:pt>
                <c:pt idx="562">
                  <c:v>0.33059940000000027</c:v>
                </c:pt>
                <c:pt idx="563">
                  <c:v>0.32789820000000042</c:v>
                </c:pt>
                <c:pt idx="564">
                  <c:v>0.33114820000000023</c:v>
                </c:pt>
                <c:pt idx="565">
                  <c:v>0.32656890000000044</c:v>
                </c:pt>
                <c:pt idx="566">
                  <c:v>0.31890470000000037</c:v>
                </c:pt>
                <c:pt idx="567">
                  <c:v>0.31459480000000023</c:v>
                </c:pt>
                <c:pt idx="568">
                  <c:v>0.31666260000000035</c:v>
                </c:pt>
                <c:pt idx="569">
                  <c:v>0.31846720000000023</c:v>
                </c:pt>
                <c:pt idx="570">
                  <c:v>0.29748910000000023</c:v>
                </c:pt>
                <c:pt idx="571">
                  <c:v>0.295101</c:v>
                </c:pt>
                <c:pt idx="572">
                  <c:v>0.29042620000000036</c:v>
                </c:pt>
                <c:pt idx="573">
                  <c:v>0.28891820000000024</c:v>
                </c:pt>
                <c:pt idx="574">
                  <c:v>0.28562110000000002</c:v>
                </c:pt>
                <c:pt idx="575">
                  <c:v>0.28381570000000023</c:v>
                </c:pt>
                <c:pt idx="576">
                  <c:v>0.28509520000000005</c:v>
                </c:pt>
                <c:pt idx="577">
                  <c:v>0.28501500000000002</c:v>
                </c:pt>
                <c:pt idx="578">
                  <c:v>0.28559220000000002</c:v>
                </c:pt>
                <c:pt idx="579">
                  <c:v>0.28469470000000002</c:v>
                </c:pt>
                <c:pt idx="580">
                  <c:v>0.30074430000000002</c:v>
                </c:pt>
                <c:pt idx="581">
                  <c:v>0.30065720000000001</c:v>
                </c:pt>
                <c:pt idx="582">
                  <c:v>0.29363810000000001</c:v>
                </c:pt>
                <c:pt idx="583">
                  <c:v>0.28777830000000026</c:v>
                </c:pt>
                <c:pt idx="584">
                  <c:v>0.2837076</c:v>
                </c:pt>
                <c:pt idx="585">
                  <c:v>0.28346610000000022</c:v>
                </c:pt>
                <c:pt idx="586">
                  <c:v>0.28028820000000026</c:v>
                </c:pt>
                <c:pt idx="587">
                  <c:v>0.27337610000000023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806-45DC-B585-A4A91091589F}"/>
            </c:ext>
          </c:extLst>
        </c:ser>
        <c:ser>
          <c:idx val="2"/>
          <c:order val="2"/>
          <c:tx>
            <c:strRef>
              <c:f>'Mag V'!$H$1</c:f>
              <c:strCache>
                <c:ptCount val="1"/>
                <c:pt idx="0">
                  <c:v>07/15-07/26</c:v>
                </c:pt>
              </c:strCache>
            </c:strRef>
          </c:tx>
          <c:spPr>
            <a:ln>
              <a:solidFill>
                <a:srgbClr val="05D127"/>
              </a:solidFill>
            </a:ln>
          </c:spPr>
          <c:marker>
            <c:symbol val="none"/>
          </c:marker>
          <c:xVal>
            <c:numRef>
              <c:f>'Mag V'!$G$2:$G$589</c:f>
              <c:numCache>
                <c:formatCode>General</c:formatCode>
                <c:ptCount val="588"/>
                <c:pt idx="0">
                  <c:v>0</c:v>
                </c:pt>
                <c:pt idx="1">
                  <c:v>43.187700020900003</c:v>
                </c:pt>
                <c:pt idx="2">
                  <c:v>86.375400041699905</c:v>
                </c:pt>
                <c:pt idx="3">
                  <c:v>129.56310006300001</c:v>
                </c:pt>
                <c:pt idx="4">
                  <c:v>172.750800083</c:v>
                </c:pt>
                <c:pt idx="5">
                  <c:v>215.93850010400001</c:v>
                </c:pt>
                <c:pt idx="6">
                  <c:v>259.12620012500008</c:v>
                </c:pt>
                <c:pt idx="7">
                  <c:v>302.31390014599975</c:v>
                </c:pt>
                <c:pt idx="8">
                  <c:v>345.50160016699999</c:v>
                </c:pt>
                <c:pt idx="9">
                  <c:v>388.689300188</c:v>
                </c:pt>
                <c:pt idx="10">
                  <c:v>431.87700020900002</c:v>
                </c:pt>
                <c:pt idx="11">
                  <c:v>475.06470022899993</c:v>
                </c:pt>
                <c:pt idx="12">
                  <c:v>518.25240025000005</c:v>
                </c:pt>
                <c:pt idx="13">
                  <c:v>561.44010027100001</c:v>
                </c:pt>
                <c:pt idx="14">
                  <c:v>604.62780029199996</c:v>
                </c:pt>
                <c:pt idx="15">
                  <c:v>647.81550031299957</c:v>
                </c:pt>
                <c:pt idx="16">
                  <c:v>691.00320033399998</c:v>
                </c:pt>
                <c:pt idx="17">
                  <c:v>734.19090035500005</c:v>
                </c:pt>
                <c:pt idx="18">
                  <c:v>777.37860037500002</c:v>
                </c:pt>
                <c:pt idx="19">
                  <c:v>820.56630039599929</c:v>
                </c:pt>
                <c:pt idx="20">
                  <c:v>863.75400041700004</c:v>
                </c:pt>
                <c:pt idx="21">
                  <c:v>906.941700438</c:v>
                </c:pt>
                <c:pt idx="22">
                  <c:v>947.82330045900005</c:v>
                </c:pt>
                <c:pt idx="23">
                  <c:v>988.70490047900046</c:v>
                </c:pt>
                <c:pt idx="24">
                  <c:v>1029.5865005000001</c:v>
                </c:pt>
                <c:pt idx="25">
                  <c:v>1070.46810052</c:v>
                </c:pt>
                <c:pt idx="26">
                  <c:v>1111.34970054</c:v>
                </c:pt>
                <c:pt idx="27">
                  <c:v>1152.231300559999</c:v>
                </c:pt>
                <c:pt idx="28">
                  <c:v>1193.1129005799992</c:v>
                </c:pt>
                <c:pt idx="29">
                  <c:v>1233.9945006</c:v>
                </c:pt>
                <c:pt idx="30">
                  <c:v>1274.87610062</c:v>
                </c:pt>
                <c:pt idx="31">
                  <c:v>1315.7577006399999</c:v>
                </c:pt>
                <c:pt idx="32">
                  <c:v>1356.639300659999</c:v>
                </c:pt>
                <c:pt idx="33">
                  <c:v>1397.5209006800001</c:v>
                </c:pt>
                <c:pt idx="34">
                  <c:v>1438.4025007100001</c:v>
                </c:pt>
                <c:pt idx="35">
                  <c:v>1479.2841007299999</c:v>
                </c:pt>
                <c:pt idx="36">
                  <c:v>1520.16570075</c:v>
                </c:pt>
                <c:pt idx="37">
                  <c:v>1561.04730077</c:v>
                </c:pt>
                <c:pt idx="38">
                  <c:v>1601.9289007900009</c:v>
                </c:pt>
                <c:pt idx="39">
                  <c:v>1642.8105008099999</c:v>
                </c:pt>
                <c:pt idx="40">
                  <c:v>1683.6921008299989</c:v>
                </c:pt>
                <c:pt idx="41">
                  <c:v>1724.5737008499998</c:v>
                </c:pt>
                <c:pt idx="42">
                  <c:v>1765.45530087</c:v>
                </c:pt>
                <c:pt idx="43">
                  <c:v>1806.3369008899999</c:v>
                </c:pt>
                <c:pt idx="44">
                  <c:v>1847.2185009100001</c:v>
                </c:pt>
                <c:pt idx="45">
                  <c:v>1888.1001009299998</c:v>
                </c:pt>
                <c:pt idx="46">
                  <c:v>1924.6094174699999</c:v>
                </c:pt>
                <c:pt idx="47">
                  <c:v>1961.1187340099998</c:v>
                </c:pt>
                <c:pt idx="48">
                  <c:v>1997.6280505499999</c:v>
                </c:pt>
                <c:pt idx="49">
                  <c:v>2034.13736709</c:v>
                </c:pt>
                <c:pt idx="50">
                  <c:v>2070.6466836199979</c:v>
                </c:pt>
                <c:pt idx="51">
                  <c:v>2107.1560001599987</c:v>
                </c:pt>
                <c:pt idx="52">
                  <c:v>2143.6653167000018</c:v>
                </c:pt>
                <c:pt idx="53">
                  <c:v>2180.1746332400012</c:v>
                </c:pt>
                <c:pt idx="54">
                  <c:v>2216.6839497799997</c:v>
                </c:pt>
                <c:pt idx="55">
                  <c:v>2253.19326632</c:v>
                </c:pt>
                <c:pt idx="56">
                  <c:v>2289.7025828599999</c:v>
                </c:pt>
                <c:pt idx="57">
                  <c:v>2326.2118993999998</c:v>
                </c:pt>
                <c:pt idx="58">
                  <c:v>2362.7212159300002</c:v>
                </c:pt>
                <c:pt idx="59">
                  <c:v>2399.2305324700019</c:v>
                </c:pt>
                <c:pt idx="60">
                  <c:v>2435.7398490099981</c:v>
                </c:pt>
                <c:pt idx="61">
                  <c:v>2472.2491655499998</c:v>
                </c:pt>
                <c:pt idx="62">
                  <c:v>2508.7584820899997</c:v>
                </c:pt>
                <c:pt idx="63">
                  <c:v>2545.26779863</c:v>
                </c:pt>
                <c:pt idx="64">
                  <c:v>2581.7771151699999</c:v>
                </c:pt>
                <c:pt idx="65">
                  <c:v>2618.286431699998</c:v>
                </c:pt>
                <c:pt idx="66">
                  <c:v>2654.7957482400002</c:v>
                </c:pt>
                <c:pt idx="67">
                  <c:v>2691.3050647800001</c:v>
                </c:pt>
                <c:pt idx="68">
                  <c:v>2727.8143813199999</c:v>
                </c:pt>
                <c:pt idx="69">
                  <c:v>2764.3236978600012</c:v>
                </c:pt>
                <c:pt idx="70">
                  <c:v>2800.833014400002</c:v>
                </c:pt>
                <c:pt idx="71">
                  <c:v>2837.3423309400018</c:v>
                </c:pt>
                <c:pt idx="72">
                  <c:v>2873.8516474800012</c:v>
                </c:pt>
                <c:pt idx="73">
                  <c:v>2910.3609640099999</c:v>
                </c:pt>
                <c:pt idx="74">
                  <c:v>2946.8702805500002</c:v>
                </c:pt>
                <c:pt idx="75">
                  <c:v>2983.3795970900019</c:v>
                </c:pt>
                <c:pt idx="76">
                  <c:v>3018.4631089600002</c:v>
                </c:pt>
                <c:pt idx="77">
                  <c:v>3053.5466208199987</c:v>
                </c:pt>
                <c:pt idx="78">
                  <c:v>3088.6301326900025</c:v>
                </c:pt>
                <c:pt idx="79">
                  <c:v>3123.7136445599999</c:v>
                </c:pt>
                <c:pt idx="80">
                  <c:v>3158.7971564200002</c:v>
                </c:pt>
                <c:pt idx="81">
                  <c:v>3193.8806682899999</c:v>
                </c:pt>
                <c:pt idx="82">
                  <c:v>3228.9641801599987</c:v>
                </c:pt>
                <c:pt idx="83">
                  <c:v>3264.0476920199999</c:v>
                </c:pt>
                <c:pt idx="84">
                  <c:v>3299.1312038900019</c:v>
                </c:pt>
                <c:pt idx="85">
                  <c:v>3334.2147157599998</c:v>
                </c:pt>
                <c:pt idx="86">
                  <c:v>3369.2982276199987</c:v>
                </c:pt>
                <c:pt idx="87">
                  <c:v>3404.3817394900002</c:v>
                </c:pt>
                <c:pt idx="88">
                  <c:v>3439.4652513599999</c:v>
                </c:pt>
                <c:pt idx="89">
                  <c:v>3474.5487632199997</c:v>
                </c:pt>
                <c:pt idx="90">
                  <c:v>3509.6322750899999</c:v>
                </c:pt>
                <c:pt idx="91">
                  <c:v>3544.7157869500002</c:v>
                </c:pt>
                <c:pt idx="92">
                  <c:v>3579.7992988199999</c:v>
                </c:pt>
                <c:pt idx="93">
                  <c:v>3614.88281069</c:v>
                </c:pt>
                <c:pt idx="94">
                  <c:v>3649.9663225500012</c:v>
                </c:pt>
                <c:pt idx="95">
                  <c:v>3685.0498344199987</c:v>
                </c:pt>
                <c:pt idx="96">
                  <c:v>3720.133346290002</c:v>
                </c:pt>
                <c:pt idx="97">
                  <c:v>3755.2168581499982</c:v>
                </c:pt>
                <c:pt idx="98">
                  <c:v>3790.3003700200002</c:v>
                </c:pt>
                <c:pt idx="99">
                  <c:v>3825.3838818899999</c:v>
                </c:pt>
                <c:pt idx="100">
                  <c:v>3860.4673937500002</c:v>
                </c:pt>
                <c:pt idx="101">
                  <c:v>3895.5509056199999</c:v>
                </c:pt>
                <c:pt idx="102">
                  <c:v>3930.63441749</c:v>
                </c:pt>
                <c:pt idx="103">
                  <c:v>3965.7179293499998</c:v>
                </c:pt>
                <c:pt idx="104">
                  <c:v>4000.80144122</c:v>
                </c:pt>
                <c:pt idx="105">
                  <c:v>4035.8849530900002</c:v>
                </c:pt>
                <c:pt idx="106">
                  <c:v>4070.9684649499982</c:v>
                </c:pt>
                <c:pt idx="107">
                  <c:v>4106.0519768200002</c:v>
                </c:pt>
                <c:pt idx="108">
                  <c:v>4141.1354886900008</c:v>
                </c:pt>
                <c:pt idx="109">
                  <c:v>4176.2190005500024</c:v>
                </c:pt>
                <c:pt idx="110">
                  <c:v>4211.3025124200003</c:v>
                </c:pt>
                <c:pt idx="111">
                  <c:v>4246.3860242800038</c:v>
                </c:pt>
                <c:pt idx="112">
                  <c:v>4281.4695361500035</c:v>
                </c:pt>
                <c:pt idx="113">
                  <c:v>4316.5530480200005</c:v>
                </c:pt>
                <c:pt idx="114">
                  <c:v>4351.6365598800003</c:v>
                </c:pt>
                <c:pt idx="115">
                  <c:v>4386.7200717500036</c:v>
                </c:pt>
                <c:pt idx="116">
                  <c:v>4421.8035836200006</c:v>
                </c:pt>
                <c:pt idx="117">
                  <c:v>4456.8870954800004</c:v>
                </c:pt>
                <c:pt idx="118">
                  <c:v>4491.9706073499965</c:v>
                </c:pt>
                <c:pt idx="119">
                  <c:v>4527.0541192200008</c:v>
                </c:pt>
                <c:pt idx="120">
                  <c:v>4562.1376310800024</c:v>
                </c:pt>
                <c:pt idx="121">
                  <c:v>4597.2211429500003</c:v>
                </c:pt>
                <c:pt idx="122">
                  <c:v>4632.30465482</c:v>
                </c:pt>
                <c:pt idx="123">
                  <c:v>4667.3881666800044</c:v>
                </c:pt>
                <c:pt idx="124">
                  <c:v>4702.4716785500004</c:v>
                </c:pt>
                <c:pt idx="125">
                  <c:v>4737.5551904200038</c:v>
                </c:pt>
                <c:pt idx="126">
                  <c:v>4773.1783742100006</c:v>
                </c:pt>
                <c:pt idx="127">
                  <c:v>4808.80155801</c:v>
                </c:pt>
                <c:pt idx="128">
                  <c:v>4844.4247418099994</c:v>
                </c:pt>
                <c:pt idx="129">
                  <c:v>4880.0479256100007</c:v>
                </c:pt>
                <c:pt idx="130">
                  <c:v>4915.6711094100037</c:v>
                </c:pt>
                <c:pt idx="131">
                  <c:v>4951.2942932100004</c:v>
                </c:pt>
                <c:pt idx="132">
                  <c:v>4986.9174770099999</c:v>
                </c:pt>
                <c:pt idx="133">
                  <c:v>5022.5406608100002</c:v>
                </c:pt>
                <c:pt idx="134">
                  <c:v>5058.1638446100014</c:v>
                </c:pt>
                <c:pt idx="135">
                  <c:v>5093.7870284100009</c:v>
                </c:pt>
                <c:pt idx="136">
                  <c:v>5129.4102122099994</c:v>
                </c:pt>
                <c:pt idx="137">
                  <c:v>5165.0333960099997</c:v>
                </c:pt>
                <c:pt idx="138">
                  <c:v>5200.6565798100037</c:v>
                </c:pt>
                <c:pt idx="139">
                  <c:v>5236.2797636100004</c:v>
                </c:pt>
                <c:pt idx="140">
                  <c:v>5271.9029474100007</c:v>
                </c:pt>
                <c:pt idx="141">
                  <c:v>5307.5261312100038</c:v>
                </c:pt>
                <c:pt idx="142">
                  <c:v>5343.1493150100005</c:v>
                </c:pt>
                <c:pt idx="143">
                  <c:v>5378.7724988099999</c:v>
                </c:pt>
                <c:pt idx="144">
                  <c:v>5414.3956826100002</c:v>
                </c:pt>
                <c:pt idx="145">
                  <c:v>5450.0188664100024</c:v>
                </c:pt>
                <c:pt idx="146">
                  <c:v>5485.64205021</c:v>
                </c:pt>
                <c:pt idx="147">
                  <c:v>5521.265234010004</c:v>
                </c:pt>
                <c:pt idx="148">
                  <c:v>5556.8884178099997</c:v>
                </c:pt>
                <c:pt idx="149">
                  <c:v>5592.5116016100037</c:v>
                </c:pt>
                <c:pt idx="150">
                  <c:v>5628.1347854100004</c:v>
                </c:pt>
                <c:pt idx="151">
                  <c:v>5663.7579692100007</c:v>
                </c:pt>
                <c:pt idx="152">
                  <c:v>5699.3811530000003</c:v>
                </c:pt>
                <c:pt idx="153">
                  <c:v>5735.0043368000006</c:v>
                </c:pt>
                <c:pt idx="154">
                  <c:v>5770.6275206000037</c:v>
                </c:pt>
                <c:pt idx="155">
                  <c:v>5806.2507044000004</c:v>
                </c:pt>
                <c:pt idx="156">
                  <c:v>5841.8738881999998</c:v>
                </c:pt>
                <c:pt idx="157">
                  <c:v>5877.4970719999992</c:v>
                </c:pt>
                <c:pt idx="158">
                  <c:v>5913.1202558000014</c:v>
                </c:pt>
                <c:pt idx="159">
                  <c:v>5948.7434396000008</c:v>
                </c:pt>
                <c:pt idx="160">
                  <c:v>5984.3666234000075</c:v>
                </c:pt>
                <c:pt idx="161">
                  <c:v>6019.9898071999996</c:v>
                </c:pt>
                <c:pt idx="162">
                  <c:v>6055.6129910000063</c:v>
                </c:pt>
                <c:pt idx="163">
                  <c:v>6091.2361748000003</c:v>
                </c:pt>
                <c:pt idx="164">
                  <c:v>6126.8593586000006</c:v>
                </c:pt>
                <c:pt idx="165">
                  <c:v>6162.4825424000001</c:v>
                </c:pt>
                <c:pt idx="166">
                  <c:v>6198.1057262000004</c:v>
                </c:pt>
                <c:pt idx="167">
                  <c:v>6233.7289100000007</c:v>
                </c:pt>
                <c:pt idx="168">
                  <c:v>6269.3520938000001</c:v>
                </c:pt>
                <c:pt idx="169">
                  <c:v>6304.9752776000005</c:v>
                </c:pt>
                <c:pt idx="170">
                  <c:v>6340.5984614000035</c:v>
                </c:pt>
                <c:pt idx="171">
                  <c:v>6376.2216452000002</c:v>
                </c:pt>
                <c:pt idx="172">
                  <c:v>6413.3092204300037</c:v>
                </c:pt>
                <c:pt idx="173">
                  <c:v>6450.3967956500037</c:v>
                </c:pt>
                <c:pt idx="174">
                  <c:v>6487.4843708799999</c:v>
                </c:pt>
                <c:pt idx="175">
                  <c:v>6524.5719461100007</c:v>
                </c:pt>
                <c:pt idx="176">
                  <c:v>6561.6595213400014</c:v>
                </c:pt>
                <c:pt idx="177">
                  <c:v>6598.7470965600005</c:v>
                </c:pt>
                <c:pt idx="178">
                  <c:v>6635.8346717900004</c:v>
                </c:pt>
                <c:pt idx="179">
                  <c:v>6672.9222470200002</c:v>
                </c:pt>
                <c:pt idx="180">
                  <c:v>6710.0098222500001</c:v>
                </c:pt>
                <c:pt idx="181">
                  <c:v>6747.0973974699991</c:v>
                </c:pt>
                <c:pt idx="182">
                  <c:v>6784.1849727000008</c:v>
                </c:pt>
                <c:pt idx="183">
                  <c:v>6821.2725479299997</c:v>
                </c:pt>
                <c:pt idx="184">
                  <c:v>6858.3601231600051</c:v>
                </c:pt>
                <c:pt idx="185">
                  <c:v>6895.4476983799996</c:v>
                </c:pt>
                <c:pt idx="186">
                  <c:v>6932.5352736100003</c:v>
                </c:pt>
                <c:pt idx="187">
                  <c:v>6969.6228488400002</c:v>
                </c:pt>
                <c:pt idx="188">
                  <c:v>7006.7104240700037</c:v>
                </c:pt>
                <c:pt idx="189">
                  <c:v>7043.7979992899991</c:v>
                </c:pt>
                <c:pt idx="190">
                  <c:v>7080.8855745200044</c:v>
                </c:pt>
                <c:pt idx="191">
                  <c:v>7117.9731497499997</c:v>
                </c:pt>
                <c:pt idx="192">
                  <c:v>7155.0607249800014</c:v>
                </c:pt>
                <c:pt idx="193">
                  <c:v>7192.1483002099994</c:v>
                </c:pt>
                <c:pt idx="194">
                  <c:v>7229.2358754299994</c:v>
                </c:pt>
                <c:pt idx="195">
                  <c:v>7266.3234506600002</c:v>
                </c:pt>
                <c:pt idx="196">
                  <c:v>7303.41102589</c:v>
                </c:pt>
                <c:pt idx="197">
                  <c:v>7340.4986011200008</c:v>
                </c:pt>
                <c:pt idx="198">
                  <c:v>7377.5861763400007</c:v>
                </c:pt>
                <c:pt idx="199">
                  <c:v>7414.6737515700006</c:v>
                </c:pt>
                <c:pt idx="200">
                  <c:v>7451.7613268000014</c:v>
                </c:pt>
                <c:pt idx="201">
                  <c:v>7488.8489020299994</c:v>
                </c:pt>
                <c:pt idx="202">
                  <c:v>7525.9364772499985</c:v>
                </c:pt>
                <c:pt idx="203">
                  <c:v>7563.0240524800001</c:v>
                </c:pt>
                <c:pt idx="204">
                  <c:v>7600.1116277100036</c:v>
                </c:pt>
                <c:pt idx="205">
                  <c:v>7637.1992029400008</c:v>
                </c:pt>
                <c:pt idx="206">
                  <c:v>7674.2867781600007</c:v>
                </c:pt>
                <c:pt idx="207">
                  <c:v>7711.3743533899997</c:v>
                </c:pt>
                <c:pt idx="208">
                  <c:v>7748.4619286200004</c:v>
                </c:pt>
                <c:pt idx="209">
                  <c:v>7785.5495038500003</c:v>
                </c:pt>
                <c:pt idx="210">
                  <c:v>7822.6370790700003</c:v>
                </c:pt>
                <c:pt idx="211">
                  <c:v>7859.7246543000001</c:v>
                </c:pt>
                <c:pt idx="212">
                  <c:v>7896.8122295300063</c:v>
                </c:pt>
                <c:pt idx="213">
                  <c:v>7933.8998047600044</c:v>
                </c:pt>
                <c:pt idx="214">
                  <c:v>7970.9873799899997</c:v>
                </c:pt>
                <c:pt idx="215">
                  <c:v>8008.0749552099996</c:v>
                </c:pt>
                <c:pt idx="216">
                  <c:v>8045.162530440004</c:v>
                </c:pt>
                <c:pt idx="217">
                  <c:v>8082.2501056700003</c:v>
                </c:pt>
                <c:pt idx="218">
                  <c:v>8119.3376808999992</c:v>
                </c:pt>
                <c:pt idx="219">
                  <c:v>8156.4252561200001</c:v>
                </c:pt>
                <c:pt idx="220">
                  <c:v>8193.5128313500009</c:v>
                </c:pt>
                <c:pt idx="221">
                  <c:v>8230.6004065800007</c:v>
                </c:pt>
                <c:pt idx="222">
                  <c:v>8267.6879818100006</c:v>
                </c:pt>
                <c:pt idx="223">
                  <c:v>8304.7755570299996</c:v>
                </c:pt>
                <c:pt idx="224">
                  <c:v>8341.8631322599922</c:v>
                </c:pt>
                <c:pt idx="225">
                  <c:v>8378.9507074899921</c:v>
                </c:pt>
                <c:pt idx="226">
                  <c:v>8416.0382827200028</c:v>
                </c:pt>
                <c:pt idx="227">
                  <c:v>8453.1258579400001</c:v>
                </c:pt>
                <c:pt idx="228">
                  <c:v>8490.2134331699999</c:v>
                </c:pt>
                <c:pt idx="229">
                  <c:v>8527.3010083999998</c:v>
                </c:pt>
                <c:pt idx="230">
                  <c:v>8564.3885836299851</c:v>
                </c:pt>
                <c:pt idx="231">
                  <c:v>8601.4761588500005</c:v>
                </c:pt>
                <c:pt idx="232">
                  <c:v>8638.5637340799931</c:v>
                </c:pt>
                <c:pt idx="233">
                  <c:v>8675.6513093100002</c:v>
                </c:pt>
                <c:pt idx="234">
                  <c:v>8712.7388845400001</c:v>
                </c:pt>
                <c:pt idx="235">
                  <c:v>8749.8264597699927</c:v>
                </c:pt>
                <c:pt idx="236">
                  <c:v>8786.9140349899935</c:v>
                </c:pt>
                <c:pt idx="237">
                  <c:v>8824.001610219997</c:v>
                </c:pt>
                <c:pt idx="238">
                  <c:v>8861.0891854499914</c:v>
                </c:pt>
                <c:pt idx="239">
                  <c:v>8898.1767606799931</c:v>
                </c:pt>
                <c:pt idx="240">
                  <c:v>8935.2643358999994</c:v>
                </c:pt>
                <c:pt idx="241">
                  <c:v>8972.351911129992</c:v>
                </c:pt>
                <c:pt idx="242">
                  <c:v>9009.4394863600028</c:v>
                </c:pt>
                <c:pt idx="243">
                  <c:v>9046.5270615900008</c:v>
                </c:pt>
                <c:pt idx="244">
                  <c:v>9083.6146368099999</c:v>
                </c:pt>
                <c:pt idx="245">
                  <c:v>9123.7624484500084</c:v>
                </c:pt>
                <c:pt idx="246">
                  <c:v>9163.9102600799997</c:v>
                </c:pt>
                <c:pt idx="247">
                  <c:v>9204.0580717199991</c:v>
                </c:pt>
                <c:pt idx="248">
                  <c:v>9244.2058833499923</c:v>
                </c:pt>
                <c:pt idx="249">
                  <c:v>9284.3536949799873</c:v>
                </c:pt>
                <c:pt idx="250">
                  <c:v>9324.5015066199994</c:v>
                </c:pt>
                <c:pt idx="251">
                  <c:v>9364.6493182499999</c:v>
                </c:pt>
                <c:pt idx="252">
                  <c:v>9404.797129879993</c:v>
                </c:pt>
                <c:pt idx="253">
                  <c:v>9444.944941520007</c:v>
                </c:pt>
                <c:pt idx="254">
                  <c:v>9485.0927531500074</c:v>
                </c:pt>
                <c:pt idx="255">
                  <c:v>9525.2405647899996</c:v>
                </c:pt>
                <c:pt idx="256">
                  <c:v>9565.3883764199927</c:v>
                </c:pt>
                <c:pt idx="257">
                  <c:v>9605.5361880500004</c:v>
                </c:pt>
                <c:pt idx="258">
                  <c:v>9645.6839996899853</c:v>
                </c:pt>
                <c:pt idx="259">
                  <c:v>9685.8318113200003</c:v>
                </c:pt>
                <c:pt idx="260">
                  <c:v>9725.9796229499916</c:v>
                </c:pt>
                <c:pt idx="261">
                  <c:v>9766.1274345900001</c:v>
                </c:pt>
                <c:pt idx="262">
                  <c:v>9806.2752462200006</c:v>
                </c:pt>
                <c:pt idx="263">
                  <c:v>9846.4230578500083</c:v>
                </c:pt>
                <c:pt idx="264">
                  <c:v>9886.5708694899895</c:v>
                </c:pt>
                <c:pt idx="265">
                  <c:v>9926.7186811200008</c:v>
                </c:pt>
                <c:pt idx="266">
                  <c:v>9966.866492759993</c:v>
                </c:pt>
                <c:pt idx="267">
                  <c:v>10007.0143044</c:v>
                </c:pt>
                <c:pt idx="268">
                  <c:v>10047.162116</c:v>
                </c:pt>
                <c:pt idx="269">
                  <c:v>10087.309927699991</c:v>
                </c:pt>
                <c:pt idx="270">
                  <c:v>10127.457739299991</c:v>
                </c:pt>
                <c:pt idx="271">
                  <c:v>10167.6055509</c:v>
                </c:pt>
                <c:pt idx="272">
                  <c:v>10207.7533626</c:v>
                </c:pt>
                <c:pt idx="273">
                  <c:v>10247.901174199997</c:v>
                </c:pt>
                <c:pt idx="274">
                  <c:v>10288.0489858</c:v>
                </c:pt>
                <c:pt idx="275">
                  <c:v>10328.196797500004</c:v>
                </c:pt>
                <c:pt idx="276">
                  <c:v>10368.344609100002</c:v>
                </c:pt>
                <c:pt idx="277">
                  <c:v>10408.4924207</c:v>
                </c:pt>
                <c:pt idx="278">
                  <c:v>10448.640232400006</c:v>
                </c:pt>
                <c:pt idx="279">
                  <c:v>10488.788044000004</c:v>
                </c:pt>
                <c:pt idx="280">
                  <c:v>10528.935855600001</c:v>
                </c:pt>
                <c:pt idx="281">
                  <c:v>10569.083667299999</c:v>
                </c:pt>
                <c:pt idx="282">
                  <c:v>10609.231478900012</c:v>
                </c:pt>
                <c:pt idx="283">
                  <c:v>10649.379290499992</c:v>
                </c:pt>
                <c:pt idx="284">
                  <c:v>10689.5271022</c:v>
                </c:pt>
                <c:pt idx="285">
                  <c:v>10729.6749138</c:v>
                </c:pt>
                <c:pt idx="286">
                  <c:v>10769.822725399999</c:v>
                </c:pt>
                <c:pt idx="287">
                  <c:v>10809.9705371</c:v>
                </c:pt>
                <c:pt idx="288">
                  <c:v>10850.118348700007</c:v>
                </c:pt>
                <c:pt idx="289">
                  <c:v>10890.2661603</c:v>
                </c:pt>
                <c:pt idx="290">
                  <c:v>10930.413972</c:v>
                </c:pt>
                <c:pt idx="291">
                  <c:v>10970.561783599995</c:v>
                </c:pt>
                <c:pt idx="292">
                  <c:v>11010.7095952</c:v>
                </c:pt>
                <c:pt idx="293">
                  <c:v>11050.857406900001</c:v>
                </c:pt>
                <c:pt idx="294">
                  <c:v>11091.0052185</c:v>
                </c:pt>
                <c:pt idx="295">
                  <c:v>11131.1530301</c:v>
                </c:pt>
                <c:pt idx="296">
                  <c:v>11171.300841800004</c:v>
                </c:pt>
                <c:pt idx="297">
                  <c:v>11211.448653400001</c:v>
                </c:pt>
                <c:pt idx="298">
                  <c:v>11251.596465000002</c:v>
                </c:pt>
                <c:pt idx="299">
                  <c:v>11291.74427670001</c:v>
                </c:pt>
                <c:pt idx="300">
                  <c:v>11331.892088299999</c:v>
                </c:pt>
                <c:pt idx="301">
                  <c:v>11372.039899900001</c:v>
                </c:pt>
                <c:pt idx="302">
                  <c:v>11412.1877116</c:v>
                </c:pt>
                <c:pt idx="303">
                  <c:v>11452.335523199992</c:v>
                </c:pt>
                <c:pt idx="304">
                  <c:v>11491.234606000007</c:v>
                </c:pt>
                <c:pt idx="305">
                  <c:v>11530.133688700007</c:v>
                </c:pt>
                <c:pt idx="306">
                  <c:v>11569.032771500008</c:v>
                </c:pt>
                <c:pt idx="307">
                  <c:v>11607.9318542</c:v>
                </c:pt>
                <c:pt idx="308">
                  <c:v>11646.830937000001</c:v>
                </c:pt>
                <c:pt idx="309">
                  <c:v>11685.7300197</c:v>
                </c:pt>
                <c:pt idx="310">
                  <c:v>11724.629102499999</c:v>
                </c:pt>
                <c:pt idx="311">
                  <c:v>11763.528185200001</c:v>
                </c:pt>
                <c:pt idx="312">
                  <c:v>11802.427267999999</c:v>
                </c:pt>
                <c:pt idx="313">
                  <c:v>11841.3263508</c:v>
                </c:pt>
                <c:pt idx="314">
                  <c:v>11880.2254335</c:v>
                </c:pt>
                <c:pt idx="315">
                  <c:v>11919.124516300008</c:v>
                </c:pt>
                <c:pt idx="316">
                  <c:v>11958.023599</c:v>
                </c:pt>
                <c:pt idx="317">
                  <c:v>11996.922681800002</c:v>
                </c:pt>
                <c:pt idx="318">
                  <c:v>12035.8217645</c:v>
                </c:pt>
                <c:pt idx="319">
                  <c:v>12074.72084730001</c:v>
                </c:pt>
                <c:pt idx="320">
                  <c:v>12113.619930000001</c:v>
                </c:pt>
                <c:pt idx="321">
                  <c:v>12152.519012799999</c:v>
                </c:pt>
                <c:pt idx="322">
                  <c:v>12191.418095599995</c:v>
                </c:pt>
                <c:pt idx="323">
                  <c:v>12230.3171783</c:v>
                </c:pt>
                <c:pt idx="324">
                  <c:v>12269.216261100008</c:v>
                </c:pt>
                <c:pt idx="325">
                  <c:v>12308.1153438</c:v>
                </c:pt>
                <c:pt idx="326">
                  <c:v>12347.014426600002</c:v>
                </c:pt>
                <c:pt idx="327">
                  <c:v>12385.9135093</c:v>
                </c:pt>
                <c:pt idx="328">
                  <c:v>12424.812592099999</c:v>
                </c:pt>
                <c:pt idx="329">
                  <c:v>12463.711674800004</c:v>
                </c:pt>
                <c:pt idx="330">
                  <c:v>12502.610757600007</c:v>
                </c:pt>
                <c:pt idx="331">
                  <c:v>12541.5098404</c:v>
                </c:pt>
                <c:pt idx="332">
                  <c:v>12580.408923099989</c:v>
                </c:pt>
                <c:pt idx="333">
                  <c:v>12619.308005899999</c:v>
                </c:pt>
                <c:pt idx="334">
                  <c:v>12658.2070886</c:v>
                </c:pt>
                <c:pt idx="335">
                  <c:v>12697.106171400001</c:v>
                </c:pt>
                <c:pt idx="336">
                  <c:v>12736.0052541</c:v>
                </c:pt>
                <c:pt idx="337">
                  <c:v>12774.904336899999</c:v>
                </c:pt>
                <c:pt idx="338">
                  <c:v>12813.803419600001</c:v>
                </c:pt>
                <c:pt idx="339">
                  <c:v>12852.702502400007</c:v>
                </c:pt>
                <c:pt idx="340">
                  <c:v>12891.6015852</c:v>
                </c:pt>
                <c:pt idx="341">
                  <c:v>12930.5006679</c:v>
                </c:pt>
                <c:pt idx="342">
                  <c:v>12969.3997507</c:v>
                </c:pt>
                <c:pt idx="343">
                  <c:v>13008.298833399997</c:v>
                </c:pt>
                <c:pt idx="344">
                  <c:v>13047.197916200001</c:v>
                </c:pt>
                <c:pt idx="345">
                  <c:v>13086.096998899999</c:v>
                </c:pt>
                <c:pt idx="346">
                  <c:v>13124.996081699992</c:v>
                </c:pt>
                <c:pt idx="347">
                  <c:v>13163.895164399994</c:v>
                </c:pt>
                <c:pt idx="348">
                  <c:v>13202.794247200012</c:v>
                </c:pt>
                <c:pt idx="349">
                  <c:v>13241.69333</c:v>
                </c:pt>
                <c:pt idx="350">
                  <c:v>13280.592412700007</c:v>
                </c:pt>
                <c:pt idx="351">
                  <c:v>13319.4914955</c:v>
                </c:pt>
                <c:pt idx="352">
                  <c:v>13358.3905782</c:v>
                </c:pt>
                <c:pt idx="353">
                  <c:v>13397.289661000004</c:v>
                </c:pt>
                <c:pt idx="354">
                  <c:v>13436.1887437</c:v>
                </c:pt>
                <c:pt idx="355">
                  <c:v>13475.087826499992</c:v>
                </c:pt>
                <c:pt idx="356">
                  <c:v>13513.986909199994</c:v>
                </c:pt>
                <c:pt idx="357">
                  <c:v>13552.885991999987</c:v>
                </c:pt>
                <c:pt idx="358">
                  <c:v>13591.7850748</c:v>
                </c:pt>
                <c:pt idx="359">
                  <c:v>13630.684157500007</c:v>
                </c:pt>
                <c:pt idx="360">
                  <c:v>13669.583240300008</c:v>
                </c:pt>
                <c:pt idx="361">
                  <c:v>13708.482322999997</c:v>
                </c:pt>
                <c:pt idx="362">
                  <c:v>13743.148086300007</c:v>
                </c:pt>
                <c:pt idx="363">
                  <c:v>13777.8138497</c:v>
                </c:pt>
                <c:pt idx="364">
                  <c:v>13812.479612999992</c:v>
                </c:pt>
                <c:pt idx="365">
                  <c:v>13847.145376300006</c:v>
                </c:pt>
                <c:pt idx="366">
                  <c:v>13881.811139599991</c:v>
                </c:pt>
                <c:pt idx="367">
                  <c:v>13916.476902999993</c:v>
                </c:pt>
                <c:pt idx="368">
                  <c:v>13951.142666300007</c:v>
                </c:pt>
                <c:pt idx="369">
                  <c:v>13985.808429599992</c:v>
                </c:pt>
                <c:pt idx="370">
                  <c:v>14020.474192899999</c:v>
                </c:pt>
                <c:pt idx="371">
                  <c:v>14055.139956300007</c:v>
                </c:pt>
                <c:pt idx="372">
                  <c:v>14089.805719599994</c:v>
                </c:pt>
                <c:pt idx="373">
                  <c:v>14124.4714829</c:v>
                </c:pt>
                <c:pt idx="374">
                  <c:v>14159.137246200007</c:v>
                </c:pt>
                <c:pt idx="375">
                  <c:v>14193.803009599997</c:v>
                </c:pt>
                <c:pt idx="376">
                  <c:v>14228.4687729</c:v>
                </c:pt>
                <c:pt idx="377">
                  <c:v>14263.134536200007</c:v>
                </c:pt>
                <c:pt idx="378">
                  <c:v>14297.800299500001</c:v>
                </c:pt>
                <c:pt idx="379">
                  <c:v>14332.466062900001</c:v>
                </c:pt>
                <c:pt idx="380">
                  <c:v>14367.1318262</c:v>
                </c:pt>
                <c:pt idx="381">
                  <c:v>14401.7975895</c:v>
                </c:pt>
                <c:pt idx="382">
                  <c:v>14436.463352799999</c:v>
                </c:pt>
                <c:pt idx="383">
                  <c:v>14471.1291162</c:v>
                </c:pt>
                <c:pt idx="384">
                  <c:v>14505.794879499999</c:v>
                </c:pt>
                <c:pt idx="385">
                  <c:v>14540.460642800002</c:v>
                </c:pt>
                <c:pt idx="386">
                  <c:v>14575.126406100007</c:v>
                </c:pt>
                <c:pt idx="387">
                  <c:v>14609.7921694</c:v>
                </c:pt>
                <c:pt idx="388">
                  <c:v>14644.457932799991</c:v>
                </c:pt>
                <c:pt idx="389">
                  <c:v>14679.123696100007</c:v>
                </c:pt>
                <c:pt idx="390">
                  <c:v>14713.789459400004</c:v>
                </c:pt>
                <c:pt idx="391">
                  <c:v>14748.455222699993</c:v>
                </c:pt>
                <c:pt idx="392">
                  <c:v>14783.120986100002</c:v>
                </c:pt>
                <c:pt idx="393">
                  <c:v>14817.7867494</c:v>
                </c:pt>
                <c:pt idx="394">
                  <c:v>14852.4525127</c:v>
                </c:pt>
                <c:pt idx="395">
                  <c:v>14887.118275999999</c:v>
                </c:pt>
                <c:pt idx="396">
                  <c:v>14921.7840394</c:v>
                </c:pt>
                <c:pt idx="397">
                  <c:v>14956.449802700006</c:v>
                </c:pt>
                <c:pt idx="398">
                  <c:v>14991.115566</c:v>
                </c:pt>
                <c:pt idx="399">
                  <c:v>15025.7813293</c:v>
                </c:pt>
                <c:pt idx="400">
                  <c:v>15060.4470927</c:v>
                </c:pt>
                <c:pt idx="401">
                  <c:v>15095.112856000007</c:v>
                </c:pt>
                <c:pt idx="402">
                  <c:v>15129.778619299992</c:v>
                </c:pt>
                <c:pt idx="403">
                  <c:v>15164.444382600002</c:v>
                </c:pt>
                <c:pt idx="404">
                  <c:v>15199.110146000006</c:v>
                </c:pt>
                <c:pt idx="405">
                  <c:v>15233.775909299993</c:v>
                </c:pt>
                <c:pt idx="406">
                  <c:v>15268.4416726</c:v>
                </c:pt>
                <c:pt idx="407">
                  <c:v>15303.107435899999</c:v>
                </c:pt>
                <c:pt idx="408">
                  <c:v>15337.7731993</c:v>
                </c:pt>
                <c:pt idx="409">
                  <c:v>15372.438962599999</c:v>
                </c:pt>
                <c:pt idx="410">
                  <c:v>15407.104725900002</c:v>
                </c:pt>
                <c:pt idx="411">
                  <c:v>15441.7704892</c:v>
                </c:pt>
                <c:pt idx="412">
                  <c:v>15476.4362526</c:v>
                </c:pt>
                <c:pt idx="413">
                  <c:v>15511.1020159</c:v>
                </c:pt>
                <c:pt idx="414">
                  <c:v>15545.767779199999</c:v>
                </c:pt>
                <c:pt idx="415">
                  <c:v>15580.43354250001</c:v>
                </c:pt>
                <c:pt idx="416">
                  <c:v>15615.099305899999</c:v>
                </c:pt>
                <c:pt idx="417">
                  <c:v>15649.765069200001</c:v>
                </c:pt>
                <c:pt idx="418">
                  <c:v>15684.4308325</c:v>
                </c:pt>
                <c:pt idx="419">
                  <c:v>15719.0965958</c:v>
                </c:pt>
                <c:pt idx="420">
                  <c:v>15753.762359099999</c:v>
                </c:pt>
                <c:pt idx="421">
                  <c:v>15788.4281225</c:v>
                </c:pt>
                <c:pt idx="422">
                  <c:v>15823.093885800006</c:v>
                </c:pt>
                <c:pt idx="423">
                  <c:v>15855.116525699992</c:v>
                </c:pt>
                <c:pt idx="424">
                  <c:v>15887.1391656</c:v>
                </c:pt>
                <c:pt idx="425">
                  <c:v>15919.161805600001</c:v>
                </c:pt>
                <c:pt idx="426">
                  <c:v>15951.18444550001</c:v>
                </c:pt>
                <c:pt idx="427">
                  <c:v>15983.207085399999</c:v>
                </c:pt>
                <c:pt idx="428">
                  <c:v>16015.229725300007</c:v>
                </c:pt>
                <c:pt idx="429">
                  <c:v>16047.252365300004</c:v>
                </c:pt>
                <c:pt idx="430">
                  <c:v>16079.275005199999</c:v>
                </c:pt>
                <c:pt idx="431">
                  <c:v>16111.297645099999</c:v>
                </c:pt>
                <c:pt idx="432">
                  <c:v>16143.320285</c:v>
                </c:pt>
                <c:pt idx="433">
                  <c:v>16175.342924899995</c:v>
                </c:pt>
                <c:pt idx="434">
                  <c:v>16207.365564899992</c:v>
                </c:pt>
                <c:pt idx="435">
                  <c:v>16239.3882048</c:v>
                </c:pt>
                <c:pt idx="436">
                  <c:v>16271.4108447</c:v>
                </c:pt>
                <c:pt idx="437">
                  <c:v>16303.4334846</c:v>
                </c:pt>
                <c:pt idx="438">
                  <c:v>16335.456124599985</c:v>
                </c:pt>
                <c:pt idx="439">
                  <c:v>16367.4787645</c:v>
                </c:pt>
                <c:pt idx="440">
                  <c:v>16399.501404400005</c:v>
                </c:pt>
                <c:pt idx="441">
                  <c:v>16431.5240443</c:v>
                </c:pt>
                <c:pt idx="442">
                  <c:v>16463.546684300014</c:v>
                </c:pt>
                <c:pt idx="443">
                  <c:v>16495.569324200005</c:v>
                </c:pt>
                <c:pt idx="444">
                  <c:v>16527.5919641</c:v>
                </c:pt>
                <c:pt idx="445">
                  <c:v>16559.614603999984</c:v>
                </c:pt>
                <c:pt idx="446">
                  <c:v>16591.637243899986</c:v>
                </c:pt>
                <c:pt idx="447">
                  <c:v>16623.6598839</c:v>
                </c:pt>
                <c:pt idx="448">
                  <c:v>16655.682523799998</c:v>
                </c:pt>
                <c:pt idx="449">
                  <c:v>16687.705163700015</c:v>
                </c:pt>
                <c:pt idx="450">
                  <c:v>16719.727803600024</c:v>
                </c:pt>
                <c:pt idx="451">
                  <c:v>16751.750443600005</c:v>
                </c:pt>
                <c:pt idx="452">
                  <c:v>16783.773083500015</c:v>
                </c:pt>
                <c:pt idx="453">
                  <c:v>16815.795723399999</c:v>
                </c:pt>
                <c:pt idx="454">
                  <c:v>16847.818363299997</c:v>
                </c:pt>
                <c:pt idx="455">
                  <c:v>16879.841003199999</c:v>
                </c:pt>
                <c:pt idx="456">
                  <c:v>16911.863643199998</c:v>
                </c:pt>
                <c:pt idx="457">
                  <c:v>16943.886283100015</c:v>
                </c:pt>
                <c:pt idx="458">
                  <c:v>16975.908922999999</c:v>
                </c:pt>
                <c:pt idx="459">
                  <c:v>17007.931562899987</c:v>
                </c:pt>
                <c:pt idx="460">
                  <c:v>17039.9542029</c:v>
                </c:pt>
                <c:pt idx="461">
                  <c:v>17071.976842800013</c:v>
                </c:pt>
                <c:pt idx="462">
                  <c:v>17103.999482700019</c:v>
                </c:pt>
                <c:pt idx="463">
                  <c:v>17136.022122599999</c:v>
                </c:pt>
                <c:pt idx="464">
                  <c:v>17168.044762599999</c:v>
                </c:pt>
                <c:pt idx="465">
                  <c:v>17200.067402500019</c:v>
                </c:pt>
                <c:pt idx="466">
                  <c:v>17232.090042399996</c:v>
                </c:pt>
                <c:pt idx="467">
                  <c:v>17264.112682299998</c:v>
                </c:pt>
                <c:pt idx="468">
                  <c:v>17296.1353222</c:v>
                </c:pt>
                <c:pt idx="469">
                  <c:v>17328.157962199992</c:v>
                </c:pt>
                <c:pt idx="470">
                  <c:v>17360.180602100001</c:v>
                </c:pt>
                <c:pt idx="471">
                  <c:v>17392.203242</c:v>
                </c:pt>
                <c:pt idx="472">
                  <c:v>17424.225881900024</c:v>
                </c:pt>
                <c:pt idx="473">
                  <c:v>17456.248521900001</c:v>
                </c:pt>
                <c:pt idx="474">
                  <c:v>17488.271161799999</c:v>
                </c:pt>
                <c:pt idx="475">
                  <c:v>17520.29380170002</c:v>
                </c:pt>
                <c:pt idx="476">
                  <c:v>17552.3164416</c:v>
                </c:pt>
                <c:pt idx="477">
                  <c:v>17584.339081499984</c:v>
                </c:pt>
                <c:pt idx="478">
                  <c:v>17616.361721500001</c:v>
                </c:pt>
                <c:pt idx="479">
                  <c:v>17648.3843614</c:v>
                </c:pt>
                <c:pt idx="480">
                  <c:v>17680.407001300009</c:v>
                </c:pt>
                <c:pt idx="481">
                  <c:v>17712.4296412</c:v>
                </c:pt>
                <c:pt idx="482">
                  <c:v>17744.452281200014</c:v>
                </c:pt>
                <c:pt idx="483">
                  <c:v>17776.474921100005</c:v>
                </c:pt>
                <c:pt idx="484">
                  <c:v>17808.497561</c:v>
                </c:pt>
                <c:pt idx="485">
                  <c:v>17839.156139299997</c:v>
                </c:pt>
                <c:pt idx="486">
                  <c:v>17869.814717599984</c:v>
                </c:pt>
                <c:pt idx="487">
                  <c:v>17900.473295800013</c:v>
                </c:pt>
                <c:pt idx="488">
                  <c:v>17931.1318741</c:v>
                </c:pt>
                <c:pt idx="489">
                  <c:v>17961.790452400001</c:v>
                </c:pt>
                <c:pt idx="490">
                  <c:v>17992.449030700001</c:v>
                </c:pt>
                <c:pt idx="491">
                  <c:v>18023.107608999984</c:v>
                </c:pt>
                <c:pt idx="492">
                  <c:v>18053.766187300014</c:v>
                </c:pt>
                <c:pt idx="493">
                  <c:v>18084.424765500014</c:v>
                </c:pt>
                <c:pt idx="494">
                  <c:v>18115.083343800001</c:v>
                </c:pt>
                <c:pt idx="495">
                  <c:v>18145.741922099998</c:v>
                </c:pt>
                <c:pt idx="496">
                  <c:v>18176.400500399996</c:v>
                </c:pt>
                <c:pt idx="497">
                  <c:v>18207.059078699982</c:v>
                </c:pt>
                <c:pt idx="498">
                  <c:v>18237.717656899982</c:v>
                </c:pt>
                <c:pt idx="499">
                  <c:v>18268.376235200001</c:v>
                </c:pt>
                <c:pt idx="500">
                  <c:v>18299.034813499999</c:v>
                </c:pt>
                <c:pt idx="501">
                  <c:v>18329.6933918</c:v>
                </c:pt>
                <c:pt idx="502">
                  <c:v>18360.351970099986</c:v>
                </c:pt>
                <c:pt idx="503">
                  <c:v>18391.010548299982</c:v>
                </c:pt>
                <c:pt idx="504">
                  <c:v>18421.669126600002</c:v>
                </c:pt>
                <c:pt idx="505">
                  <c:v>18452.327704899999</c:v>
                </c:pt>
                <c:pt idx="506">
                  <c:v>18482.986283200029</c:v>
                </c:pt>
                <c:pt idx="507">
                  <c:v>18513.644861500001</c:v>
                </c:pt>
                <c:pt idx="508">
                  <c:v>18544.303439700001</c:v>
                </c:pt>
                <c:pt idx="509">
                  <c:v>18574.962017999998</c:v>
                </c:pt>
                <c:pt idx="510">
                  <c:v>18605.620596299996</c:v>
                </c:pt>
                <c:pt idx="511">
                  <c:v>18636.2791746</c:v>
                </c:pt>
                <c:pt idx="512">
                  <c:v>18666.937752900001</c:v>
                </c:pt>
                <c:pt idx="513">
                  <c:v>18697.596331199999</c:v>
                </c:pt>
                <c:pt idx="514">
                  <c:v>18728.254909399984</c:v>
                </c:pt>
                <c:pt idx="515">
                  <c:v>18758.913487700014</c:v>
                </c:pt>
                <c:pt idx="516">
                  <c:v>18789.572065999997</c:v>
                </c:pt>
                <c:pt idx="517">
                  <c:v>18820.230644300002</c:v>
                </c:pt>
                <c:pt idx="518">
                  <c:v>18850.889222599992</c:v>
                </c:pt>
                <c:pt idx="519">
                  <c:v>18881.547800800014</c:v>
                </c:pt>
                <c:pt idx="520">
                  <c:v>18912.2063791</c:v>
                </c:pt>
                <c:pt idx="521">
                  <c:v>18942.864957399986</c:v>
                </c:pt>
                <c:pt idx="522">
                  <c:v>18973.523535699998</c:v>
                </c:pt>
                <c:pt idx="523">
                  <c:v>19004.182113999999</c:v>
                </c:pt>
                <c:pt idx="524">
                  <c:v>19034.840692199999</c:v>
                </c:pt>
                <c:pt idx="525">
                  <c:v>19065.499270499986</c:v>
                </c:pt>
                <c:pt idx="526">
                  <c:v>19096.157848799998</c:v>
                </c:pt>
                <c:pt idx="527">
                  <c:v>19126.816427099984</c:v>
                </c:pt>
                <c:pt idx="528">
                  <c:v>19157.475005400014</c:v>
                </c:pt>
                <c:pt idx="529">
                  <c:v>19188.1335836</c:v>
                </c:pt>
                <c:pt idx="530">
                  <c:v>19218.792161900001</c:v>
                </c:pt>
                <c:pt idx="531">
                  <c:v>19249.450740200005</c:v>
                </c:pt>
                <c:pt idx="532">
                  <c:v>19280.109318499974</c:v>
                </c:pt>
                <c:pt idx="533">
                  <c:v>19310.767896800015</c:v>
                </c:pt>
                <c:pt idx="534">
                  <c:v>19341.426475100019</c:v>
                </c:pt>
                <c:pt idx="535">
                  <c:v>19372.085053300001</c:v>
                </c:pt>
                <c:pt idx="536">
                  <c:v>19402.743631599998</c:v>
                </c:pt>
                <c:pt idx="537">
                  <c:v>19433.402209899996</c:v>
                </c:pt>
                <c:pt idx="538">
                  <c:v>19464.060788200015</c:v>
                </c:pt>
                <c:pt idx="539">
                  <c:v>19494.719366499972</c:v>
                </c:pt>
                <c:pt idx="540">
                  <c:v>19525.377944700005</c:v>
                </c:pt>
                <c:pt idx="541">
                  <c:v>19556.036522999992</c:v>
                </c:pt>
                <c:pt idx="542">
                  <c:v>19586.6951013</c:v>
                </c:pt>
                <c:pt idx="543">
                  <c:v>19617.353679599986</c:v>
                </c:pt>
                <c:pt idx="544">
                  <c:v>19648.012257899976</c:v>
                </c:pt>
                <c:pt idx="545">
                  <c:v>19678.670836099984</c:v>
                </c:pt>
                <c:pt idx="546">
                  <c:v>19709.329414399996</c:v>
                </c:pt>
                <c:pt idx="547">
                  <c:v>19739.987992700029</c:v>
                </c:pt>
                <c:pt idx="548">
                  <c:v>19770.646570999987</c:v>
                </c:pt>
                <c:pt idx="549">
                  <c:v>19801.305149299998</c:v>
                </c:pt>
                <c:pt idx="550">
                  <c:v>19831.963727499999</c:v>
                </c:pt>
                <c:pt idx="551">
                  <c:v>19862.6223058</c:v>
                </c:pt>
                <c:pt idx="552">
                  <c:v>19893.28088410003</c:v>
                </c:pt>
                <c:pt idx="553">
                  <c:v>19923.939462400002</c:v>
                </c:pt>
                <c:pt idx="554">
                  <c:v>19954.598040699999</c:v>
                </c:pt>
                <c:pt idx="555">
                  <c:v>19985.256619</c:v>
                </c:pt>
                <c:pt idx="556">
                  <c:v>20015.915197200015</c:v>
                </c:pt>
                <c:pt idx="557">
                  <c:v>20046.573775500001</c:v>
                </c:pt>
                <c:pt idx="558">
                  <c:v>20077.232353799998</c:v>
                </c:pt>
                <c:pt idx="559">
                  <c:v>20107.890932099996</c:v>
                </c:pt>
                <c:pt idx="560">
                  <c:v>20138.549510399982</c:v>
                </c:pt>
                <c:pt idx="561">
                  <c:v>20169.208088600015</c:v>
                </c:pt>
                <c:pt idx="562">
                  <c:v>20199.866666899987</c:v>
                </c:pt>
                <c:pt idx="563">
                  <c:v>20230.525245199999</c:v>
                </c:pt>
                <c:pt idx="564">
                  <c:v>20261.183823500014</c:v>
                </c:pt>
                <c:pt idx="565">
                  <c:v>20291.842401800001</c:v>
                </c:pt>
                <c:pt idx="566">
                  <c:v>20322.500980000001</c:v>
                </c:pt>
                <c:pt idx="567">
                  <c:v>20353.159558299973</c:v>
                </c:pt>
                <c:pt idx="568">
                  <c:v>20383.818136599992</c:v>
                </c:pt>
                <c:pt idx="569">
                  <c:v>20414.476714900014</c:v>
                </c:pt>
                <c:pt idx="570">
                  <c:v>20445.135293200001</c:v>
                </c:pt>
                <c:pt idx="571">
                  <c:v>20475.793871400001</c:v>
                </c:pt>
                <c:pt idx="572">
                  <c:v>20506.452449699998</c:v>
                </c:pt>
                <c:pt idx="573">
                  <c:v>20537.111027999974</c:v>
                </c:pt>
                <c:pt idx="574">
                  <c:v>20567.769606299997</c:v>
                </c:pt>
                <c:pt idx="575">
                  <c:v>20598.428184600034</c:v>
                </c:pt>
                <c:pt idx="576">
                  <c:v>20629.086762800001</c:v>
                </c:pt>
                <c:pt idx="577">
                  <c:v>20659.745341099999</c:v>
                </c:pt>
                <c:pt idx="578">
                  <c:v>20690.4039194</c:v>
                </c:pt>
                <c:pt idx="579">
                  <c:v>20721.062497700019</c:v>
                </c:pt>
                <c:pt idx="580">
                  <c:v>20751.721076000002</c:v>
                </c:pt>
                <c:pt idx="581">
                  <c:v>20782.379654299992</c:v>
                </c:pt>
                <c:pt idx="582">
                  <c:v>20813.038232499996</c:v>
                </c:pt>
                <c:pt idx="583">
                  <c:v>20843.6968108</c:v>
                </c:pt>
                <c:pt idx="584">
                  <c:v>20874.355389100001</c:v>
                </c:pt>
                <c:pt idx="585">
                  <c:v>20905.013967399969</c:v>
                </c:pt>
                <c:pt idx="586">
                  <c:v>20935.672545699996</c:v>
                </c:pt>
                <c:pt idx="587">
                  <c:v>20966.3311239</c:v>
                </c:pt>
              </c:numCache>
            </c:numRef>
          </c:xVal>
          <c:yVal>
            <c:numRef>
              <c:f>'Mag V'!$I$2:$I$589</c:f>
              <c:numCache>
                <c:formatCode>General</c:formatCode>
                <c:ptCount val="5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2.9393499999999999E-3</c:v>
                </c:pt>
                <c:pt idx="18">
                  <c:v>8.8621700000000095E-3</c:v>
                </c:pt>
                <c:pt idx="19">
                  <c:v>1.705742E-2</c:v>
                </c:pt>
                <c:pt idx="20">
                  <c:v>2.1627930000000017E-2</c:v>
                </c:pt>
                <c:pt idx="21">
                  <c:v>2.51176E-2</c:v>
                </c:pt>
                <c:pt idx="22">
                  <c:v>3.3939070000000002E-2</c:v>
                </c:pt>
                <c:pt idx="23">
                  <c:v>4.2760540000000014E-2</c:v>
                </c:pt>
                <c:pt idx="24">
                  <c:v>4.5300749999999987E-2</c:v>
                </c:pt>
                <c:pt idx="25">
                  <c:v>4.9306410000000064E-2</c:v>
                </c:pt>
                <c:pt idx="26">
                  <c:v>5.6058839999999985E-2</c:v>
                </c:pt>
                <c:pt idx="27">
                  <c:v>6.0548899999999975E-2</c:v>
                </c:pt>
                <c:pt idx="28">
                  <c:v>6.4817780000000075E-2</c:v>
                </c:pt>
                <c:pt idx="29">
                  <c:v>6.6772029999999996E-2</c:v>
                </c:pt>
                <c:pt idx="30">
                  <c:v>7.407532E-2</c:v>
                </c:pt>
                <c:pt idx="31">
                  <c:v>8.1035450000000064E-2</c:v>
                </c:pt>
                <c:pt idx="32">
                  <c:v>8.2324180000000025E-2</c:v>
                </c:pt>
                <c:pt idx="33">
                  <c:v>8.3999910000000025E-2</c:v>
                </c:pt>
                <c:pt idx="34">
                  <c:v>9.2956100000000028E-2</c:v>
                </c:pt>
                <c:pt idx="35">
                  <c:v>9.8065970000000113E-2</c:v>
                </c:pt>
                <c:pt idx="36">
                  <c:v>0.10216224000000011</c:v>
                </c:pt>
                <c:pt idx="37">
                  <c:v>0.10741173000000002</c:v>
                </c:pt>
                <c:pt idx="38">
                  <c:v>0.10920093000000006</c:v>
                </c:pt>
                <c:pt idx="39">
                  <c:v>0.11129653000000009</c:v>
                </c:pt>
                <c:pt idx="40">
                  <c:v>0.11290272999999999</c:v>
                </c:pt>
                <c:pt idx="41">
                  <c:v>0.11597382999999999</c:v>
                </c:pt>
                <c:pt idx="42">
                  <c:v>0.11396690000000002</c:v>
                </c:pt>
                <c:pt idx="43">
                  <c:v>0.11480660000000002</c:v>
                </c:pt>
                <c:pt idx="44">
                  <c:v>0.11646939999999995</c:v>
                </c:pt>
                <c:pt idx="45">
                  <c:v>0.11765826999999998</c:v>
                </c:pt>
                <c:pt idx="46">
                  <c:v>0.11637361999999998</c:v>
                </c:pt>
                <c:pt idx="47">
                  <c:v>0.11238359999999993</c:v>
                </c:pt>
                <c:pt idx="48">
                  <c:v>0.11113610000000006</c:v>
                </c:pt>
                <c:pt idx="49">
                  <c:v>0.10941470000000007</c:v>
                </c:pt>
                <c:pt idx="50">
                  <c:v>0.10733440000000002</c:v>
                </c:pt>
                <c:pt idx="51">
                  <c:v>0.1052132000000001</c:v>
                </c:pt>
                <c:pt idx="52">
                  <c:v>0.10987123000000007</c:v>
                </c:pt>
                <c:pt idx="53">
                  <c:v>0.11057713</c:v>
                </c:pt>
                <c:pt idx="54">
                  <c:v>0.11091382999999998</c:v>
                </c:pt>
                <c:pt idx="55">
                  <c:v>0.11134952999999995</c:v>
                </c:pt>
                <c:pt idx="56">
                  <c:v>0.1142250800000001</c:v>
                </c:pt>
                <c:pt idx="57">
                  <c:v>0.12063170000000011</c:v>
                </c:pt>
                <c:pt idx="58">
                  <c:v>0.12783260000000002</c:v>
                </c:pt>
                <c:pt idx="59">
                  <c:v>0.13187749999999998</c:v>
                </c:pt>
                <c:pt idx="60">
                  <c:v>0.1341236999999999</c:v>
                </c:pt>
                <c:pt idx="61">
                  <c:v>0.13849860000000011</c:v>
                </c:pt>
                <c:pt idx="62">
                  <c:v>0.13781920000000009</c:v>
                </c:pt>
                <c:pt idx="63">
                  <c:v>0.14308310000000013</c:v>
                </c:pt>
                <c:pt idx="64">
                  <c:v>0.14550780000000013</c:v>
                </c:pt>
                <c:pt idx="65">
                  <c:v>0.14846530000000019</c:v>
                </c:pt>
                <c:pt idx="66">
                  <c:v>0.14972330000000011</c:v>
                </c:pt>
                <c:pt idx="67">
                  <c:v>0.15021230000000024</c:v>
                </c:pt>
                <c:pt idx="68">
                  <c:v>0.14918429999999999</c:v>
                </c:pt>
                <c:pt idx="69">
                  <c:v>0.15305320000000011</c:v>
                </c:pt>
                <c:pt idx="70">
                  <c:v>0.15784480000000009</c:v>
                </c:pt>
                <c:pt idx="71">
                  <c:v>0.15806270000000011</c:v>
                </c:pt>
                <c:pt idx="72">
                  <c:v>0.15986430000000018</c:v>
                </c:pt>
                <c:pt idx="73">
                  <c:v>0.1611062</c:v>
                </c:pt>
                <c:pt idx="74">
                  <c:v>0.16159600000000013</c:v>
                </c:pt>
                <c:pt idx="75">
                  <c:v>0.16706440000000009</c:v>
                </c:pt>
                <c:pt idx="76">
                  <c:v>0.17583289999999999</c:v>
                </c:pt>
                <c:pt idx="77">
                  <c:v>0.18181950000000011</c:v>
                </c:pt>
                <c:pt idx="78">
                  <c:v>0.18648430000000019</c:v>
                </c:pt>
                <c:pt idx="79">
                  <c:v>0.18905030000000012</c:v>
                </c:pt>
                <c:pt idx="80">
                  <c:v>0.1903386</c:v>
                </c:pt>
                <c:pt idx="81">
                  <c:v>0.1981031</c:v>
                </c:pt>
                <c:pt idx="82">
                  <c:v>0.20797659999999998</c:v>
                </c:pt>
                <c:pt idx="83">
                  <c:v>0.2126015</c:v>
                </c:pt>
                <c:pt idx="84">
                  <c:v>0.21681420000000018</c:v>
                </c:pt>
                <c:pt idx="85">
                  <c:v>0.22078970000000001</c:v>
                </c:pt>
                <c:pt idx="86">
                  <c:v>0.21903170000000013</c:v>
                </c:pt>
                <c:pt idx="87">
                  <c:v>0.22280660000000002</c:v>
                </c:pt>
                <c:pt idx="88">
                  <c:v>0.22626320000000016</c:v>
                </c:pt>
                <c:pt idx="89">
                  <c:v>0.23088100000000003</c:v>
                </c:pt>
                <c:pt idx="90">
                  <c:v>0.23677650000000003</c:v>
                </c:pt>
                <c:pt idx="91">
                  <c:v>0.23910520000000013</c:v>
                </c:pt>
                <c:pt idx="92">
                  <c:v>0.24069350000000003</c:v>
                </c:pt>
                <c:pt idx="93">
                  <c:v>0.24390110000000012</c:v>
                </c:pt>
                <c:pt idx="94">
                  <c:v>0.24965909999999999</c:v>
                </c:pt>
                <c:pt idx="95">
                  <c:v>0.25267400000000001</c:v>
                </c:pt>
                <c:pt idx="96">
                  <c:v>0.25696980000000008</c:v>
                </c:pt>
                <c:pt idx="97">
                  <c:v>0.26001950000000001</c:v>
                </c:pt>
                <c:pt idx="98">
                  <c:v>0.26207820000000026</c:v>
                </c:pt>
                <c:pt idx="99">
                  <c:v>0.26654090000000008</c:v>
                </c:pt>
                <c:pt idx="100">
                  <c:v>0.27173959999999997</c:v>
                </c:pt>
                <c:pt idx="101">
                  <c:v>0.2764619000000002</c:v>
                </c:pt>
                <c:pt idx="102">
                  <c:v>0.28192460000000036</c:v>
                </c:pt>
                <c:pt idx="103">
                  <c:v>0.28837760000000023</c:v>
                </c:pt>
                <c:pt idx="104">
                  <c:v>0.29663930000000005</c:v>
                </c:pt>
                <c:pt idx="105">
                  <c:v>0.30249270000000023</c:v>
                </c:pt>
                <c:pt idx="106">
                  <c:v>0.31530150000000023</c:v>
                </c:pt>
                <c:pt idx="107">
                  <c:v>0.32534240000000036</c:v>
                </c:pt>
                <c:pt idx="108">
                  <c:v>0.33597150000000042</c:v>
                </c:pt>
                <c:pt idx="109">
                  <c:v>0.34263450000000001</c:v>
                </c:pt>
                <c:pt idx="110">
                  <c:v>0.34725440000000002</c:v>
                </c:pt>
                <c:pt idx="111">
                  <c:v>0.35272430000000027</c:v>
                </c:pt>
                <c:pt idx="112">
                  <c:v>0.36036420000000036</c:v>
                </c:pt>
                <c:pt idx="113">
                  <c:v>0.37237380000000037</c:v>
                </c:pt>
                <c:pt idx="114">
                  <c:v>0.38257470000000043</c:v>
                </c:pt>
                <c:pt idx="115">
                  <c:v>0.3970460000000004</c:v>
                </c:pt>
                <c:pt idx="116">
                  <c:v>0.40134910000000001</c:v>
                </c:pt>
                <c:pt idx="117">
                  <c:v>0.40565390000000001</c:v>
                </c:pt>
                <c:pt idx="118">
                  <c:v>0.40966640000000026</c:v>
                </c:pt>
                <c:pt idx="119">
                  <c:v>0.41394510000000001</c:v>
                </c:pt>
                <c:pt idx="120">
                  <c:v>0.4227902</c:v>
                </c:pt>
                <c:pt idx="121">
                  <c:v>0.42998370000000036</c:v>
                </c:pt>
                <c:pt idx="122">
                  <c:v>0.4350072000000002</c:v>
                </c:pt>
                <c:pt idx="123">
                  <c:v>0.43182830000000044</c:v>
                </c:pt>
                <c:pt idx="124">
                  <c:v>0.42903780000000002</c:v>
                </c:pt>
                <c:pt idx="125">
                  <c:v>0.42546850000000042</c:v>
                </c:pt>
                <c:pt idx="126">
                  <c:v>0.42626450000000027</c:v>
                </c:pt>
                <c:pt idx="127">
                  <c:v>0.41929180000000005</c:v>
                </c:pt>
                <c:pt idx="128">
                  <c:v>0.41586890000000043</c:v>
                </c:pt>
                <c:pt idx="129">
                  <c:v>0.4147664000000002</c:v>
                </c:pt>
                <c:pt idx="130">
                  <c:v>0.41361300000000006</c:v>
                </c:pt>
                <c:pt idx="131">
                  <c:v>0.40903970000000001</c:v>
                </c:pt>
                <c:pt idx="132">
                  <c:v>0.40995420000000021</c:v>
                </c:pt>
                <c:pt idx="133">
                  <c:v>0.41187910000000016</c:v>
                </c:pt>
                <c:pt idx="134">
                  <c:v>0.41341560000000016</c:v>
                </c:pt>
                <c:pt idx="135">
                  <c:v>0.41703200000000001</c:v>
                </c:pt>
                <c:pt idx="136">
                  <c:v>0.41902530000000021</c:v>
                </c:pt>
                <c:pt idx="137">
                  <c:v>0.42939180000000027</c:v>
                </c:pt>
                <c:pt idx="138">
                  <c:v>0.43680100000000033</c:v>
                </c:pt>
                <c:pt idx="139">
                  <c:v>0.44335800000000025</c:v>
                </c:pt>
                <c:pt idx="140">
                  <c:v>0.44642460000000023</c:v>
                </c:pt>
                <c:pt idx="141">
                  <c:v>0.45175800000000005</c:v>
                </c:pt>
                <c:pt idx="142">
                  <c:v>0.45287410000000022</c:v>
                </c:pt>
                <c:pt idx="143">
                  <c:v>0.45445990000000008</c:v>
                </c:pt>
                <c:pt idx="144">
                  <c:v>0.4536116</c:v>
                </c:pt>
                <c:pt idx="145">
                  <c:v>0.44558830000000027</c:v>
                </c:pt>
                <c:pt idx="146">
                  <c:v>0.43981840000000061</c:v>
                </c:pt>
                <c:pt idx="147">
                  <c:v>0.43768770000000023</c:v>
                </c:pt>
                <c:pt idx="148">
                  <c:v>0.44027890000000008</c:v>
                </c:pt>
                <c:pt idx="149">
                  <c:v>0.4386132000000002</c:v>
                </c:pt>
                <c:pt idx="150">
                  <c:v>0.4376053000000002</c:v>
                </c:pt>
                <c:pt idx="151">
                  <c:v>0.44178980000000001</c:v>
                </c:pt>
                <c:pt idx="152">
                  <c:v>0.43869890000000028</c:v>
                </c:pt>
                <c:pt idx="153">
                  <c:v>0.43535800000000036</c:v>
                </c:pt>
                <c:pt idx="154">
                  <c:v>0.4344512000000002</c:v>
                </c:pt>
                <c:pt idx="155">
                  <c:v>0.44418100000000005</c:v>
                </c:pt>
                <c:pt idx="156">
                  <c:v>0.45753890000000008</c:v>
                </c:pt>
                <c:pt idx="157">
                  <c:v>0.46638600000000036</c:v>
                </c:pt>
                <c:pt idx="158">
                  <c:v>0.45893750000000005</c:v>
                </c:pt>
                <c:pt idx="159">
                  <c:v>0.46152180000000026</c:v>
                </c:pt>
                <c:pt idx="160">
                  <c:v>0.46067990000000025</c:v>
                </c:pt>
                <c:pt idx="161">
                  <c:v>0.46273230000000004</c:v>
                </c:pt>
                <c:pt idx="162">
                  <c:v>0.47078960000000031</c:v>
                </c:pt>
                <c:pt idx="163">
                  <c:v>0.47476530000000006</c:v>
                </c:pt>
                <c:pt idx="164">
                  <c:v>0.47939570000000031</c:v>
                </c:pt>
                <c:pt idx="165">
                  <c:v>0.4775638000000002</c:v>
                </c:pt>
                <c:pt idx="166">
                  <c:v>0.47147350000000027</c:v>
                </c:pt>
                <c:pt idx="167">
                  <c:v>0.46693200000000001</c:v>
                </c:pt>
                <c:pt idx="168">
                  <c:v>0.47463670000000002</c:v>
                </c:pt>
                <c:pt idx="169">
                  <c:v>0.47344730000000002</c:v>
                </c:pt>
                <c:pt idx="170">
                  <c:v>0.47530830000000035</c:v>
                </c:pt>
                <c:pt idx="171">
                  <c:v>0.47078760000000008</c:v>
                </c:pt>
                <c:pt idx="172">
                  <c:v>0.46301730000000002</c:v>
                </c:pt>
                <c:pt idx="173">
                  <c:v>0.45811030000000008</c:v>
                </c:pt>
                <c:pt idx="174">
                  <c:v>0.45544980000000002</c:v>
                </c:pt>
                <c:pt idx="175">
                  <c:v>0.45223529999999995</c:v>
                </c:pt>
                <c:pt idx="176">
                  <c:v>0.452098</c:v>
                </c:pt>
                <c:pt idx="177">
                  <c:v>0.4500800000000002</c:v>
                </c:pt>
                <c:pt idx="178">
                  <c:v>0.44781040000000022</c:v>
                </c:pt>
                <c:pt idx="179">
                  <c:v>0.44557200000000002</c:v>
                </c:pt>
                <c:pt idx="180">
                  <c:v>0.44610310000000003</c:v>
                </c:pt>
                <c:pt idx="181">
                  <c:v>0.44626299999999997</c:v>
                </c:pt>
                <c:pt idx="182">
                  <c:v>0.44841140000000002</c:v>
                </c:pt>
                <c:pt idx="183">
                  <c:v>0.45253360000000004</c:v>
                </c:pt>
                <c:pt idx="184">
                  <c:v>0.45584970000000002</c:v>
                </c:pt>
                <c:pt idx="185">
                  <c:v>0.45667880000000022</c:v>
                </c:pt>
                <c:pt idx="186">
                  <c:v>0.45400430000000008</c:v>
                </c:pt>
                <c:pt idx="187">
                  <c:v>0.45224450000000005</c:v>
                </c:pt>
                <c:pt idx="188">
                  <c:v>0.45081960000000026</c:v>
                </c:pt>
                <c:pt idx="189">
                  <c:v>0.44860490000000008</c:v>
                </c:pt>
                <c:pt idx="190">
                  <c:v>0.44340550000000006</c:v>
                </c:pt>
                <c:pt idx="191">
                  <c:v>0.43970910000000007</c:v>
                </c:pt>
                <c:pt idx="192">
                  <c:v>0.43249300000000002</c:v>
                </c:pt>
                <c:pt idx="193">
                  <c:v>0.42595020000000028</c:v>
                </c:pt>
                <c:pt idx="194">
                  <c:v>0.41731230000000036</c:v>
                </c:pt>
                <c:pt idx="195">
                  <c:v>0.41595810000000022</c:v>
                </c:pt>
                <c:pt idx="196">
                  <c:v>0.41798010000000035</c:v>
                </c:pt>
                <c:pt idx="197">
                  <c:v>0.42119180000000001</c:v>
                </c:pt>
                <c:pt idx="198">
                  <c:v>0.42038660000000044</c:v>
                </c:pt>
                <c:pt idx="199">
                  <c:v>0.42611540000000026</c:v>
                </c:pt>
                <c:pt idx="200">
                  <c:v>0.43726850000000034</c:v>
                </c:pt>
                <c:pt idx="201">
                  <c:v>0.43590350000000028</c:v>
                </c:pt>
                <c:pt idx="202">
                  <c:v>0.43931930000000036</c:v>
                </c:pt>
                <c:pt idx="203">
                  <c:v>0.4445925</c:v>
                </c:pt>
                <c:pt idx="204">
                  <c:v>0.45294310000000004</c:v>
                </c:pt>
                <c:pt idx="205">
                  <c:v>0.45584990000000025</c:v>
                </c:pt>
                <c:pt idx="206">
                  <c:v>0.45353739999999992</c:v>
                </c:pt>
                <c:pt idx="207">
                  <c:v>0.44907080000000027</c:v>
                </c:pt>
                <c:pt idx="208">
                  <c:v>0.44784950000000001</c:v>
                </c:pt>
                <c:pt idx="209">
                  <c:v>0.45258290000000023</c:v>
                </c:pt>
                <c:pt idx="210">
                  <c:v>0.45222999999999997</c:v>
                </c:pt>
                <c:pt idx="211">
                  <c:v>0.46352510000000002</c:v>
                </c:pt>
                <c:pt idx="212">
                  <c:v>0.47017440000000027</c:v>
                </c:pt>
                <c:pt idx="213">
                  <c:v>0.47337550000000034</c:v>
                </c:pt>
                <c:pt idx="214">
                  <c:v>0.47752740000000021</c:v>
                </c:pt>
                <c:pt idx="215">
                  <c:v>0.48338140000000035</c:v>
                </c:pt>
                <c:pt idx="216">
                  <c:v>0.49325610000000031</c:v>
                </c:pt>
                <c:pt idx="217">
                  <c:v>0.50371469999999996</c:v>
                </c:pt>
                <c:pt idx="218">
                  <c:v>0.51470479999999952</c:v>
                </c:pt>
                <c:pt idx="219">
                  <c:v>0.51798529999999998</c:v>
                </c:pt>
                <c:pt idx="220">
                  <c:v>0.51823729999999957</c:v>
                </c:pt>
                <c:pt idx="221">
                  <c:v>0.52073389999999997</c:v>
                </c:pt>
                <c:pt idx="222">
                  <c:v>0.52787629999999996</c:v>
                </c:pt>
                <c:pt idx="223">
                  <c:v>0.5409349999999995</c:v>
                </c:pt>
                <c:pt idx="224">
                  <c:v>0.54956449999999957</c:v>
                </c:pt>
                <c:pt idx="225">
                  <c:v>0.55830159999999951</c:v>
                </c:pt>
                <c:pt idx="226">
                  <c:v>0.56617219999999957</c:v>
                </c:pt>
                <c:pt idx="227">
                  <c:v>0.57401399999999958</c:v>
                </c:pt>
                <c:pt idx="228">
                  <c:v>0.58405540000000011</c:v>
                </c:pt>
                <c:pt idx="229">
                  <c:v>0.59809720000000011</c:v>
                </c:pt>
                <c:pt idx="230">
                  <c:v>0.60786470000000015</c:v>
                </c:pt>
                <c:pt idx="231">
                  <c:v>0.61388110000000051</c:v>
                </c:pt>
                <c:pt idx="232">
                  <c:v>0.62484090000000037</c:v>
                </c:pt>
                <c:pt idx="233">
                  <c:v>0.63684910000000083</c:v>
                </c:pt>
                <c:pt idx="234">
                  <c:v>0.65147520000000059</c:v>
                </c:pt>
                <c:pt idx="235">
                  <c:v>0.66739850000000045</c:v>
                </c:pt>
                <c:pt idx="236">
                  <c:v>0.6805036999999996</c:v>
                </c:pt>
                <c:pt idx="237">
                  <c:v>0.69385190000000041</c:v>
                </c:pt>
                <c:pt idx="238">
                  <c:v>0.70523229999999959</c:v>
                </c:pt>
                <c:pt idx="239">
                  <c:v>0.71067059999999993</c:v>
                </c:pt>
                <c:pt idx="240">
                  <c:v>0.72152740000000004</c:v>
                </c:pt>
                <c:pt idx="241">
                  <c:v>0.73919330000000005</c:v>
                </c:pt>
                <c:pt idx="242">
                  <c:v>0.75191580000000058</c:v>
                </c:pt>
                <c:pt idx="243">
                  <c:v>0.75679930000000073</c:v>
                </c:pt>
                <c:pt idx="244">
                  <c:v>0.76210810000000051</c:v>
                </c:pt>
                <c:pt idx="245">
                  <c:v>0.76651369999999996</c:v>
                </c:pt>
                <c:pt idx="246">
                  <c:v>0.77645770000000003</c:v>
                </c:pt>
                <c:pt idx="247">
                  <c:v>0.78881560000000051</c:v>
                </c:pt>
                <c:pt idx="248">
                  <c:v>0.80118709999999949</c:v>
                </c:pt>
                <c:pt idx="249">
                  <c:v>0.81254450000000011</c:v>
                </c:pt>
                <c:pt idx="250">
                  <c:v>0.82614800000000055</c:v>
                </c:pt>
                <c:pt idx="251">
                  <c:v>0.83334609999999998</c:v>
                </c:pt>
                <c:pt idx="252">
                  <c:v>0.84108470000000002</c:v>
                </c:pt>
                <c:pt idx="253">
                  <c:v>0.84989699999999979</c:v>
                </c:pt>
                <c:pt idx="254">
                  <c:v>0.85737379999999952</c:v>
                </c:pt>
                <c:pt idx="255">
                  <c:v>0.86291270000000009</c:v>
                </c:pt>
                <c:pt idx="256">
                  <c:v>0.8667263999999999</c:v>
                </c:pt>
                <c:pt idx="257">
                  <c:v>0.86838560000000053</c:v>
                </c:pt>
                <c:pt idx="258">
                  <c:v>0.87151750000000006</c:v>
                </c:pt>
                <c:pt idx="259">
                  <c:v>0.8768321</c:v>
                </c:pt>
                <c:pt idx="260">
                  <c:v>0.88343299999999947</c:v>
                </c:pt>
                <c:pt idx="261">
                  <c:v>0.89239570000000001</c:v>
                </c:pt>
                <c:pt idx="262">
                  <c:v>0.90053669999999941</c:v>
                </c:pt>
                <c:pt idx="263">
                  <c:v>0.90962570000000043</c:v>
                </c:pt>
                <c:pt idx="264">
                  <c:v>0.91752169999999977</c:v>
                </c:pt>
                <c:pt idx="265">
                  <c:v>0.92499430000000005</c:v>
                </c:pt>
                <c:pt idx="266">
                  <c:v>0.93058709999999956</c:v>
                </c:pt>
                <c:pt idx="267">
                  <c:v>0.93217280000000002</c:v>
                </c:pt>
                <c:pt idx="268">
                  <c:v>0.93069980000000074</c:v>
                </c:pt>
                <c:pt idx="269">
                  <c:v>0.92786220000000008</c:v>
                </c:pt>
                <c:pt idx="270">
                  <c:v>0.92325369999999951</c:v>
                </c:pt>
                <c:pt idx="271">
                  <c:v>0.91876000000000002</c:v>
                </c:pt>
                <c:pt idx="272">
                  <c:v>0.91465999999999992</c:v>
                </c:pt>
                <c:pt idx="273">
                  <c:v>0.90995290000000006</c:v>
                </c:pt>
                <c:pt idx="274">
                  <c:v>0.90267369999999991</c:v>
                </c:pt>
                <c:pt idx="275">
                  <c:v>0.89628789999999969</c:v>
                </c:pt>
                <c:pt idx="276">
                  <c:v>0.88691760000000008</c:v>
                </c:pt>
                <c:pt idx="277">
                  <c:v>0.88168209999999969</c:v>
                </c:pt>
                <c:pt idx="278">
                  <c:v>0.8833860999999994</c:v>
                </c:pt>
                <c:pt idx="279">
                  <c:v>0.88604339999999959</c:v>
                </c:pt>
                <c:pt idx="280">
                  <c:v>0.89063749999999986</c:v>
                </c:pt>
                <c:pt idx="281">
                  <c:v>0.89533339999999928</c:v>
                </c:pt>
                <c:pt idx="282">
                  <c:v>0.90023259999999938</c:v>
                </c:pt>
                <c:pt idx="283">
                  <c:v>0.91116899999999956</c:v>
                </c:pt>
                <c:pt idx="284">
                  <c:v>0.92542580000000063</c:v>
                </c:pt>
                <c:pt idx="285">
                  <c:v>0.94157010000000019</c:v>
                </c:pt>
                <c:pt idx="286">
                  <c:v>0.96102990000000055</c:v>
                </c:pt>
                <c:pt idx="287">
                  <c:v>0.98046359999999899</c:v>
                </c:pt>
                <c:pt idx="288">
                  <c:v>0.99559759999999942</c:v>
                </c:pt>
                <c:pt idx="289">
                  <c:v>1.0100637999999988</c:v>
                </c:pt>
                <c:pt idx="290">
                  <c:v>1.0240372</c:v>
                </c:pt>
                <c:pt idx="291">
                  <c:v>1.0335759999999998</c:v>
                </c:pt>
                <c:pt idx="292">
                  <c:v>1.0423329999999997</c:v>
                </c:pt>
                <c:pt idx="293">
                  <c:v>1.0462089999999997</c:v>
                </c:pt>
                <c:pt idx="294">
                  <c:v>1.0465939999999998</c:v>
                </c:pt>
                <c:pt idx="295">
                  <c:v>1.0463719999999999</c:v>
                </c:pt>
                <c:pt idx="296">
                  <c:v>1.0447629999999999</c:v>
                </c:pt>
                <c:pt idx="297">
                  <c:v>1.0428549999999999</c:v>
                </c:pt>
                <c:pt idx="298">
                  <c:v>1.0395530000000002</c:v>
                </c:pt>
                <c:pt idx="299">
                  <c:v>1.0323739000000001</c:v>
                </c:pt>
                <c:pt idx="300">
                  <c:v>1.0238405000000002</c:v>
                </c:pt>
                <c:pt idx="301">
                  <c:v>1.0130609999999998</c:v>
                </c:pt>
                <c:pt idx="302">
                  <c:v>1.0027475000000001</c:v>
                </c:pt>
                <c:pt idx="303">
                  <c:v>0.98631879999999938</c:v>
                </c:pt>
                <c:pt idx="304">
                  <c:v>0.97047560000000055</c:v>
                </c:pt>
                <c:pt idx="305">
                  <c:v>0.9517224999999998</c:v>
                </c:pt>
                <c:pt idx="306">
                  <c:v>0.93402539999999978</c:v>
                </c:pt>
                <c:pt idx="307">
                  <c:v>0.91624229999999951</c:v>
                </c:pt>
                <c:pt idx="308">
                  <c:v>0.89454069999999997</c:v>
                </c:pt>
                <c:pt idx="309">
                  <c:v>0.87566300000000052</c:v>
                </c:pt>
                <c:pt idx="310">
                  <c:v>0.85647250000000008</c:v>
                </c:pt>
                <c:pt idx="311">
                  <c:v>0.84511770000000008</c:v>
                </c:pt>
                <c:pt idx="312">
                  <c:v>0.83393200000000012</c:v>
                </c:pt>
                <c:pt idx="313">
                  <c:v>0.82435530000000001</c:v>
                </c:pt>
                <c:pt idx="314">
                  <c:v>0.8191930000000005</c:v>
                </c:pt>
                <c:pt idx="315">
                  <c:v>0.81396130000000011</c:v>
                </c:pt>
                <c:pt idx="316">
                  <c:v>0.80778030000000012</c:v>
                </c:pt>
                <c:pt idx="317">
                  <c:v>0.80244219999999955</c:v>
                </c:pt>
                <c:pt idx="318">
                  <c:v>0.80102259999999958</c:v>
                </c:pt>
                <c:pt idx="319">
                  <c:v>0.79980110000000004</c:v>
                </c:pt>
                <c:pt idx="320">
                  <c:v>0.79595009999999999</c:v>
                </c:pt>
                <c:pt idx="321">
                  <c:v>0.79181339999999956</c:v>
                </c:pt>
                <c:pt idx="322">
                  <c:v>0.78643929999999951</c:v>
                </c:pt>
                <c:pt idx="323">
                  <c:v>0.78267699999999996</c:v>
                </c:pt>
                <c:pt idx="324">
                  <c:v>0.77554930000000044</c:v>
                </c:pt>
                <c:pt idx="325">
                  <c:v>0.76934640000000054</c:v>
                </c:pt>
                <c:pt idx="326">
                  <c:v>0.76409280000000046</c:v>
                </c:pt>
                <c:pt idx="327">
                  <c:v>0.76040810000000003</c:v>
                </c:pt>
                <c:pt idx="328">
                  <c:v>0.75541790000000009</c:v>
                </c:pt>
                <c:pt idx="329">
                  <c:v>0.75125970000000053</c:v>
                </c:pt>
                <c:pt idx="330">
                  <c:v>0.75003739999999997</c:v>
                </c:pt>
                <c:pt idx="331">
                  <c:v>0.74553229999999959</c:v>
                </c:pt>
                <c:pt idx="332">
                  <c:v>0.74416119999999997</c:v>
                </c:pt>
                <c:pt idx="333">
                  <c:v>0.74357960000000045</c:v>
                </c:pt>
                <c:pt idx="334">
                  <c:v>0.74399249999999995</c:v>
                </c:pt>
                <c:pt idx="335">
                  <c:v>0.74597510000000045</c:v>
                </c:pt>
                <c:pt idx="336">
                  <c:v>0.74762510000000049</c:v>
                </c:pt>
                <c:pt idx="337">
                  <c:v>0.74489930000000049</c:v>
                </c:pt>
                <c:pt idx="338">
                  <c:v>0.7434985999999999</c:v>
                </c:pt>
                <c:pt idx="339">
                  <c:v>0.74443199999999998</c:v>
                </c:pt>
                <c:pt idx="340">
                  <c:v>0.7423751999999999</c:v>
                </c:pt>
                <c:pt idx="341">
                  <c:v>0.74242580000000058</c:v>
                </c:pt>
                <c:pt idx="342">
                  <c:v>0.73947960000000046</c:v>
                </c:pt>
                <c:pt idx="343">
                  <c:v>0.7398631</c:v>
                </c:pt>
                <c:pt idx="344">
                  <c:v>0.73666930000000042</c:v>
                </c:pt>
                <c:pt idx="345">
                  <c:v>0.73160380000000058</c:v>
                </c:pt>
                <c:pt idx="346">
                  <c:v>0.72687090000000043</c:v>
                </c:pt>
                <c:pt idx="347">
                  <c:v>0.72242039999999996</c:v>
                </c:pt>
                <c:pt idx="348">
                  <c:v>0.71792900000000071</c:v>
                </c:pt>
                <c:pt idx="349">
                  <c:v>0.71174700000000046</c:v>
                </c:pt>
                <c:pt idx="350">
                  <c:v>0.70847189999999993</c:v>
                </c:pt>
                <c:pt idx="351">
                  <c:v>0.70326620000000006</c:v>
                </c:pt>
                <c:pt idx="352">
                  <c:v>0.6977021999999995</c:v>
                </c:pt>
                <c:pt idx="353">
                  <c:v>0.68889780000000045</c:v>
                </c:pt>
                <c:pt idx="354">
                  <c:v>0.68256449999999957</c:v>
                </c:pt>
                <c:pt idx="355">
                  <c:v>0.67709170000000063</c:v>
                </c:pt>
                <c:pt idx="356">
                  <c:v>0.66832930000000046</c:v>
                </c:pt>
                <c:pt idx="357">
                  <c:v>0.66488890000000045</c:v>
                </c:pt>
                <c:pt idx="358">
                  <c:v>0.66304560000000101</c:v>
                </c:pt>
                <c:pt idx="359">
                  <c:v>0.66043820000000053</c:v>
                </c:pt>
                <c:pt idx="360">
                  <c:v>0.65837910000000055</c:v>
                </c:pt>
                <c:pt idx="361">
                  <c:v>0.65803180000000083</c:v>
                </c:pt>
                <c:pt idx="362">
                  <c:v>0.65718130000000041</c:v>
                </c:pt>
                <c:pt idx="363">
                  <c:v>0.65670120000000098</c:v>
                </c:pt>
                <c:pt idx="364">
                  <c:v>0.65733520000000045</c:v>
                </c:pt>
                <c:pt idx="365">
                  <c:v>0.66211140000000046</c:v>
                </c:pt>
                <c:pt idx="366">
                  <c:v>0.67017720000000058</c:v>
                </c:pt>
                <c:pt idx="367">
                  <c:v>0.67161070000000045</c:v>
                </c:pt>
                <c:pt idx="368">
                  <c:v>0.67400910000000036</c:v>
                </c:pt>
                <c:pt idx="369">
                  <c:v>0.67404219999999992</c:v>
                </c:pt>
                <c:pt idx="370">
                  <c:v>0.67352699999999999</c:v>
                </c:pt>
                <c:pt idx="371">
                  <c:v>0.67021049999999993</c:v>
                </c:pt>
                <c:pt idx="372">
                  <c:v>0.66873019999999994</c:v>
                </c:pt>
                <c:pt idx="373">
                  <c:v>0.66732850000000044</c:v>
                </c:pt>
                <c:pt idx="374">
                  <c:v>0.66591890000000054</c:v>
                </c:pt>
                <c:pt idx="375">
                  <c:v>0.65979890000000074</c:v>
                </c:pt>
                <c:pt idx="376">
                  <c:v>0.65162000000000075</c:v>
                </c:pt>
                <c:pt idx="377">
                  <c:v>0.64646930000000002</c:v>
                </c:pt>
                <c:pt idx="378">
                  <c:v>0.63688150000000043</c:v>
                </c:pt>
                <c:pt idx="379">
                  <c:v>0.62860990000000072</c:v>
                </c:pt>
                <c:pt idx="380">
                  <c:v>0.62119410000000042</c:v>
                </c:pt>
                <c:pt idx="381">
                  <c:v>0.61988530000000053</c:v>
                </c:pt>
                <c:pt idx="382">
                  <c:v>0.61853289999999961</c:v>
                </c:pt>
                <c:pt idx="383">
                  <c:v>0.61294010000000054</c:v>
                </c:pt>
                <c:pt idx="384">
                  <c:v>0.60947570000000051</c:v>
                </c:pt>
                <c:pt idx="385">
                  <c:v>0.60373029999999994</c:v>
                </c:pt>
                <c:pt idx="386">
                  <c:v>0.60004379999999991</c:v>
                </c:pt>
                <c:pt idx="387">
                  <c:v>0.59293809999999958</c:v>
                </c:pt>
                <c:pt idx="388">
                  <c:v>0.58717599999999959</c:v>
                </c:pt>
                <c:pt idx="389">
                  <c:v>0.58279069999999988</c:v>
                </c:pt>
                <c:pt idx="390">
                  <c:v>0.57744929999999983</c:v>
                </c:pt>
                <c:pt idx="391">
                  <c:v>0.56721729999999959</c:v>
                </c:pt>
                <c:pt idx="392">
                  <c:v>0.55698530000000002</c:v>
                </c:pt>
                <c:pt idx="393">
                  <c:v>0.55160229999999999</c:v>
                </c:pt>
                <c:pt idx="394">
                  <c:v>0.54420669999999949</c:v>
                </c:pt>
                <c:pt idx="395">
                  <c:v>0.53943539999999957</c:v>
                </c:pt>
                <c:pt idx="396">
                  <c:v>0.53519949999999983</c:v>
                </c:pt>
                <c:pt idx="397">
                  <c:v>0.53359549999999989</c:v>
                </c:pt>
                <c:pt idx="398">
                  <c:v>0.53138249999999942</c:v>
                </c:pt>
                <c:pt idx="399">
                  <c:v>0.52770289999999997</c:v>
                </c:pt>
                <c:pt idx="400">
                  <c:v>0.52698609999999957</c:v>
                </c:pt>
                <c:pt idx="401">
                  <c:v>0.52694029999999992</c:v>
                </c:pt>
                <c:pt idx="402">
                  <c:v>0.52646019999999927</c:v>
                </c:pt>
                <c:pt idx="403">
                  <c:v>0.52592810000000001</c:v>
                </c:pt>
                <c:pt idx="404">
                  <c:v>0.52530579999999949</c:v>
                </c:pt>
                <c:pt idx="405">
                  <c:v>0.52633289999999955</c:v>
                </c:pt>
                <c:pt idx="406">
                  <c:v>0.52578550000000002</c:v>
                </c:pt>
                <c:pt idx="407">
                  <c:v>0.52272470000000004</c:v>
                </c:pt>
                <c:pt idx="408">
                  <c:v>0.5197322000000002</c:v>
                </c:pt>
                <c:pt idx="409">
                  <c:v>0.51890290000000006</c:v>
                </c:pt>
                <c:pt idx="410">
                  <c:v>0.51562810000000003</c:v>
                </c:pt>
                <c:pt idx="411">
                  <c:v>0.51613959999999959</c:v>
                </c:pt>
                <c:pt idx="412">
                  <c:v>0.51634910000000001</c:v>
                </c:pt>
                <c:pt idx="413">
                  <c:v>0.51661059999999959</c:v>
                </c:pt>
                <c:pt idx="414">
                  <c:v>0.51569970000000054</c:v>
                </c:pt>
                <c:pt idx="415">
                  <c:v>0.51382930000000004</c:v>
                </c:pt>
                <c:pt idx="416">
                  <c:v>0.51221319999999937</c:v>
                </c:pt>
                <c:pt idx="417">
                  <c:v>0.51311049999999958</c:v>
                </c:pt>
                <c:pt idx="418">
                  <c:v>0.51653329999999953</c:v>
                </c:pt>
                <c:pt idx="419">
                  <c:v>0.51857580000000003</c:v>
                </c:pt>
                <c:pt idx="420">
                  <c:v>0.51910279999999942</c:v>
                </c:pt>
                <c:pt idx="421">
                  <c:v>0.51548029999999956</c:v>
                </c:pt>
                <c:pt idx="422">
                  <c:v>0.51591199999999959</c:v>
                </c:pt>
                <c:pt idx="423">
                  <c:v>0.51410990000000001</c:v>
                </c:pt>
                <c:pt idx="424">
                  <c:v>0.51242639999999928</c:v>
                </c:pt>
                <c:pt idx="425">
                  <c:v>0.51102089999999989</c:v>
                </c:pt>
                <c:pt idx="426">
                  <c:v>0.51032189999999988</c:v>
                </c:pt>
                <c:pt idx="427">
                  <c:v>0.50744600000000006</c:v>
                </c:pt>
                <c:pt idx="428">
                  <c:v>0.50202160000000051</c:v>
                </c:pt>
                <c:pt idx="429">
                  <c:v>0.49728090000000041</c:v>
                </c:pt>
                <c:pt idx="430">
                  <c:v>0.49359240000000026</c:v>
                </c:pt>
                <c:pt idx="431">
                  <c:v>0.48704350000000007</c:v>
                </c:pt>
                <c:pt idx="432">
                  <c:v>0.47690090000000035</c:v>
                </c:pt>
                <c:pt idx="433">
                  <c:v>0.47080870000000036</c:v>
                </c:pt>
                <c:pt idx="434">
                  <c:v>0.46965290000000021</c:v>
                </c:pt>
                <c:pt idx="435">
                  <c:v>0.46657800000000027</c:v>
                </c:pt>
                <c:pt idx="436">
                  <c:v>0.46170640000000002</c:v>
                </c:pt>
                <c:pt idx="437">
                  <c:v>0.45901170000000002</c:v>
                </c:pt>
                <c:pt idx="438">
                  <c:v>0.45585500000000001</c:v>
                </c:pt>
                <c:pt idx="439">
                  <c:v>0.45344820000000008</c:v>
                </c:pt>
                <c:pt idx="440">
                  <c:v>0.45150220000000002</c:v>
                </c:pt>
                <c:pt idx="441">
                  <c:v>0.45274300000000001</c:v>
                </c:pt>
                <c:pt idx="442">
                  <c:v>0.45473719999999995</c:v>
                </c:pt>
                <c:pt idx="443">
                  <c:v>0.45527250000000008</c:v>
                </c:pt>
                <c:pt idx="444">
                  <c:v>0.45312260000000026</c:v>
                </c:pt>
                <c:pt idx="445">
                  <c:v>0.45180450000000022</c:v>
                </c:pt>
                <c:pt idx="446">
                  <c:v>0.45053179999999998</c:v>
                </c:pt>
                <c:pt idx="447">
                  <c:v>0.44960960000000005</c:v>
                </c:pt>
                <c:pt idx="448">
                  <c:v>0.44812110000000005</c:v>
                </c:pt>
                <c:pt idx="449">
                  <c:v>0.44588270000000035</c:v>
                </c:pt>
                <c:pt idx="450">
                  <c:v>0.44197770000000008</c:v>
                </c:pt>
                <c:pt idx="451">
                  <c:v>0.4387038000000002</c:v>
                </c:pt>
                <c:pt idx="452">
                  <c:v>0.43609390000000026</c:v>
                </c:pt>
                <c:pt idx="453">
                  <c:v>0.43312630000000041</c:v>
                </c:pt>
                <c:pt idx="454">
                  <c:v>0.42843470000000028</c:v>
                </c:pt>
                <c:pt idx="455">
                  <c:v>0.42662340000000026</c:v>
                </c:pt>
                <c:pt idx="456">
                  <c:v>0.42664170000000001</c:v>
                </c:pt>
                <c:pt idx="457">
                  <c:v>0.42765840000000027</c:v>
                </c:pt>
                <c:pt idx="458">
                  <c:v>0.42996110000000021</c:v>
                </c:pt>
                <c:pt idx="459">
                  <c:v>0.4275904000000002</c:v>
                </c:pt>
                <c:pt idx="460">
                  <c:v>0.42514630000000014</c:v>
                </c:pt>
                <c:pt idx="461">
                  <c:v>0.42158390000000023</c:v>
                </c:pt>
                <c:pt idx="462">
                  <c:v>0.4210172000000002</c:v>
                </c:pt>
                <c:pt idx="463">
                  <c:v>0.42031790000000036</c:v>
                </c:pt>
                <c:pt idx="464">
                  <c:v>0.42011960000000026</c:v>
                </c:pt>
                <c:pt idx="465">
                  <c:v>0.41712910000000025</c:v>
                </c:pt>
                <c:pt idx="466">
                  <c:v>0.41526490000000027</c:v>
                </c:pt>
                <c:pt idx="467">
                  <c:v>0.40917510000000001</c:v>
                </c:pt>
                <c:pt idx="468">
                  <c:v>0.40394410000000008</c:v>
                </c:pt>
                <c:pt idx="469">
                  <c:v>0.40245370000000008</c:v>
                </c:pt>
                <c:pt idx="470">
                  <c:v>0.40237000000000023</c:v>
                </c:pt>
                <c:pt idx="471">
                  <c:v>0.4040100000000002</c:v>
                </c:pt>
                <c:pt idx="472">
                  <c:v>0.40316410000000008</c:v>
                </c:pt>
                <c:pt idx="473">
                  <c:v>0.40255390000000002</c:v>
                </c:pt>
                <c:pt idx="474">
                  <c:v>0.39989620000000042</c:v>
                </c:pt>
                <c:pt idx="475">
                  <c:v>0.39583300000000032</c:v>
                </c:pt>
                <c:pt idx="476">
                  <c:v>0.39064350000000025</c:v>
                </c:pt>
                <c:pt idx="477">
                  <c:v>0.38691760000000042</c:v>
                </c:pt>
                <c:pt idx="478">
                  <c:v>0.37910380000000027</c:v>
                </c:pt>
                <c:pt idx="479">
                  <c:v>0.37364460000000027</c:v>
                </c:pt>
                <c:pt idx="480">
                  <c:v>0.36810420000000027</c:v>
                </c:pt>
                <c:pt idx="481">
                  <c:v>0.36580140000000022</c:v>
                </c:pt>
                <c:pt idx="482">
                  <c:v>0.36253520000000006</c:v>
                </c:pt>
                <c:pt idx="483">
                  <c:v>0.35829260000000002</c:v>
                </c:pt>
                <c:pt idx="484">
                  <c:v>0.35609750000000001</c:v>
                </c:pt>
                <c:pt idx="485">
                  <c:v>0.35849430000000027</c:v>
                </c:pt>
                <c:pt idx="486">
                  <c:v>0.35889000000000026</c:v>
                </c:pt>
                <c:pt idx="487">
                  <c:v>0.35860840000000027</c:v>
                </c:pt>
                <c:pt idx="488">
                  <c:v>0.36241470000000042</c:v>
                </c:pt>
                <c:pt idx="489">
                  <c:v>0.36763510000000005</c:v>
                </c:pt>
                <c:pt idx="490">
                  <c:v>0.36978800000000034</c:v>
                </c:pt>
                <c:pt idx="491">
                  <c:v>0.36605550000000026</c:v>
                </c:pt>
                <c:pt idx="492">
                  <c:v>0.36163500000000004</c:v>
                </c:pt>
                <c:pt idx="493">
                  <c:v>0.35842290000000043</c:v>
                </c:pt>
                <c:pt idx="494">
                  <c:v>0.35550020000000027</c:v>
                </c:pt>
                <c:pt idx="495">
                  <c:v>0.35091830000000035</c:v>
                </c:pt>
                <c:pt idx="496">
                  <c:v>0.34879109999999997</c:v>
                </c:pt>
                <c:pt idx="497">
                  <c:v>0.34665890000000027</c:v>
                </c:pt>
                <c:pt idx="498">
                  <c:v>0.34399570000000002</c:v>
                </c:pt>
                <c:pt idx="499">
                  <c:v>0.33726440000000024</c:v>
                </c:pt>
                <c:pt idx="500">
                  <c:v>0.33360060000000036</c:v>
                </c:pt>
                <c:pt idx="501">
                  <c:v>0.33260890000000043</c:v>
                </c:pt>
                <c:pt idx="502">
                  <c:v>0.33098940000000043</c:v>
                </c:pt>
                <c:pt idx="503">
                  <c:v>0.32589880000000043</c:v>
                </c:pt>
                <c:pt idx="504">
                  <c:v>0.32051880000000044</c:v>
                </c:pt>
                <c:pt idx="505">
                  <c:v>0.31794380000000022</c:v>
                </c:pt>
                <c:pt idx="506">
                  <c:v>0.31292550000000036</c:v>
                </c:pt>
                <c:pt idx="507">
                  <c:v>0.31092980000000037</c:v>
                </c:pt>
                <c:pt idx="508">
                  <c:v>0.30946510000000027</c:v>
                </c:pt>
                <c:pt idx="509">
                  <c:v>0.3061971</c:v>
                </c:pt>
                <c:pt idx="510">
                  <c:v>0.30446080000000042</c:v>
                </c:pt>
                <c:pt idx="511">
                  <c:v>0.30213570000000012</c:v>
                </c:pt>
                <c:pt idx="512">
                  <c:v>0.30043840000000033</c:v>
                </c:pt>
                <c:pt idx="513">
                  <c:v>0.30472870000000041</c:v>
                </c:pt>
                <c:pt idx="514">
                  <c:v>0.31030860000000043</c:v>
                </c:pt>
                <c:pt idx="515">
                  <c:v>0.31022240000000023</c:v>
                </c:pt>
                <c:pt idx="516">
                  <c:v>0.31212590000000023</c:v>
                </c:pt>
                <c:pt idx="517">
                  <c:v>0.31344220000000023</c:v>
                </c:pt>
                <c:pt idx="518">
                  <c:v>0.31448910000000035</c:v>
                </c:pt>
                <c:pt idx="519">
                  <c:v>0.31847830000000044</c:v>
                </c:pt>
                <c:pt idx="520">
                  <c:v>0.32093580000000027</c:v>
                </c:pt>
                <c:pt idx="521">
                  <c:v>0.32255950000000028</c:v>
                </c:pt>
                <c:pt idx="522">
                  <c:v>0.32248060000000051</c:v>
                </c:pt>
                <c:pt idx="523">
                  <c:v>0.32024830000000026</c:v>
                </c:pt>
                <c:pt idx="524">
                  <c:v>0.31672640000000035</c:v>
                </c:pt>
                <c:pt idx="525">
                  <c:v>0.31270080000000022</c:v>
                </c:pt>
                <c:pt idx="526">
                  <c:v>0.31271510000000002</c:v>
                </c:pt>
                <c:pt idx="527">
                  <c:v>0.31021420000000022</c:v>
                </c:pt>
                <c:pt idx="528">
                  <c:v>0.30596970000000023</c:v>
                </c:pt>
                <c:pt idx="529">
                  <c:v>0.30395640000000035</c:v>
                </c:pt>
                <c:pt idx="530">
                  <c:v>0.30331860000000044</c:v>
                </c:pt>
                <c:pt idx="531">
                  <c:v>0.29977720000000002</c:v>
                </c:pt>
                <c:pt idx="532">
                  <c:v>0.29793840000000027</c:v>
                </c:pt>
                <c:pt idx="533">
                  <c:v>0.29642370000000035</c:v>
                </c:pt>
                <c:pt idx="534">
                  <c:v>0.29371350000000007</c:v>
                </c:pt>
                <c:pt idx="535">
                  <c:v>0.29106730000000008</c:v>
                </c:pt>
                <c:pt idx="536">
                  <c:v>0.28438120000000022</c:v>
                </c:pt>
                <c:pt idx="537">
                  <c:v>0.28037290000000042</c:v>
                </c:pt>
                <c:pt idx="538">
                  <c:v>0.27917930000000002</c:v>
                </c:pt>
                <c:pt idx="539">
                  <c:v>0.27494480000000027</c:v>
                </c:pt>
                <c:pt idx="540">
                  <c:v>0.26933480000000026</c:v>
                </c:pt>
                <c:pt idx="541">
                  <c:v>0.26581480000000041</c:v>
                </c:pt>
                <c:pt idx="542">
                  <c:v>0.26547290000000023</c:v>
                </c:pt>
                <c:pt idx="543">
                  <c:v>0.26623909999999995</c:v>
                </c:pt>
                <c:pt idx="544">
                  <c:v>0.2688481000000002</c:v>
                </c:pt>
                <c:pt idx="545">
                  <c:v>0.2704620000000002</c:v>
                </c:pt>
                <c:pt idx="546">
                  <c:v>0.2697003</c:v>
                </c:pt>
                <c:pt idx="547">
                  <c:v>0.26938300000000026</c:v>
                </c:pt>
                <c:pt idx="548">
                  <c:v>0.268264</c:v>
                </c:pt>
                <c:pt idx="549">
                  <c:v>0.26848260000000035</c:v>
                </c:pt>
                <c:pt idx="550">
                  <c:v>0.26868040000000026</c:v>
                </c:pt>
                <c:pt idx="551">
                  <c:v>0.26914800000000005</c:v>
                </c:pt>
                <c:pt idx="552">
                  <c:v>0.26643750000000005</c:v>
                </c:pt>
                <c:pt idx="553">
                  <c:v>0.2577274</c:v>
                </c:pt>
                <c:pt idx="554">
                  <c:v>0.24969540000000007</c:v>
                </c:pt>
                <c:pt idx="555">
                  <c:v>0.24762270000000003</c:v>
                </c:pt>
                <c:pt idx="556">
                  <c:v>0.24792560000000011</c:v>
                </c:pt>
                <c:pt idx="557">
                  <c:v>0.24674470000000023</c:v>
                </c:pt>
                <c:pt idx="558">
                  <c:v>0.24705940000000012</c:v>
                </c:pt>
                <c:pt idx="559">
                  <c:v>0.24759430000000018</c:v>
                </c:pt>
                <c:pt idx="560">
                  <c:v>0.24821810000000019</c:v>
                </c:pt>
                <c:pt idx="561">
                  <c:v>0.24983200000000011</c:v>
                </c:pt>
                <c:pt idx="562">
                  <c:v>0.24830820000000012</c:v>
                </c:pt>
                <c:pt idx="563">
                  <c:v>0.25038150000000026</c:v>
                </c:pt>
                <c:pt idx="564">
                  <c:v>0.25112940000000006</c:v>
                </c:pt>
                <c:pt idx="565">
                  <c:v>0.24858640000000012</c:v>
                </c:pt>
                <c:pt idx="566">
                  <c:v>0.24681860000000008</c:v>
                </c:pt>
                <c:pt idx="567">
                  <c:v>0.24666969999999994</c:v>
                </c:pt>
                <c:pt idx="568">
                  <c:v>0.24502520000000011</c:v>
                </c:pt>
                <c:pt idx="569">
                  <c:v>0.24164220000000008</c:v>
                </c:pt>
                <c:pt idx="570">
                  <c:v>0.23534450000000001</c:v>
                </c:pt>
                <c:pt idx="571">
                  <c:v>0.23202000000000003</c:v>
                </c:pt>
                <c:pt idx="572">
                  <c:v>0.23183319999999999</c:v>
                </c:pt>
                <c:pt idx="573">
                  <c:v>0.23007720000000004</c:v>
                </c:pt>
                <c:pt idx="574">
                  <c:v>0.23003780000000001</c:v>
                </c:pt>
                <c:pt idx="575">
                  <c:v>0.22985709999999998</c:v>
                </c:pt>
                <c:pt idx="576">
                  <c:v>0.22890120000000011</c:v>
                </c:pt>
                <c:pt idx="577">
                  <c:v>0.22314390000000001</c:v>
                </c:pt>
                <c:pt idx="578">
                  <c:v>0.21830790000000008</c:v>
                </c:pt>
                <c:pt idx="579">
                  <c:v>0.21383590000000011</c:v>
                </c:pt>
                <c:pt idx="580">
                  <c:v>0.21221050000000011</c:v>
                </c:pt>
                <c:pt idx="581">
                  <c:v>0.20752220000000013</c:v>
                </c:pt>
                <c:pt idx="582">
                  <c:v>0.20500930000000017</c:v>
                </c:pt>
                <c:pt idx="583">
                  <c:v>0.20223990000000011</c:v>
                </c:pt>
                <c:pt idx="584">
                  <c:v>0.19775390000000001</c:v>
                </c:pt>
                <c:pt idx="585">
                  <c:v>0.19263770000000002</c:v>
                </c:pt>
                <c:pt idx="586">
                  <c:v>0.18682530000000014</c:v>
                </c:pt>
                <c:pt idx="587">
                  <c:v>0.18670300000000012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806-45DC-B585-A4A91091589F}"/>
            </c:ext>
          </c:extLst>
        </c:ser>
        <c:ser>
          <c:idx val="3"/>
          <c:order val="3"/>
          <c:tx>
            <c:strRef>
              <c:f>'Mag V'!$K$1</c:f>
              <c:strCache>
                <c:ptCount val="1"/>
                <c:pt idx="0">
                  <c:v>07/26-08/06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'Mag V'!$J$2:$J$589</c:f>
              <c:numCache>
                <c:formatCode>General</c:formatCode>
                <c:ptCount val="588"/>
                <c:pt idx="0">
                  <c:v>0</c:v>
                </c:pt>
                <c:pt idx="1">
                  <c:v>43.187700020900003</c:v>
                </c:pt>
                <c:pt idx="2">
                  <c:v>86.375400041699905</c:v>
                </c:pt>
                <c:pt idx="3">
                  <c:v>129.56310006300001</c:v>
                </c:pt>
                <c:pt idx="4">
                  <c:v>172.750800083</c:v>
                </c:pt>
                <c:pt idx="5">
                  <c:v>215.93850010400001</c:v>
                </c:pt>
                <c:pt idx="6">
                  <c:v>259.12620012500008</c:v>
                </c:pt>
                <c:pt idx="7">
                  <c:v>302.31390014599975</c:v>
                </c:pt>
                <c:pt idx="8">
                  <c:v>345.50160016699999</c:v>
                </c:pt>
                <c:pt idx="9">
                  <c:v>388.689300188</c:v>
                </c:pt>
                <c:pt idx="10">
                  <c:v>431.87700020900002</c:v>
                </c:pt>
                <c:pt idx="11">
                  <c:v>475.06470022899993</c:v>
                </c:pt>
                <c:pt idx="12">
                  <c:v>518.25240025000005</c:v>
                </c:pt>
                <c:pt idx="13">
                  <c:v>561.44010027100001</c:v>
                </c:pt>
                <c:pt idx="14">
                  <c:v>604.62780029199996</c:v>
                </c:pt>
                <c:pt idx="15">
                  <c:v>647.81550031299957</c:v>
                </c:pt>
                <c:pt idx="16">
                  <c:v>691.00320033399998</c:v>
                </c:pt>
                <c:pt idx="17">
                  <c:v>734.19090035500005</c:v>
                </c:pt>
                <c:pt idx="18">
                  <c:v>777.37860037500002</c:v>
                </c:pt>
                <c:pt idx="19">
                  <c:v>820.56630039599929</c:v>
                </c:pt>
                <c:pt idx="20">
                  <c:v>863.75400041700004</c:v>
                </c:pt>
                <c:pt idx="21">
                  <c:v>906.941700438</c:v>
                </c:pt>
                <c:pt idx="22">
                  <c:v>947.82330045900005</c:v>
                </c:pt>
                <c:pt idx="23">
                  <c:v>988.70490047900046</c:v>
                </c:pt>
                <c:pt idx="24">
                  <c:v>1029.5865005000001</c:v>
                </c:pt>
                <c:pt idx="25">
                  <c:v>1070.46810052</c:v>
                </c:pt>
                <c:pt idx="26">
                  <c:v>1111.34970054</c:v>
                </c:pt>
                <c:pt idx="27">
                  <c:v>1152.231300559999</c:v>
                </c:pt>
                <c:pt idx="28">
                  <c:v>1193.1129005799992</c:v>
                </c:pt>
                <c:pt idx="29">
                  <c:v>1233.9945006</c:v>
                </c:pt>
                <c:pt idx="30">
                  <c:v>1274.87610062</c:v>
                </c:pt>
                <c:pt idx="31">
                  <c:v>1315.7577006399999</c:v>
                </c:pt>
                <c:pt idx="32">
                  <c:v>1356.639300659999</c:v>
                </c:pt>
                <c:pt idx="33">
                  <c:v>1397.5209006800001</c:v>
                </c:pt>
                <c:pt idx="34">
                  <c:v>1438.4025007100001</c:v>
                </c:pt>
                <c:pt idx="35">
                  <c:v>1479.2841007299999</c:v>
                </c:pt>
                <c:pt idx="36">
                  <c:v>1520.16570075</c:v>
                </c:pt>
                <c:pt idx="37">
                  <c:v>1561.04730077</c:v>
                </c:pt>
                <c:pt idx="38">
                  <c:v>1601.9289007900009</c:v>
                </c:pt>
                <c:pt idx="39">
                  <c:v>1642.8105008099999</c:v>
                </c:pt>
                <c:pt idx="40">
                  <c:v>1683.6921008299989</c:v>
                </c:pt>
                <c:pt idx="41">
                  <c:v>1724.5737008499998</c:v>
                </c:pt>
                <c:pt idx="42">
                  <c:v>1765.45530087</c:v>
                </c:pt>
                <c:pt idx="43">
                  <c:v>1806.3369008899999</c:v>
                </c:pt>
                <c:pt idx="44">
                  <c:v>1847.2185009100001</c:v>
                </c:pt>
                <c:pt idx="45">
                  <c:v>1888.1001009299998</c:v>
                </c:pt>
                <c:pt idx="46">
                  <c:v>1924.6094174699999</c:v>
                </c:pt>
                <c:pt idx="47">
                  <c:v>1961.1187340099998</c:v>
                </c:pt>
                <c:pt idx="48">
                  <c:v>1997.6280505499999</c:v>
                </c:pt>
                <c:pt idx="49">
                  <c:v>2034.13736709</c:v>
                </c:pt>
                <c:pt idx="50">
                  <c:v>2070.6466836199979</c:v>
                </c:pt>
                <c:pt idx="51">
                  <c:v>2107.1560001599987</c:v>
                </c:pt>
                <c:pt idx="52">
                  <c:v>2143.6653167000018</c:v>
                </c:pt>
                <c:pt idx="53">
                  <c:v>2180.1746332400012</c:v>
                </c:pt>
                <c:pt idx="54">
                  <c:v>2216.6839497799997</c:v>
                </c:pt>
                <c:pt idx="55">
                  <c:v>2253.19326632</c:v>
                </c:pt>
                <c:pt idx="56">
                  <c:v>2289.7025828599999</c:v>
                </c:pt>
                <c:pt idx="57">
                  <c:v>2326.2118993999998</c:v>
                </c:pt>
                <c:pt idx="58">
                  <c:v>2362.7212159300002</c:v>
                </c:pt>
                <c:pt idx="59">
                  <c:v>2399.2305324700019</c:v>
                </c:pt>
                <c:pt idx="60">
                  <c:v>2435.7398490099981</c:v>
                </c:pt>
                <c:pt idx="61">
                  <c:v>2472.2491655499998</c:v>
                </c:pt>
                <c:pt idx="62">
                  <c:v>2508.7584820899997</c:v>
                </c:pt>
                <c:pt idx="63">
                  <c:v>2545.26779863</c:v>
                </c:pt>
                <c:pt idx="64">
                  <c:v>2581.7771151699999</c:v>
                </c:pt>
                <c:pt idx="65">
                  <c:v>2618.286431699998</c:v>
                </c:pt>
                <c:pt idx="66">
                  <c:v>2654.7957482400002</c:v>
                </c:pt>
                <c:pt idx="67">
                  <c:v>2691.3050647800001</c:v>
                </c:pt>
                <c:pt idx="68">
                  <c:v>2727.8143813199999</c:v>
                </c:pt>
                <c:pt idx="69">
                  <c:v>2764.3236978600012</c:v>
                </c:pt>
                <c:pt idx="70">
                  <c:v>2800.833014400002</c:v>
                </c:pt>
                <c:pt idx="71">
                  <c:v>2837.3423309400018</c:v>
                </c:pt>
                <c:pt idx="72">
                  <c:v>2873.8516474800012</c:v>
                </c:pt>
                <c:pt idx="73">
                  <c:v>2910.3609640099999</c:v>
                </c:pt>
                <c:pt idx="74">
                  <c:v>2946.8702805500002</c:v>
                </c:pt>
                <c:pt idx="75">
                  <c:v>2983.3795970900019</c:v>
                </c:pt>
                <c:pt idx="76">
                  <c:v>3018.4631089600002</c:v>
                </c:pt>
                <c:pt idx="77">
                  <c:v>3053.5466208199987</c:v>
                </c:pt>
                <c:pt idx="78">
                  <c:v>3088.6301326900025</c:v>
                </c:pt>
                <c:pt idx="79">
                  <c:v>3123.7136445599999</c:v>
                </c:pt>
                <c:pt idx="80">
                  <c:v>3158.7971564200002</c:v>
                </c:pt>
                <c:pt idx="81">
                  <c:v>3193.8806682899999</c:v>
                </c:pt>
                <c:pt idx="82">
                  <c:v>3228.9641801599987</c:v>
                </c:pt>
                <c:pt idx="83">
                  <c:v>3264.0476920199999</c:v>
                </c:pt>
                <c:pt idx="84">
                  <c:v>3299.1312038900019</c:v>
                </c:pt>
                <c:pt idx="85">
                  <c:v>3334.2147157599998</c:v>
                </c:pt>
                <c:pt idx="86">
                  <c:v>3369.2982276199987</c:v>
                </c:pt>
                <c:pt idx="87">
                  <c:v>3404.3817394900002</c:v>
                </c:pt>
                <c:pt idx="88">
                  <c:v>3439.4652513599999</c:v>
                </c:pt>
                <c:pt idx="89">
                  <c:v>3474.5487632199997</c:v>
                </c:pt>
                <c:pt idx="90">
                  <c:v>3509.6322750899999</c:v>
                </c:pt>
                <c:pt idx="91">
                  <c:v>3544.7157869500002</c:v>
                </c:pt>
                <c:pt idx="92">
                  <c:v>3579.7992988199999</c:v>
                </c:pt>
                <c:pt idx="93">
                  <c:v>3614.88281069</c:v>
                </c:pt>
                <c:pt idx="94">
                  <c:v>3649.9663225500012</c:v>
                </c:pt>
                <c:pt idx="95">
                  <c:v>3685.0498344199987</c:v>
                </c:pt>
                <c:pt idx="96">
                  <c:v>3720.133346290002</c:v>
                </c:pt>
                <c:pt idx="97">
                  <c:v>3755.2168581499982</c:v>
                </c:pt>
                <c:pt idx="98">
                  <c:v>3790.3003700200002</c:v>
                </c:pt>
                <c:pt idx="99">
                  <c:v>3825.3838818899999</c:v>
                </c:pt>
                <c:pt idx="100">
                  <c:v>3860.4673937500002</c:v>
                </c:pt>
                <c:pt idx="101">
                  <c:v>3895.5509056199999</c:v>
                </c:pt>
                <c:pt idx="102">
                  <c:v>3930.63441749</c:v>
                </c:pt>
                <c:pt idx="103">
                  <c:v>3965.7179293499998</c:v>
                </c:pt>
                <c:pt idx="104">
                  <c:v>4000.80144122</c:v>
                </c:pt>
                <c:pt idx="105">
                  <c:v>4035.8849530900002</c:v>
                </c:pt>
                <c:pt idx="106">
                  <c:v>4070.9684649499982</c:v>
                </c:pt>
                <c:pt idx="107">
                  <c:v>4106.0519768200002</c:v>
                </c:pt>
                <c:pt idx="108">
                  <c:v>4141.1354886900008</c:v>
                </c:pt>
                <c:pt idx="109">
                  <c:v>4176.2190005500024</c:v>
                </c:pt>
                <c:pt idx="110">
                  <c:v>4211.3025124200003</c:v>
                </c:pt>
                <c:pt idx="111">
                  <c:v>4246.3860242800038</c:v>
                </c:pt>
                <c:pt idx="112">
                  <c:v>4281.4695361500035</c:v>
                </c:pt>
                <c:pt idx="113">
                  <c:v>4316.5530480200005</c:v>
                </c:pt>
                <c:pt idx="114">
                  <c:v>4351.6365598800003</c:v>
                </c:pt>
                <c:pt idx="115">
                  <c:v>4386.7200717500036</c:v>
                </c:pt>
                <c:pt idx="116">
                  <c:v>4421.8035836200006</c:v>
                </c:pt>
                <c:pt idx="117">
                  <c:v>4456.8870954800004</c:v>
                </c:pt>
                <c:pt idx="118">
                  <c:v>4491.9706073499965</c:v>
                </c:pt>
                <c:pt idx="119">
                  <c:v>4527.0541192200008</c:v>
                </c:pt>
                <c:pt idx="120">
                  <c:v>4562.1376310800024</c:v>
                </c:pt>
                <c:pt idx="121">
                  <c:v>4597.2211429500003</c:v>
                </c:pt>
                <c:pt idx="122">
                  <c:v>4632.30465482</c:v>
                </c:pt>
                <c:pt idx="123">
                  <c:v>4667.3881666800044</c:v>
                </c:pt>
                <c:pt idx="124">
                  <c:v>4702.4716785500004</c:v>
                </c:pt>
                <c:pt idx="125">
                  <c:v>4737.5551904200038</c:v>
                </c:pt>
                <c:pt idx="126">
                  <c:v>4773.1783742100006</c:v>
                </c:pt>
                <c:pt idx="127">
                  <c:v>4808.80155801</c:v>
                </c:pt>
                <c:pt idx="128">
                  <c:v>4844.4247418099994</c:v>
                </c:pt>
                <c:pt idx="129">
                  <c:v>4880.0479256100007</c:v>
                </c:pt>
                <c:pt idx="130">
                  <c:v>4915.6711094100037</c:v>
                </c:pt>
                <c:pt idx="131">
                  <c:v>4951.2942932100004</c:v>
                </c:pt>
                <c:pt idx="132">
                  <c:v>4986.9174770099999</c:v>
                </c:pt>
                <c:pt idx="133">
                  <c:v>5022.5406608100002</c:v>
                </c:pt>
                <c:pt idx="134">
                  <c:v>5058.1638446100014</c:v>
                </c:pt>
                <c:pt idx="135">
                  <c:v>5093.7870284100009</c:v>
                </c:pt>
                <c:pt idx="136">
                  <c:v>5129.4102122099994</c:v>
                </c:pt>
                <c:pt idx="137">
                  <c:v>5165.0333960099997</c:v>
                </c:pt>
                <c:pt idx="138">
                  <c:v>5200.6565798100037</c:v>
                </c:pt>
                <c:pt idx="139">
                  <c:v>5236.2797636100004</c:v>
                </c:pt>
                <c:pt idx="140">
                  <c:v>5271.9029474100007</c:v>
                </c:pt>
                <c:pt idx="141">
                  <c:v>5307.5261312100038</c:v>
                </c:pt>
                <c:pt idx="142">
                  <c:v>5343.1493150100005</c:v>
                </c:pt>
                <c:pt idx="143">
                  <c:v>5378.7724988099999</c:v>
                </c:pt>
                <c:pt idx="144">
                  <c:v>5414.3956826100002</c:v>
                </c:pt>
                <c:pt idx="145">
                  <c:v>5450.0188664100024</c:v>
                </c:pt>
                <c:pt idx="146">
                  <c:v>5485.64205021</c:v>
                </c:pt>
                <c:pt idx="147">
                  <c:v>5521.265234010004</c:v>
                </c:pt>
                <c:pt idx="148">
                  <c:v>5556.8884178099997</c:v>
                </c:pt>
                <c:pt idx="149">
                  <c:v>5592.5116016100037</c:v>
                </c:pt>
                <c:pt idx="150">
                  <c:v>5628.1347854100004</c:v>
                </c:pt>
                <c:pt idx="151">
                  <c:v>5663.7579692100007</c:v>
                </c:pt>
                <c:pt idx="152">
                  <c:v>5699.3811530000003</c:v>
                </c:pt>
                <c:pt idx="153">
                  <c:v>5735.0043368000006</c:v>
                </c:pt>
                <c:pt idx="154">
                  <c:v>5770.6275206000037</c:v>
                </c:pt>
                <c:pt idx="155">
                  <c:v>5806.2507044000004</c:v>
                </c:pt>
                <c:pt idx="156">
                  <c:v>5841.8738881999998</c:v>
                </c:pt>
                <c:pt idx="157">
                  <c:v>5877.4970719999992</c:v>
                </c:pt>
                <c:pt idx="158">
                  <c:v>5913.1202558000014</c:v>
                </c:pt>
                <c:pt idx="159">
                  <c:v>5948.7434396000008</c:v>
                </c:pt>
                <c:pt idx="160">
                  <c:v>5984.3666234000075</c:v>
                </c:pt>
                <c:pt idx="161">
                  <c:v>6019.9898071999996</c:v>
                </c:pt>
                <c:pt idx="162">
                  <c:v>6055.6129910000063</c:v>
                </c:pt>
                <c:pt idx="163">
                  <c:v>6091.2361748000003</c:v>
                </c:pt>
                <c:pt idx="164">
                  <c:v>6126.8593586000006</c:v>
                </c:pt>
                <c:pt idx="165">
                  <c:v>6162.4825424000001</c:v>
                </c:pt>
                <c:pt idx="166">
                  <c:v>6198.1057262000004</c:v>
                </c:pt>
                <c:pt idx="167">
                  <c:v>6233.7289100000007</c:v>
                </c:pt>
                <c:pt idx="168">
                  <c:v>6269.3520938000001</c:v>
                </c:pt>
                <c:pt idx="169">
                  <c:v>6304.9752776000005</c:v>
                </c:pt>
                <c:pt idx="170">
                  <c:v>6340.5984614000035</c:v>
                </c:pt>
                <c:pt idx="171">
                  <c:v>6376.2216452000002</c:v>
                </c:pt>
                <c:pt idx="172">
                  <c:v>6413.3092204300037</c:v>
                </c:pt>
                <c:pt idx="173">
                  <c:v>6450.3967956500037</c:v>
                </c:pt>
                <c:pt idx="174">
                  <c:v>6487.4843708799999</c:v>
                </c:pt>
                <c:pt idx="175">
                  <c:v>6524.5719461100007</c:v>
                </c:pt>
                <c:pt idx="176">
                  <c:v>6561.6595213400014</c:v>
                </c:pt>
                <c:pt idx="177">
                  <c:v>6598.7470965600005</c:v>
                </c:pt>
                <c:pt idx="178">
                  <c:v>6635.8346717900004</c:v>
                </c:pt>
                <c:pt idx="179">
                  <c:v>6672.9222470200002</c:v>
                </c:pt>
                <c:pt idx="180">
                  <c:v>6710.0098222500001</c:v>
                </c:pt>
                <c:pt idx="181">
                  <c:v>6747.0973974699991</c:v>
                </c:pt>
                <c:pt idx="182">
                  <c:v>6784.1849727000008</c:v>
                </c:pt>
                <c:pt idx="183">
                  <c:v>6821.2725479299997</c:v>
                </c:pt>
                <c:pt idx="184">
                  <c:v>6858.3601231600051</c:v>
                </c:pt>
                <c:pt idx="185">
                  <c:v>6895.4476983799996</c:v>
                </c:pt>
                <c:pt idx="186">
                  <c:v>6932.5352736100003</c:v>
                </c:pt>
                <c:pt idx="187">
                  <c:v>6969.6228488400002</c:v>
                </c:pt>
                <c:pt idx="188">
                  <c:v>7006.7104240700037</c:v>
                </c:pt>
                <c:pt idx="189">
                  <c:v>7043.7979992899991</c:v>
                </c:pt>
                <c:pt idx="190">
                  <c:v>7080.8855745200044</c:v>
                </c:pt>
                <c:pt idx="191">
                  <c:v>7117.9731497499997</c:v>
                </c:pt>
                <c:pt idx="192">
                  <c:v>7155.0607249800014</c:v>
                </c:pt>
                <c:pt idx="193">
                  <c:v>7192.1483002099994</c:v>
                </c:pt>
                <c:pt idx="194">
                  <c:v>7229.2358754299994</c:v>
                </c:pt>
                <c:pt idx="195">
                  <c:v>7266.3234506600002</c:v>
                </c:pt>
                <c:pt idx="196">
                  <c:v>7303.41102589</c:v>
                </c:pt>
                <c:pt idx="197">
                  <c:v>7340.4986011200008</c:v>
                </c:pt>
                <c:pt idx="198">
                  <c:v>7377.5861763400007</c:v>
                </c:pt>
                <c:pt idx="199">
                  <c:v>7414.6737515700006</c:v>
                </c:pt>
                <c:pt idx="200">
                  <c:v>7451.7613268000014</c:v>
                </c:pt>
                <c:pt idx="201">
                  <c:v>7488.8489020299994</c:v>
                </c:pt>
                <c:pt idx="202">
                  <c:v>7525.9364772499985</c:v>
                </c:pt>
                <c:pt idx="203">
                  <c:v>7563.0240524800001</c:v>
                </c:pt>
                <c:pt idx="204">
                  <c:v>7600.1116277100036</c:v>
                </c:pt>
                <c:pt idx="205">
                  <c:v>7637.1992029400008</c:v>
                </c:pt>
                <c:pt idx="206">
                  <c:v>7674.2867781600007</c:v>
                </c:pt>
                <c:pt idx="207">
                  <c:v>7711.3743533899997</c:v>
                </c:pt>
                <c:pt idx="208">
                  <c:v>7748.4619286200004</c:v>
                </c:pt>
                <c:pt idx="209">
                  <c:v>7785.5495038500003</c:v>
                </c:pt>
                <c:pt idx="210">
                  <c:v>7822.6370790700003</c:v>
                </c:pt>
                <c:pt idx="211">
                  <c:v>7859.7246543000001</c:v>
                </c:pt>
                <c:pt idx="212">
                  <c:v>7896.8122295300063</c:v>
                </c:pt>
                <c:pt idx="213">
                  <c:v>7933.8998047600044</c:v>
                </c:pt>
                <c:pt idx="214">
                  <c:v>7970.9873799899997</c:v>
                </c:pt>
                <c:pt idx="215">
                  <c:v>8008.0749552099996</c:v>
                </c:pt>
                <c:pt idx="216">
                  <c:v>8045.162530440004</c:v>
                </c:pt>
                <c:pt idx="217">
                  <c:v>8082.2501056700003</c:v>
                </c:pt>
                <c:pt idx="218">
                  <c:v>8119.3376808999992</c:v>
                </c:pt>
                <c:pt idx="219">
                  <c:v>8156.4252561200001</c:v>
                </c:pt>
                <c:pt idx="220">
                  <c:v>8193.5128313500009</c:v>
                </c:pt>
                <c:pt idx="221">
                  <c:v>8230.6004065800007</c:v>
                </c:pt>
                <c:pt idx="222">
                  <c:v>8267.6879818100006</c:v>
                </c:pt>
                <c:pt idx="223">
                  <c:v>8304.7755570299996</c:v>
                </c:pt>
                <c:pt idx="224">
                  <c:v>8341.8631322599922</c:v>
                </c:pt>
                <c:pt idx="225">
                  <c:v>8378.9507074899921</c:v>
                </c:pt>
                <c:pt idx="226">
                  <c:v>8416.0382827200028</c:v>
                </c:pt>
                <c:pt idx="227">
                  <c:v>8453.1258579400001</c:v>
                </c:pt>
                <c:pt idx="228">
                  <c:v>8490.2134331699999</c:v>
                </c:pt>
                <c:pt idx="229">
                  <c:v>8527.3010083999998</c:v>
                </c:pt>
                <c:pt idx="230">
                  <c:v>8564.3885836299851</c:v>
                </c:pt>
                <c:pt idx="231">
                  <c:v>8601.4761588500005</c:v>
                </c:pt>
                <c:pt idx="232">
                  <c:v>8638.5637340799931</c:v>
                </c:pt>
                <c:pt idx="233">
                  <c:v>8675.6513093100002</c:v>
                </c:pt>
                <c:pt idx="234">
                  <c:v>8712.7388845400001</c:v>
                </c:pt>
                <c:pt idx="235">
                  <c:v>8749.8264597699927</c:v>
                </c:pt>
                <c:pt idx="236">
                  <c:v>8786.9140349899935</c:v>
                </c:pt>
                <c:pt idx="237">
                  <c:v>8824.001610219997</c:v>
                </c:pt>
                <c:pt idx="238">
                  <c:v>8861.0891854499914</c:v>
                </c:pt>
                <c:pt idx="239">
                  <c:v>8898.1767606799931</c:v>
                </c:pt>
                <c:pt idx="240">
                  <c:v>8935.2643358999994</c:v>
                </c:pt>
                <c:pt idx="241">
                  <c:v>8972.351911129992</c:v>
                </c:pt>
                <c:pt idx="242">
                  <c:v>9009.4394863600028</c:v>
                </c:pt>
                <c:pt idx="243">
                  <c:v>9046.5270615900008</c:v>
                </c:pt>
                <c:pt idx="244">
                  <c:v>9083.6146368099999</c:v>
                </c:pt>
                <c:pt idx="245">
                  <c:v>9123.7624484500084</c:v>
                </c:pt>
                <c:pt idx="246">
                  <c:v>9163.9102600799997</c:v>
                </c:pt>
                <c:pt idx="247">
                  <c:v>9204.0580717199991</c:v>
                </c:pt>
                <c:pt idx="248">
                  <c:v>9244.2058833499923</c:v>
                </c:pt>
                <c:pt idx="249">
                  <c:v>9284.3536949799873</c:v>
                </c:pt>
                <c:pt idx="250">
                  <c:v>9324.5015066199994</c:v>
                </c:pt>
                <c:pt idx="251">
                  <c:v>9364.6493182499999</c:v>
                </c:pt>
                <c:pt idx="252">
                  <c:v>9404.797129879993</c:v>
                </c:pt>
                <c:pt idx="253">
                  <c:v>9444.944941520007</c:v>
                </c:pt>
                <c:pt idx="254">
                  <c:v>9485.0927531500074</c:v>
                </c:pt>
                <c:pt idx="255">
                  <c:v>9525.2405647899996</c:v>
                </c:pt>
                <c:pt idx="256">
                  <c:v>9565.3883764199927</c:v>
                </c:pt>
                <c:pt idx="257">
                  <c:v>9605.5361880500004</c:v>
                </c:pt>
                <c:pt idx="258">
                  <c:v>9645.6839996899853</c:v>
                </c:pt>
                <c:pt idx="259">
                  <c:v>9685.8318113200003</c:v>
                </c:pt>
                <c:pt idx="260">
                  <c:v>9725.9796229499916</c:v>
                </c:pt>
                <c:pt idx="261">
                  <c:v>9766.1274345900001</c:v>
                </c:pt>
                <c:pt idx="262">
                  <c:v>9806.2752462200006</c:v>
                </c:pt>
                <c:pt idx="263">
                  <c:v>9846.4230578500083</c:v>
                </c:pt>
                <c:pt idx="264">
                  <c:v>9886.5708694899895</c:v>
                </c:pt>
                <c:pt idx="265">
                  <c:v>9926.7186811200008</c:v>
                </c:pt>
                <c:pt idx="266">
                  <c:v>9966.866492759993</c:v>
                </c:pt>
                <c:pt idx="267">
                  <c:v>10007.0143044</c:v>
                </c:pt>
                <c:pt idx="268">
                  <c:v>10047.162116</c:v>
                </c:pt>
                <c:pt idx="269">
                  <c:v>10087.309927699991</c:v>
                </c:pt>
                <c:pt idx="270">
                  <c:v>10127.457739299991</c:v>
                </c:pt>
                <c:pt idx="271">
                  <c:v>10167.6055509</c:v>
                </c:pt>
                <c:pt idx="272">
                  <c:v>10207.7533626</c:v>
                </c:pt>
                <c:pt idx="273">
                  <c:v>10247.901174199997</c:v>
                </c:pt>
                <c:pt idx="274">
                  <c:v>10288.0489858</c:v>
                </c:pt>
                <c:pt idx="275">
                  <c:v>10328.196797500004</c:v>
                </c:pt>
                <c:pt idx="276">
                  <c:v>10368.344609100002</c:v>
                </c:pt>
                <c:pt idx="277">
                  <c:v>10408.4924207</c:v>
                </c:pt>
                <c:pt idx="278">
                  <c:v>10448.640232400006</c:v>
                </c:pt>
                <c:pt idx="279">
                  <c:v>10488.788044000004</c:v>
                </c:pt>
                <c:pt idx="280">
                  <c:v>10528.935855600001</c:v>
                </c:pt>
                <c:pt idx="281">
                  <c:v>10569.083667299999</c:v>
                </c:pt>
                <c:pt idx="282">
                  <c:v>10609.231478900012</c:v>
                </c:pt>
                <c:pt idx="283">
                  <c:v>10649.379290499992</c:v>
                </c:pt>
                <c:pt idx="284">
                  <c:v>10689.5271022</c:v>
                </c:pt>
                <c:pt idx="285">
                  <c:v>10729.6749138</c:v>
                </c:pt>
                <c:pt idx="286">
                  <c:v>10769.822725399999</c:v>
                </c:pt>
                <c:pt idx="287">
                  <c:v>10809.9705371</c:v>
                </c:pt>
                <c:pt idx="288">
                  <c:v>10850.118348700007</c:v>
                </c:pt>
                <c:pt idx="289">
                  <c:v>10890.2661603</c:v>
                </c:pt>
                <c:pt idx="290">
                  <c:v>10930.413972</c:v>
                </c:pt>
                <c:pt idx="291">
                  <c:v>10970.561783599995</c:v>
                </c:pt>
                <c:pt idx="292">
                  <c:v>11010.7095952</c:v>
                </c:pt>
                <c:pt idx="293">
                  <c:v>11050.857406900001</c:v>
                </c:pt>
                <c:pt idx="294">
                  <c:v>11091.0052185</c:v>
                </c:pt>
                <c:pt idx="295">
                  <c:v>11131.1530301</c:v>
                </c:pt>
                <c:pt idx="296">
                  <c:v>11171.300841800004</c:v>
                </c:pt>
                <c:pt idx="297">
                  <c:v>11211.448653400001</c:v>
                </c:pt>
                <c:pt idx="298">
                  <c:v>11251.596465000002</c:v>
                </c:pt>
                <c:pt idx="299">
                  <c:v>11291.74427670001</c:v>
                </c:pt>
                <c:pt idx="300">
                  <c:v>11331.892088299999</c:v>
                </c:pt>
                <c:pt idx="301">
                  <c:v>11372.039899900001</c:v>
                </c:pt>
                <c:pt idx="302">
                  <c:v>11412.1877116</c:v>
                </c:pt>
                <c:pt idx="303">
                  <c:v>11452.335523199992</c:v>
                </c:pt>
                <c:pt idx="304">
                  <c:v>11491.234606000007</c:v>
                </c:pt>
                <c:pt idx="305">
                  <c:v>11530.133688700007</c:v>
                </c:pt>
                <c:pt idx="306">
                  <c:v>11569.032771500008</c:v>
                </c:pt>
                <c:pt idx="307">
                  <c:v>11607.9318542</c:v>
                </c:pt>
                <c:pt idx="308">
                  <c:v>11646.830937000001</c:v>
                </c:pt>
                <c:pt idx="309">
                  <c:v>11685.7300197</c:v>
                </c:pt>
                <c:pt idx="310">
                  <c:v>11724.629102499999</c:v>
                </c:pt>
                <c:pt idx="311">
                  <c:v>11763.528185200001</c:v>
                </c:pt>
                <c:pt idx="312">
                  <c:v>11802.427267999999</c:v>
                </c:pt>
                <c:pt idx="313">
                  <c:v>11841.3263508</c:v>
                </c:pt>
                <c:pt idx="314">
                  <c:v>11880.2254335</c:v>
                </c:pt>
                <c:pt idx="315">
                  <c:v>11919.124516300008</c:v>
                </c:pt>
                <c:pt idx="316">
                  <c:v>11958.023599</c:v>
                </c:pt>
                <c:pt idx="317">
                  <c:v>11996.922681800002</c:v>
                </c:pt>
                <c:pt idx="318">
                  <c:v>12035.8217645</c:v>
                </c:pt>
                <c:pt idx="319">
                  <c:v>12074.72084730001</c:v>
                </c:pt>
                <c:pt idx="320">
                  <c:v>12113.619930000001</c:v>
                </c:pt>
                <c:pt idx="321">
                  <c:v>12152.519012799999</c:v>
                </c:pt>
                <c:pt idx="322">
                  <c:v>12191.418095599995</c:v>
                </c:pt>
                <c:pt idx="323">
                  <c:v>12230.3171783</c:v>
                </c:pt>
                <c:pt idx="324">
                  <c:v>12269.216261100008</c:v>
                </c:pt>
                <c:pt idx="325">
                  <c:v>12308.1153438</c:v>
                </c:pt>
                <c:pt idx="326">
                  <c:v>12347.014426600002</c:v>
                </c:pt>
                <c:pt idx="327">
                  <c:v>12385.9135093</c:v>
                </c:pt>
                <c:pt idx="328">
                  <c:v>12424.812592099999</c:v>
                </c:pt>
                <c:pt idx="329">
                  <c:v>12463.711674800004</c:v>
                </c:pt>
                <c:pt idx="330">
                  <c:v>12502.610757600007</c:v>
                </c:pt>
                <c:pt idx="331">
                  <c:v>12541.5098404</c:v>
                </c:pt>
                <c:pt idx="332">
                  <c:v>12580.408923099989</c:v>
                </c:pt>
                <c:pt idx="333">
                  <c:v>12619.308005899999</c:v>
                </c:pt>
                <c:pt idx="334">
                  <c:v>12658.2070886</c:v>
                </c:pt>
                <c:pt idx="335">
                  <c:v>12697.106171400001</c:v>
                </c:pt>
                <c:pt idx="336">
                  <c:v>12736.0052541</c:v>
                </c:pt>
                <c:pt idx="337">
                  <c:v>12774.904336899999</c:v>
                </c:pt>
                <c:pt idx="338">
                  <c:v>12813.803419600001</c:v>
                </c:pt>
                <c:pt idx="339">
                  <c:v>12852.702502400007</c:v>
                </c:pt>
                <c:pt idx="340">
                  <c:v>12891.6015852</c:v>
                </c:pt>
                <c:pt idx="341">
                  <c:v>12930.5006679</c:v>
                </c:pt>
                <c:pt idx="342">
                  <c:v>12969.3997507</c:v>
                </c:pt>
                <c:pt idx="343">
                  <c:v>13008.298833399997</c:v>
                </c:pt>
                <c:pt idx="344">
                  <c:v>13047.197916200001</c:v>
                </c:pt>
                <c:pt idx="345">
                  <c:v>13086.096998899999</c:v>
                </c:pt>
                <c:pt idx="346">
                  <c:v>13124.996081699992</c:v>
                </c:pt>
                <c:pt idx="347">
                  <c:v>13163.895164399994</c:v>
                </c:pt>
                <c:pt idx="348">
                  <c:v>13202.794247200012</c:v>
                </c:pt>
                <c:pt idx="349">
                  <c:v>13241.69333</c:v>
                </c:pt>
                <c:pt idx="350">
                  <c:v>13280.592412700007</c:v>
                </c:pt>
                <c:pt idx="351">
                  <c:v>13319.4914955</c:v>
                </c:pt>
                <c:pt idx="352">
                  <c:v>13358.3905782</c:v>
                </c:pt>
                <c:pt idx="353">
                  <c:v>13397.289661000004</c:v>
                </c:pt>
                <c:pt idx="354">
                  <c:v>13436.1887437</c:v>
                </c:pt>
                <c:pt idx="355">
                  <c:v>13475.087826499992</c:v>
                </c:pt>
                <c:pt idx="356">
                  <c:v>13513.986909199994</c:v>
                </c:pt>
                <c:pt idx="357">
                  <c:v>13552.885991999987</c:v>
                </c:pt>
                <c:pt idx="358">
                  <c:v>13591.7850748</c:v>
                </c:pt>
                <c:pt idx="359">
                  <c:v>13630.684157500007</c:v>
                </c:pt>
                <c:pt idx="360">
                  <c:v>13669.583240300008</c:v>
                </c:pt>
                <c:pt idx="361">
                  <c:v>13708.482322999997</c:v>
                </c:pt>
                <c:pt idx="362">
                  <c:v>13743.148086300007</c:v>
                </c:pt>
                <c:pt idx="363">
                  <c:v>13777.8138497</c:v>
                </c:pt>
                <c:pt idx="364">
                  <c:v>13812.479612999992</c:v>
                </c:pt>
                <c:pt idx="365">
                  <c:v>13847.145376300006</c:v>
                </c:pt>
                <c:pt idx="366">
                  <c:v>13881.811139599991</c:v>
                </c:pt>
                <c:pt idx="367">
                  <c:v>13916.476902999993</c:v>
                </c:pt>
                <c:pt idx="368">
                  <c:v>13951.142666300007</c:v>
                </c:pt>
                <c:pt idx="369">
                  <c:v>13985.808429599992</c:v>
                </c:pt>
                <c:pt idx="370">
                  <c:v>14020.474192899999</c:v>
                </c:pt>
                <c:pt idx="371">
                  <c:v>14055.139956300007</c:v>
                </c:pt>
                <c:pt idx="372">
                  <c:v>14089.805719599994</c:v>
                </c:pt>
                <c:pt idx="373">
                  <c:v>14124.4714829</c:v>
                </c:pt>
                <c:pt idx="374">
                  <c:v>14159.137246200007</c:v>
                </c:pt>
                <c:pt idx="375">
                  <c:v>14193.803009599997</c:v>
                </c:pt>
                <c:pt idx="376">
                  <c:v>14228.4687729</c:v>
                </c:pt>
                <c:pt idx="377">
                  <c:v>14263.134536200007</c:v>
                </c:pt>
                <c:pt idx="378">
                  <c:v>14297.800299500001</c:v>
                </c:pt>
                <c:pt idx="379">
                  <c:v>14332.466062900001</c:v>
                </c:pt>
                <c:pt idx="380">
                  <c:v>14367.1318262</c:v>
                </c:pt>
                <c:pt idx="381">
                  <c:v>14401.7975895</c:v>
                </c:pt>
                <c:pt idx="382">
                  <c:v>14436.463352799999</c:v>
                </c:pt>
                <c:pt idx="383">
                  <c:v>14471.1291162</c:v>
                </c:pt>
                <c:pt idx="384">
                  <c:v>14505.794879499999</c:v>
                </c:pt>
                <c:pt idx="385">
                  <c:v>14540.460642800002</c:v>
                </c:pt>
                <c:pt idx="386">
                  <c:v>14575.126406100007</c:v>
                </c:pt>
                <c:pt idx="387">
                  <c:v>14609.7921694</c:v>
                </c:pt>
                <c:pt idx="388">
                  <c:v>14644.457932799991</c:v>
                </c:pt>
                <c:pt idx="389">
                  <c:v>14679.123696100007</c:v>
                </c:pt>
                <c:pt idx="390">
                  <c:v>14713.789459400004</c:v>
                </c:pt>
                <c:pt idx="391">
                  <c:v>14748.455222699993</c:v>
                </c:pt>
                <c:pt idx="392">
                  <c:v>14783.120986100002</c:v>
                </c:pt>
                <c:pt idx="393">
                  <c:v>14817.7867494</c:v>
                </c:pt>
                <c:pt idx="394">
                  <c:v>14852.4525127</c:v>
                </c:pt>
                <c:pt idx="395">
                  <c:v>14887.118275999999</c:v>
                </c:pt>
                <c:pt idx="396">
                  <c:v>14921.7840394</c:v>
                </c:pt>
                <c:pt idx="397">
                  <c:v>14956.449802700006</c:v>
                </c:pt>
                <c:pt idx="398">
                  <c:v>14991.115566</c:v>
                </c:pt>
                <c:pt idx="399">
                  <c:v>15025.7813293</c:v>
                </c:pt>
                <c:pt idx="400">
                  <c:v>15060.4470927</c:v>
                </c:pt>
                <c:pt idx="401">
                  <c:v>15095.112856000007</c:v>
                </c:pt>
                <c:pt idx="402">
                  <c:v>15129.778619299992</c:v>
                </c:pt>
                <c:pt idx="403">
                  <c:v>15164.444382600002</c:v>
                </c:pt>
                <c:pt idx="404">
                  <c:v>15199.110146000006</c:v>
                </c:pt>
                <c:pt idx="405">
                  <c:v>15233.775909299993</c:v>
                </c:pt>
                <c:pt idx="406">
                  <c:v>15268.4416726</c:v>
                </c:pt>
                <c:pt idx="407">
                  <c:v>15303.107435899999</c:v>
                </c:pt>
                <c:pt idx="408">
                  <c:v>15337.7731993</c:v>
                </c:pt>
                <c:pt idx="409">
                  <c:v>15372.438962599999</c:v>
                </c:pt>
                <c:pt idx="410">
                  <c:v>15407.104725900002</c:v>
                </c:pt>
                <c:pt idx="411">
                  <c:v>15441.7704892</c:v>
                </c:pt>
                <c:pt idx="412">
                  <c:v>15476.4362526</c:v>
                </c:pt>
                <c:pt idx="413">
                  <c:v>15511.1020159</c:v>
                </c:pt>
                <c:pt idx="414">
                  <c:v>15545.767779199999</c:v>
                </c:pt>
                <c:pt idx="415">
                  <c:v>15580.43354250001</c:v>
                </c:pt>
                <c:pt idx="416">
                  <c:v>15615.099305899999</c:v>
                </c:pt>
                <c:pt idx="417">
                  <c:v>15649.765069200001</c:v>
                </c:pt>
                <c:pt idx="418">
                  <c:v>15684.4308325</c:v>
                </c:pt>
                <c:pt idx="419">
                  <c:v>15719.0965958</c:v>
                </c:pt>
                <c:pt idx="420">
                  <c:v>15753.762359099999</c:v>
                </c:pt>
                <c:pt idx="421">
                  <c:v>15788.4281225</c:v>
                </c:pt>
                <c:pt idx="422">
                  <c:v>15823.093885800006</c:v>
                </c:pt>
                <c:pt idx="423">
                  <c:v>15855.116525699992</c:v>
                </c:pt>
                <c:pt idx="424">
                  <c:v>15887.1391656</c:v>
                </c:pt>
                <c:pt idx="425">
                  <c:v>15919.161805600001</c:v>
                </c:pt>
                <c:pt idx="426">
                  <c:v>15951.18444550001</c:v>
                </c:pt>
                <c:pt idx="427">
                  <c:v>15983.207085399999</c:v>
                </c:pt>
                <c:pt idx="428">
                  <c:v>16015.229725300007</c:v>
                </c:pt>
                <c:pt idx="429">
                  <c:v>16047.252365300004</c:v>
                </c:pt>
                <c:pt idx="430">
                  <c:v>16079.275005199999</c:v>
                </c:pt>
                <c:pt idx="431">
                  <c:v>16111.297645099999</c:v>
                </c:pt>
                <c:pt idx="432">
                  <c:v>16143.320285</c:v>
                </c:pt>
                <c:pt idx="433">
                  <c:v>16175.342924899995</c:v>
                </c:pt>
                <c:pt idx="434">
                  <c:v>16207.365564899992</c:v>
                </c:pt>
                <c:pt idx="435">
                  <c:v>16239.3882048</c:v>
                </c:pt>
                <c:pt idx="436">
                  <c:v>16271.4108447</c:v>
                </c:pt>
                <c:pt idx="437">
                  <c:v>16303.4334846</c:v>
                </c:pt>
                <c:pt idx="438">
                  <c:v>16335.456124599985</c:v>
                </c:pt>
                <c:pt idx="439">
                  <c:v>16367.4787645</c:v>
                </c:pt>
                <c:pt idx="440">
                  <c:v>16399.501404400005</c:v>
                </c:pt>
                <c:pt idx="441">
                  <c:v>16431.5240443</c:v>
                </c:pt>
                <c:pt idx="442">
                  <c:v>16463.546684300014</c:v>
                </c:pt>
                <c:pt idx="443">
                  <c:v>16495.569324200005</c:v>
                </c:pt>
                <c:pt idx="444">
                  <c:v>16527.5919641</c:v>
                </c:pt>
                <c:pt idx="445">
                  <c:v>16559.614603999984</c:v>
                </c:pt>
                <c:pt idx="446">
                  <c:v>16591.637243899986</c:v>
                </c:pt>
                <c:pt idx="447">
                  <c:v>16623.6598839</c:v>
                </c:pt>
                <c:pt idx="448">
                  <c:v>16655.682523799998</c:v>
                </c:pt>
                <c:pt idx="449">
                  <c:v>16687.705163700015</c:v>
                </c:pt>
                <c:pt idx="450">
                  <c:v>16719.727803600024</c:v>
                </c:pt>
                <c:pt idx="451">
                  <c:v>16751.750443600005</c:v>
                </c:pt>
                <c:pt idx="452">
                  <c:v>16783.773083500015</c:v>
                </c:pt>
                <c:pt idx="453">
                  <c:v>16815.795723399999</c:v>
                </c:pt>
                <c:pt idx="454">
                  <c:v>16847.818363299997</c:v>
                </c:pt>
                <c:pt idx="455">
                  <c:v>16879.841003199999</c:v>
                </c:pt>
                <c:pt idx="456">
                  <c:v>16911.863643199998</c:v>
                </c:pt>
                <c:pt idx="457">
                  <c:v>16943.886283100015</c:v>
                </c:pt>
                <c:pt idx="458">
                  <c:v>16975.908922999999</c:v>
                </c:pt>
                <c:pt idx="459">
                  <c:v>17007.931562899987</c:v>
                </c:pt>
                <c:pt idx="460">
                  <c:v>17039.9542029</c:v>
                </c:pt>
                <c:pt idx="461">
                  <c:v>17071.976842800013</c:v>
                </c:pt>
                <c:pt idx="462">
                  <c:v>17103.999482700019</c:v>
                </c:pt>
                <c:pt idx="463">
                  <c:v>17136.022122599999</c:v>
                </c:pt>
                <c:pt idx="464">
                  <c:v>17168.044762599999</c:v>
                </c:pt>
                <c:pt idx="465">
                  <c:v>17200.067402500019</c:v>
                </c:pt>
                <c:pt idx="466">
                  <c:v>17232.090042399996</c:v>
                </c:pt>
                <c:pt idx="467">
                  <c:v>17264.112682299998</c:v>
                </c:pt>
                <c:pt idx="468">
                  <c:v>17296.1353222</c:v>
                </c:pt>
                <c:pt idx="469">
                  <c:v>17328.157962199992</c:v>
                </c:pt>
                <c:pt idx="470">
                  <c:v>17360.180602100001</c:v>
                </c:pt>
                <c:pt idx="471">
                  <c:v>17392.203242</c:v>
                </c:pt>
                <c:pt idx="472">
                  <c:v>17424.225881900024</c:v>
                </c:pt>
                <c:pt idx="473">
                  <c:v>17456.248521900001</c:v>
                </c:pt>
                <c:pt idx="474">
                  <c:v>17488.271161799999</c:v>
                </c:pt>
                <c:pt idx="475">
                  <c:v>17520.29380170002</c:v>
                </c:pt>
                <c:pt idx="476">
                  <c:v>17552.3164416</c:v>
                </c:pt>
                <c:pt idx="477">
                  <c:v>17584.339081499984</c:v>
                </c:pt>
                <c:pt idx="478">
                  <c:v>17616.361721500001</c:v>
                </c:pt>
                <c:pt idx="479">
                  <c:v>17648.3843614</c:v>
                </c:pt>
                <c:pt idx="480">
                  <c:v>17680.407001300009</c:v>
                </c:pt>
                <c:pt idx="481">
                  <c:v>17712.4296412</c:v>
                </c:pt>
                <c:pt idx="482">
                  <c:v>17744.452281200014</c:v>
                </c:pt>
                <c:pt idx="483">
                  <c:v>17776.474921100005</c:v>
                </c:pt>
                <c:pt idx="484">
                  <c:v>17808.497561</c:v>
                </c:pt>
                <c:pt idx="485">
                  <c:v>17839.156139299997</c:v>
                </c:pt>
                <c:pt idx="486">
                  <c:v>17869.814717599984</c:v>
                </c:pt>
                <c:pt idx="487">
                  <c:v>17900.473295800013</c:v>
                </c:pt>
                <c:pt idx="488">
                  <c:v>17931.1318741</c:v>
                </c:pt>
                <c:pt idx="489">
                  <c:v>17961.790452400001</c:v>
                </c:pt>
                <c:pt idx="490">
                  <c:v>17992.449030700001</c:v>
                </c:pt>
                <c:pt idx="491">
                  <c:v>18023.107608999984</c:v>
                </c:pt>
                <c:pt idx="492">
                  <c:v>18053.766187300014</c:v>
                </c:pt>
                <c:pt idx="493">
                  <c:v>18084.424765500014</c:v>
                </c:pt>
                <c:pt idx="494">
                  <c:v>18115.083343800001</c:v>
                </c:pt>
                <c:pt idx="495">
                  <c:v>18145.741922099998</c:v>
                </c:pt>
                <c:pt idx="496">
                  <c:v>18176.400500399996</c:v>
                </c:pt>
                <c:pt idx="497">
                  <c:v>18207.059078699982</c:v>
                </c:pt>
                <c:pt idx="498">
                  <c:v>18237.717656899982</c:v>
                </c:pt>
                <c:pt idx="499">
                  <c:v>18268.376235200001</c:v>
                </c:pt>
                <c:pt idx="500">
                  <c:v>18299.034813499999</c:v>
                </c:pt>
                <c:pt idx="501">
                  <c:v>18329.6933918</c:v>
                </c:pt>
                <c:pt idx="502">
                  <c:v>18360.351970099986</c:v>
                </c:pt>
                <c:pt idx="503">
                  <c:v>18391.010548299982</c:v>
                </c:pt>
                <c:pt idx="504">
                  <c:v>18421.669126600002</c:v>
                </c:pt>
                <c:pt idx="505">
                  <c:v>18452.327704899999</c:v>
                </c:pt>
                <c:pt idx="506">
                  <c:v>18482.986283200029</c:v>
                </c:pt>
                <c:pt idx="507">
                  <c:v>18513.644861500001</c:v>
                </c:pt>
                <c:pt idx="508">
                  <c:v>18544.303439700001</c:v>
                </c:pt>
                <c:pt idx="509">
                  <c:v>18574.962017999998</c:v>
                </c:pt>
                <c:pt idx="510">
                  <c:v>18605.620596299996</c:v>
                </c:pt>
                <c:pt idx="511">
                  <c:v>18636.2791746</c:v>
                </c:pt>
                <c:pt idx="512">
                  <c:v>18666.937752900001</c:v>
                </c:pt>
                <c:pt idx="513">
                  <c:v>18697.596331199999</c:v>
                </c:pt>
                <c:pt idx="514">
                  <c:v>18728.254909399984</c:v>
                </c:pt>
                <c:pt idx="515">
                  <c:v>18758.913487700014</c:v>
                </c:pt>
                <c:pt idx="516">
                  <c:v>18789.572065999997</c:v>
                </c:pt>
                <c:pt idx="517">
                  <c:v>18820.230644300002</c:v>
                </c:pt>
                <c:pt idx="518">
                  <c:v>18850.889222599992</c:v>
                </c:pt>
                <c:pt idx="519">
                  <c:v>18881.547800800014</c:v>
                </c:pt>
                <c:pt idx="520">
                  <c:v>18912.2063791</c:v>
                </c:pt>
                <c:pt idx="521">
                  <c:v>18942.864957399986</c:v>
                </c:pt>
                <c:pt idx="522">
                  <c:v>18973.523535699998</c:v>
                </c:pt>
                <c:pt idx="523">
                  <c:v>19004.182113999999</c:v>
                </c:pt>
                <c:pt idx="524">
                  <c:v>19034.840692199999</c:v>
                </c:pt>
                <c:pt idx="525">
                  <c:v>19065.499270499986</c:v>
                </c:pt>
                <c:pt idx="526">
                  <c:v>19096.157848799998</c:v>
                </c:pt>
                <c:pt idx="527">
                  <c:v>19126.816427099984</c:v>
                </c:pt>
                <c:pt idx="528">
                  <c:v>19157.475005400014</c:v>
                </c:pt>
                <c:pt idx="529">
                  <c:v>19188.1335836</c:v>
                </c:pt>
                <c:pt idx="530">
                  <c:v>19218.792161900001</c:v>
                </c:pt>
                <c:pt idx="531">
                  <c:v>19249.450740200005</c:v>
                </c:pt>
                <c:pt idx="532">
                  <c:v>19280.109318499974</c:v>
                </c:pt>
                <c:pt idx="533">
                  <c:v>19310.767896800015</c:v>
                </c:pt>
                <c:pt idx="534">
                  <c:v>19341.426475100019</c:v>
                </c:pt>
                <c:pt idx="535">
                  <c:v>19372.085053300001</c:v>
                </c:pt>
                <c:pt idx="536">
                  <c:v>19402.743631599998</c:v>
                </c:pt>
                <c:pt idx="537">
                  <c:v>19433.402209899996</c:v>
                </c:pt>
                <c:pt idx="538">
                  <c:v>19464.060788200015</c:v>
                </c:pt>
                <c:pt idx="539">
                  <c:v>19494.719366499972</c:v>
                </c:pt>
                <c:pt idx="540">
                  <c:v>19525.377944700005</c:v>
                </c:pt>
                <c:pt idx="541">
                  <c:v>19556.036522999992</c:v>
                </c:pt>
                <c:pt idx="542">
                  <c:v>19586.6951013</c:v>
                </c:pt>
                <c:pt idx="543">
                  <c:v>19617.353679599986</c:v>
                </c:pt>
                <c:pt idx="544">
                  <c:v>19648.012257899976</c:v>
                </c:pt>
                <c:pt idx="545">
                  <c:v>19678.670836099984</c:v>
                </c:pt>
                <c:pt idx="546">
                  <c:v>19709.329414399996</c:v>
                </c:pt>
                <c:pt idx="547">
                  <c:v>19739.987992700029</c:v>
                </c:pt>
                <c:pt idx="548">
                  <c:v>19770.646570999987</c:v>
                </c:pt>
                <c:pt idx="549">
                  <c:v>19801.305149299998</c:v>
                </c:pt>
                <c:pt idx="550">
                  <c:v>19831.963727499999</c:v>
                </c:pt>
                <c:pt idx="551">
                  <c:v>19862.6223058</c:v>
                </c:pt>
                <c:pt idx="552">
                  <c:v>19893.28088410003</c:v>
                </c:pt>
                <c:pt idx="553">
                  <c:v>19923.939462400002</c:v>
                </c:pt>
                <c:pt idx="554">
                  <c:v>19954.598040699999</c:v>
                </c:pt>
                <c:pt idx="555">
                  <c:v>19985.256619</c:v>
                </c:pt>
                <c:pt idx="556">
                  <c:v>20015.915197200015</c:v>
                </c:pt>
                <c:pt idx="557">
                  <c:v>20046.573775500001</c:v>
                </c:pt>
                <c:pt idx="558">
                  <c:v>20077.232353799998</c:v>
                </c:pt>
                <c:pt idx="559">
                  <c:v>20107.890932099996</c:v>
                </c:pt>
                <c:pt idx="560">
                  <c:v>20138.549510399982</c:v>
                </c:pt>
                <c:pt idx="561">
                  <c:v>20169.208088600015</c:v>
                </c:pt>
                <c:pt idx="562">
                  <c:v>20199.866666899987</c:v>
                </c:pt>
                <c:pt idx="563">
                  <c:v>20230.525245199999</c:v>
                </c:pt>
                <c:pt idx="564">
                  <c:v>20261.183823500014</c:v>
                </c:pt>
                <c:pt idx="565">
                  <c:v>20291.842401800001</c:v>
                </c:pt>
                <c:pt idx="566">
                  <c:v>20322.500980000001</c:v>
                </c:pt>
                <c:pt idx="567">
                  <c:v>20353.159558299973</c:v>
                </c:pt>
                <c:pt idx="568">
                  <c:v>20383.818136599992</c:v>
                </c:pt>
                <c:pt idx="569">
                  <c:v>20414.476714900014</c:v>
                </c:pt>
                <c:pt idx="570">
                  <c:v>20445.135293200001</c:v>
                </c:pt>
                <c:pt idx="571">
                  <c:v>20475.793871400001</c:v>
                </c:pt>
                <c:pt idx="572">
                  <c:v>20506.452449699998</c:v>
                </c:pt>
                <c:pt idx="573">
                  <c:v>20537.111027999974</c:v>
                </c:pt>
                <c:pt idx="574">
                  <c:v>20567.769606299997</c:v>
                </c:pt>
                <c:pt idx="575">
                  <c:v>20598.428184600034</c:v>
                </c:pt>
                <c:pt idx="576">
                  <c:v>20629.086762800001</c:v>
                </c:pt>
                <c:pt idx="577">
                  <c:v>20659.745341099999</c:v>
                </c:pt>
                <c:pt idx="578">
                  <c:v>20690.4039194</c:v>
                </c:pt>
                <c:pt idx="579">
                  <c:v>20721.062497700019</c:v>
                </c:pt>
                <c:pt idx="580">
                  <c:v>20751.721076000002</c:v>
                </c:pt>
                <c:pt idx="581">
                  <c:v>20782.379654299992</c:v>
                </c:pt>
                <c:pt idx="582">
                  <c:v>20813.038232499996</c:v>
                </c:pt>
                <c:pt idx="583">
                  <c:v>20843.6968108</c:v>
                </c:pt>
                <c:pt idx="584">
                  <c:v>20874.355389100001</c:v>
                </c:pt>
                <c:pt idx="585">
                  <c:v>20905.013967399969</c:v>
                </c:pt>
                <c:pt idx="586">
                  <c:v>20935.672545699996</c:v>
                </c:pt>
                <c:pt idx="587">
                  <c:v>20966.3311239</c:v>
                </c:pt>
              </c:numCache>
            </c:numRef>
          </c:xVal>
          <c:yVal>
            <c:numRef>
              <c:f>'Mag V'!$L$2:$L$589</c:f>
              <c:numCache>
                <c:formatCode>General</c:formatCode>
                <c:ptCount val="5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4.4191700000000035E-3</c:v>
                </c:pt>
                <c:pt idx="18">
                  <c:v>9.3387400000000068E-3</c:v>
                </c:pt>
                <c:pt idx="19">
                  <c:v>1.3096370000000001E-2</c:v>
                </c:pt>
                <c:pt idx="20">
                  <c:v>1.9206630000000016E-2</c:v>
                </c:pt>
                <c:pt idx="21">
                  <c:v>2.8785419999999999E-2</c:v>
                </c:pt>
                <c:pt idx="22">
                  <c:v>3.9290420000000006E-2</c:v>
                </c:pt>
                <c:pt idx="23">
                  <c:v>4.9795420000000083E-2</c:v>
                </c:pt>
                <c:pt idx="24">
                  <c:v>5.5880630000000049E-2</c:v>
                </c:pt>
                <c:pt idx="25">
                  <c:v>6.1639259999999953E-2</c:v>
                </c:pt>
                <c:pt idx="26">
                  <c:v>7.6288059999999977E-2</c:v>
                </c:pt>
                <c:pt idx="27">
                  <c:v>8.2772589999999993E-2</c:v>
                </c:pt>
                <c:pt idx="28">
                  <c:v>9.0273820000000005E-2</c:v>
                </c:pt>
                <c:pt idx="29">
                  <c:v>9.9213390000000026E-2</c:v>
                </c:pt>
                <c:pt idx="30">
                  <c:v>0.10491592999999999</c:v>
                </c:pt>
                <c:pt idx="31">
                  <c:v>0.10422790000000005</c:v>
                </c:pt>
                <c:pt idx="32">
                  <c:v>0.10080691</c:v>
                </c:pt>
                <c:pt idx="33">
                  <c:v>9.9142540000000001E-2</c:v>
                </c:pt>
                <c:pt idx="34">
                  <c:v>0.10364712999999999</c:v>
                </c:pt>
                <c:pt idx="35">
                  <c:v>0.11090819999999993</c:v>
                </c:pt>
                <c:pt idx="36">
                  <c:v>0.10965350000000006</c:v>
                </c:pt>
                <c:pt idx="37">
                  <c:v>0.1128282</c:v>
                </c:pt>
                <c:pt idx="38">
                  <c:v>0.10932528000000009</c:v>
                </c:pt>
                <c:pt idx="39">
                  <c:v>0.10750767999999999</c:v>
                </c:pt>
                <c:pt idx="40">
                  <c:v>0.1045219700000001</c:v>
                </c:pt>
                <c:pt idx="41">
                  <c:v>0.10907861000000002</c:v>
                </c:pt>
                <c:pt idx="42">
                  <c:v>0.11642100000000002</c:v>
                </c:pt>
                <c:pt idx="43">
                  <c:v>0.12121246999999999</c:v>
                </c:pt>
                <c:pt idx="44">
                  <c:v>0.12422877000000009</c:v>
                </c:pt>
                <c:pt idx="45">
                  <c:v>0.12413966999999999</c:v>
                </c:pt>
                <c:pt idx="46">
                  <c:v>0.12756537000000001</c:v>
                </c:pt>
                <c:pt idx="47">
                  <c:v>0.12828297000000002</c:v>
                </c:pt>
                <c:pt idx="48">
                  <c:v>0.13313419000000001</c:v>
                </c:pt>
                <c:pt idx="49">
                  <c:v>0.13333809000000013</c:v>
                </c:pt>
                <c:pt idx="50">
                  <c:v>0.13403331000000004</c:v>
                </c:pt>
                <c:pt idx="51">
                  <c:v>0.13010822000000002</c:v>
                </c:pt>
                <c:pt idx="52">
                  <c:v>0.12837291999999989</c:v>
                </c:pt>
                <c:pt idx="53">
                  <c:v>0.12889321999999998</c:v>
                </c:pt>
                <c:pt idx="54">
                  <c:v>0.13238961999999987</c:v>
                </c:pt>
                <c:pt idx="55">
                  <c:v>0.13971961999999999</c:v>
                </c:pt>
                <c:pt idx="56">
                  <c:v>0.13926042000000011</c:v>
                </c:pt>
                <c:pt idx="57">
                  <c:v>0.13914472</c:v>
                </c:pt>
                <c:pt idx="58">
                  <c:v>0.14135291999999997</c:v>
                </c:pt>
                <c:pt idx="59">
                  <c:v>0.14182321999999997</c:v>
                </c:pt>
                <c:pt idx="60">
                  <c:v>0.14580800999999996</c:v>
                </c:pt>
                <c:pt idx="61">
                  <c:v>0.1493757</c:v>
                </c:pt>
                <c:pt idx="62">
                  <c:v>0.15402460000000001</c:v>
                </c:pt>
                <c:pt idx="63">
                  <c:v>0.15581170000000014</c:v>
                </c:pt>
                <c:pt idx="64">
                  <c:v>0.15410379999999999</c:v>
                </c:pt>
                <c:pt idx="65">
                  <c:v>0.15239100000000011</c:v>
                </c:pt>
                <c:pt idx="66">
                  <c:v>0.15457820000000011</c:v>
                </c:pt>
                <c:pt idx="67">
                  <c:v>0.15680279999999999</c:v>
                </c:pt>
                <c:pt idx="68">
                  <c:v>0.15361990000000011</c:v>
                </c:pt>
                <c:pt idx="69">
                  <c:v>0.15493550000000011</c:v>
                </c:pt>
                <c:pt idx="70">
                  <c:v>0.15429780000000023</c:v>
                </c:pt>
                <c:pt idx="71">
                  <c:v>0.15542820000000024</c:v>
                </c:pt>
                <c:pt idx="72">
                  <c:v>0.15955070000000013</c:v>
                </c:pt>
                <c:pt idx="73">
                  <c:v>0.16419700000000001</c:v>
                </c:pt>
                <c:pt idx="74">
                  <c:v>0.17001570000000013</c:v>
                </c:pt>
                <c:pt idx="75">
                  <c:v>0.17186930000000011</c:v>
                </c:pt>
                <c:pt idx="76">
                  <c:v>0.1728036</c:v>
                </c:pt>
                <c:pt idx="77">
                  <c:v>0.17470710000000009</c:v>
                </c:pt>
                <c:pt idx="78">
                  <c:v>0.18072110000000008</c:v>
                </c:pt>
                <c:pt idx="79">
                  <c:v>0.1884083000000002</c:v>
                </c:pt>
                <c:pt idx="80">
                  <c:v>0.19307139999999998</c:v>
                </c:pt>
                <c:pt idx="81">
                  <c:v>0.20071900000000012</c:v>
                </c:pt>
                <c:pt idx="82">
                  <c:v>0.20112449999999998</c:v>
                </c:pt>
                <c:pt idx="83">
                  <c:v>0.20352569999999998</c:v>
                </c:pt>
                <c:pt idx="84">
                  <c:v>0.20386679999999999</c:v>
                </c:pt>
                <c:pt idx="85">
                  <c:v>0.20747569999999999</c:v>
                </c:pt>
                <c:pt idx="86">
                  <c:v>0.21430340000000009</c:v>
                </c:pt>
                <c:pt idx="87">
                  <c:v>0.22130009999999997</c:v>
                </c:pt>
                <c:pt idx="88">
                  <c:v>0.22562279999999987</c:v>
                </c:pt>
                <c:pt idx="89">
                  <c:v>0.2266156</c:v>
                </c:pt>
                <c:pt idx="90">
                  <c:v>0.23063250000000002</c:v>
                </c:pt>
                <c:pt idx="91">
                  <c:v>0.23124140000000024</c:v>
                </c:pt>
                <c:pt idx="92">
                  <c:v>0.22979300000000016</c:v>
                </c:pt>
                <c:pt idx="93">
                  <c:v>0.23121680000000008</c:v>
                </c:pt>
                <c:pt idx="94">
                  <c:v>0.23407320000000001</c:v>
                </c:pt>
                <c:pt idx="95">
                  <c:v>0.23623400000000008</c:v>
                </c:pt>
                <c:pt idx="96">
                  <c:v>0.23414840000000009</c:v>
                </c:pt>
                <c:pt idx="97">
                  <c:v>0.23310839999999999</c:v>
                </c:pt>
                <c:pt idx="98">
                  <c:v>0.23498859999999996</c:v>
                </c:pt>
                <c:pt idx="99">
                  <c:v>0.23842790000000014</c:v>
                </c:pt>
                <c:pt idx="100">
                  <c:v>0.23588170000000003</c:v>
                </c:pt>
                <c:pt idx="101">
                  <c:v>0.23938630000000016</c:v>
                </c:pt>
                <c:pt idx="102">
                  <c:v>0.24494820000000025</c:v>
                </c:pt>
                <c:pt idx="103">
                  <c:v>0.25932690000000042</c:v>
                </c:pt>
                <c:pt idx="104">
                  <c:v>0.2721183000000002</c:v>
                </c:pt>
                <c:pt idx="105">
                  <c:v>0.28744960000000008</c:v>
                </c:pt>
                <c:pt idx="106">
                  <c:v>0.29741220000000035</c:v>
                </c:pt>
                <c:pt idx="107">
                  <c:v>0.30816420000000022</c:v>
                </c:pt>
                <c:pt idx="108">
                  <c:v>0.31514890000000023</c:v>
                </c:pt>
                <c:pt idx="109">
                  <c:v>0.33077000000000023</c:v>
                </c:pt>
                <c:pt idx="110">
                  <c:v>0.34352610000000022</c:v>
                </c:pt>
                <c:pt idx="111">
                  <c:v>0.35183670000000028</c:v>
                </c:pt>
                <c:pt idx="112">
                  <c:v>0.35852780000000023</c:v>
                </c:pt>
                <c:pt idx="113">
                  <c:v>0.36336890000000044</c:v>
                </c:pt>
                <c:pt idx="114">
                  <c:v>0.3697973</c:v>
                </c:pt>
                <c:pt idx="115">
                  <c:v>0.36745640000000035</c:v>
                </c:pt>
                <c:pt idx="116">
                  <c:v>0.36970930000000002</c:v>
                </c:pt>
                <c:pt idx="117">
                  <c:v>0.36959070000000027</c:v>
                </c:pt>
                <c:pt idx="118">
                  <c:v>0.37555270000000035</c:v>
                </c:pt>
                <c:pt idx="119">
                  <c:v>0.37796160000000023</c:v>
                </c:pt>
                <c:pt idx="120">
                  <c:v>0.38811710000000027</c:v>
                </c:pt>
                <c:pt idx="121">
                  <c:v>0.39095190000000035</c:v>
                </c:pt>
                <c:pt idx="122">
                  <c:v>0.39540620000000037</c:v>
                </c:pt>
                <c:pt idx="123">
                  <c:v>0.39530960000000037</c:v>
                </c:pt>
                <c:pt idx="124">
                  <c:v>0.38964400000000021</c:v>
                </c:pt>
                <c:pt idx="125">
                  <c:v>0.39060020000000023</c:v>
                </c:pt>
                <c:pt idx="126">
                  <c:v>0.39427820000000036</c:v>
                </c:pt>
                <c:pt idx="127">
                  <c:v>0.40413070000000001</c:v>
                </c:pt>
                <c:pt idx="128">
                  <c:v>0.40703930000000005</c:v>
                </c:pt>
                <c:pt idx="129">
                  <c:v>0.40518270000000023</c:v>
                </c:pt>
                <c:pt idx="130">
                  <c:v>0.40143950000000006</c:v>
                </c:pt>
                <c:pt idx="131">
                  <c:v>0.40583900000000001</c:v>
                </c:pt>
                <c:pt idx="132">
                  <c:v>0.40520870000000031</c:v>
                </c:pt>
                <c:pt idx="133">
                  <c:v>0.40678270000000022</c:v>
                </c:pt>
                <c:pt idx="134">
                  <c:v>0.41392570000000023</c:v>
                </c:pt>
                <c:pt idx="135">
                  <c:v>0.41906610000000027</c:v>
                </c:pt>
                <c:pt idx="136">
                  <c:v>0.41987580000000035</c:v>
                </c:pt>
                <c:pt idx="137">
                  <c:v>0.41773810000000006</c:v>
                </c:pt>
                <c:pt idx="138">
                  <c:v>0.41554990000000008</c:v>
                </c:pt>
                <c:pt idx="139">
                  <c:v>0.41878810000000022</c:v>
                </c:pt>
                <c:pt idx="140">
                  <c:v>0.42598250000000037</c:v>
                </c:pt>
                <c:pt idx="141">
                  <c:v>0.42971490000000023</c:v>
                </c:pt>
                <c:pt idx="142">
                  <c:v>0.43458230000000042</c:v>
                </c:pt>
                <c:pt idx="143">
                  <c:v>0.43087740000000035</c:v>
                </c:pt>
                <c:pt idx="144">
                  <c:v>0.42730640000000042</c:v>
                </c:pt>
                <c:pt idx="145">
                  <c:v>0.42358070000000042</c:v>
                </c:pt>
                <c:pt idx="146">
                  <c:v>0.41875400000000002</c:v>
                </c:pt>
                <c:pt idx="147">
                  <c:v>0.41872810000000021</c:v>
                </c:pt>
                <c:pt idx="148">
                  <c:v>0.42837680000000045</c:v>
                </c:pt>
                <c:pt idx="149">
                  <c:v>0.43006700000000025</c:v>
                </c:pt>
                <c:pt idx="150">
                  <c:v>0.43350550000000027</c:v>
                </c:pt>
                <c:pt idx="151">
                  <c:v>0.43718620000000036</c:v>
                </c:pt>
                <c:pt idx="152">
                  <c:v>0.44268370000000001</c:v>
                </c:pt>
                <c:pt idx="153">
                  <c:v>0.45017490000000027</c:v>
                </c:pt>
                <c:pt idx="154">
                  <c:v>0.4575322</c:v>
                </c:pt>
                <c:pt idx="155">
                  <c:v>0.46051440000000027</c:v>
                </c:pt>
                <c:pt idx="156">
                  <c:v>0.47291230000000034</c:v>
                </c:pt>
                <c:pt idx="157">
                  <c:v>0.48013230000000001</c:v>
                </c:pt>
                <c:pt idx="158">
                  <c:v>0.48014870000000021</c:v>
                </c:pt>
                <c:pt idx="159">
                  <c:v>0.48257320000000026</c:v>
                </c:pt>
                <c:pt idx="160">
                  <c:v>0.48176620000000014</c:v>
                </c:pt>
                <c:pt idx="161">
                  <c:v>0.47804970000000002</c:v>
                </c:pt>
                <c:pt idx="162">
                  <c:v>0.4764112000000002</c:v>
                </c:pt>
                <c:pt idx="163">
                  <c:v>0.47219070000000002</c:v>
                </c:pt>
                <c:pt idx="164">
                  <c:v>0.46858960000000027</c:v>
                </c:pt>
                <c:pt idx="165">
                  <c:v>0.46778530000000007</c:v>
                </c:pt>
                <c:pt idx="166">
                  <c:v>0.4629970000000001</c:v>
                </c:pt>
                <c:pt idx="167">
                  <c:v>0.45331790000000027</c:v>
                </c:pt>
                <c:pt idx="168">
                  <c:v>0.45620880000000008</c:v>
                </c:pt>
                <c:pt idx="169">
                  <c:v>0.45531580000000027</c:v>
                </c:pt>
                <c:pt idx="170">
                  <c:v>0.45494030000000002</c:v>
                </c:pt>
                <c:pt idx="171">
                  <c:v>0.45195860000000027</c:v>
                </c:pt>
                <c:pt idx="172">
                  <c:v>0.45279169999999996</c:v>
                </c:pt>
                <c:pt idx="173">
                  <c:v>0.45563960000000003</c:v>
                </c:pt>
                <c:pt idx="174">
                  <c:v>0.46029970000000003</c:v>
                </c:pt>
                <c:pt idx="175">
                  <c:v>0.46176870000000025</c:v>
                </c:pt>
                <c:pt idx="176">
                  <c:v>0.4625758000000002</c:v>
                </c:pt>
                <c:pt idx="177">
                  <c:v>0.46709129999999988</c:v>
                </c:pt>
                <c:pt idx="178">
                  <c:v>0.46100070000000021</c:v>
                </c:pt>
                <c:pt idx="179">
                  <c:v>0.45768440000000021</c:v>
                </c:pt>
                <c:pt idx="180">
                  <c:v>0.45256800000000008</c:v>
                </c:pt>
                <c:pt idx="181">
                  <c:v>0.45315630000000001</c:v>
                </c:pt>
                <c:pt idx="182">
                  <c:v>0.44826620000000006</c:v>
                </c:pt>
                <c:pt idx="183">
                  <c:v>0.4426482000000001</c:v>
                </c:pt>
                <c:pt idx="184">
                  <c:v>0.43619710000000006</c:v>
                </c:pt>
                <c:pt idx="185">
                  <c:v>0.43685160000000023</c:v>
                </c:pt>
                <c:pt idx="186">
                  <c:v>0.43693120000000002</c:v>
                </c:pt>
                <c:pt idx="187">
                  <c:v>0.43175730000000001</c:v>
                </c:pt>
                <c:pt idx="188">
                  <c:v>0.42589110000000002</c:v>
                </c:pt>
                <c:pt idx="189">
                  <c:v>0.42262250000000023</c:v>
                </c:pt>
                <c:pt idx="190">
                  <c:v>0.42586500000000027</c:v>
                </c:pt>
                <c:pt idx="191">
                  <c:v>0.42277930000000002</c:v>
                </c:pt>
                <c:pt idx="192">
                  <c:v>0.42810270000000022</c:v>
                </c:pt>
                <c:pt idx="193">
                  <c:v>0.42516440000000022</c:v>
                </c:pt>
                <c:pt idx="194">
                  <c:v>0.42062760000000027</c:v>
                </c:pt>
                <c:pt idx="195">
                  <c:v>0.41843540000000007</c:v>
                </c:pt>
                <c:pt idx="196">
                  <c:v>0.42617500000000008</c:v>
                </c:pt>
                <c:pt idx="197">
                  <c:v>0.43729800000000002</c:v>
                </c:pt>
                <c:pt idx="198">
                  <c:v>0.44168540000000001</c:v>
                </c:pt>
                <c:pt idx="199">
                  <c:v>0.44737400000000027</c:v>
                </c:pt>
                <c:pt idx="200">
                  <c:v>0.44605040000000001</c:v>
                </c:pt>
                <c:pt idx="201">
                  <c:v>0.4493271000000002</c:v>
                </c:pt>
                <c:pt idx="202">
                  <c:v>0.44585830000000026</c:v>
                </c:pt>
                <c:pt idx="203">
                  <c:v>0.45522310000000005</c:v>
                </c:pt>
                <c:pt idx="204">
                  <c:v>0.46414309999999998</c:v>
                </c:pt>
                <c:pt idx="205">
                  <c:v>0.47425100000000003</c:v>
                </c:pt>
                <c:pt idx="206">
                  <c:v>0.46814650000000002</c:v>
                </c:pt>
                <c:pt idx="207">
                  <c:v>0.46624580000000004</c:v>
                </c:pt>
                <c:pt idx="208">
                  <c:v>0.4774073000000002</c:v>
                </c:pt>
                <c:pt idx="209">
                  <c:v>0.48123320000000003</c:v>
                </c:pt>
                <c:pt idx="210">
                  <c:v>0.48888610000000043</c:v>
                </c:pt>
                <c:pt idx="211">
                  <c:v>0.49794290000000041</c:v>
                </c:pt>
                <c:pt idx="212">
                  <c:v>0.50610110000000008</c:v>
                </c:pt>
                <c:pt idx="213">
                  <c:v>0.51110659999999941</c:v>
                </c:pt>
                <c:pt idx="214">
                  <c:v>0.51557239999999926</c:v>
                </c:pt>
                <c:pt idx="215">
                  <c:v>0.51300299999999943</c:v>
                </c:pt>
                <c:pt idx="216">
                  <c:v>0.5170072</c:v>
                </c:pt>
                <c:pt idx="217">
                  <c:v>0.52086189999999999</c:v>
                </c:pt>
                <c:pt idx="218">
                  <c:v>0.51968970000000003</c:v>
                </c:pt>
                <c:pt idx="219">
                  <c:v>0.52642229999999957</c:v>
                </c:pt>
                <c:pt idx="220">
                  <c:v>0.5319062</c:v>
                </c:pt>
                <c:pt idx="221">
                  <c:v>0.54102879999999998</c:v>
                </c:pt>
                <c:pt idx="222">
                  <c:v>0.55105000000000004</c:v>
                </c:pt>
                <c:pt idx="223">
                  <c:v>0.56269060000000071</c:v>
                </c:pt>
                <c:pt idx="224">
                  <c:v>0.57304670000000013</c:v>
                </c:pt>
                <c:pt idx="225">
                  <c:v>0.58366440000000008</c:v>
                </c:pt>
                <c:pt idx="226">
                  <c:v>0.59258919999999948</c:v>
                </c:pt>
                <c:pt idx="227">
                  <c:v>0.59822029999999971</c:v>
                </c:pt>
                <c:pt idx="228">
                  <c:v>0.60623479999999996</c:v>
                </c:pt>
                <c:pt idx="229">
                  <c:v>0.61698590000000053</c:v>
                </c:pt>
                <c:pt idx="230">
                  <c:v>0.6238577000000004</c:v>
                </c:pt>
                <c:pt idx="231">
                  <c:v>0.62648989999999993</c:v>
                </c:pt>
                <c:pt idx="232">
                  <c:v>0.63297460000000072</c:v>
                </c:pt>
                <c:pt idx="233">
                  <c:v>0.63601150000000051</c:v>
                </c:pt>
                <c:pt idx="234">
                  <c:v>0.6410733000000004</c:v>
                </c:pt>
                <c:pt idx="235">
                  <c:v>0.64939050000000054</c:v>
                </c:pt>
                <c:pt idx="236">
                  <c:v>0.66420750000000051</c:v>
                </c:pt>
                <c:pt idx="237">
                  <c:v>0.67978690000000053</c:v>
                </c:pt>
                <c:pt idx="238">
                  <c:v>0.68789980000000084</c:v>
                </c:pt>
                <c:pt idx="239">
                  <c:v>0.69036309999999956</c:v>
                </c:pt>
                <c:pt idx="240">
                  <c:v>0.69988349999999999</c:v>
                </c:pt>
                <c:pt idx="241">
                  <c:v>0.70657519999999996</c:v>
                </c:pt>
                <c:pt idx="242">
                  <c:v>0.70941439999999956</c:v>
                </c:pt>
                <c:pt idx="243">
                  <c:v>0.7194237999999995</c:v>
                </c:pt>
                <c:pt idx="244">
                  <c:v>0.72977629999999993</c:v>
                </c:pt>
                <c:pt idx="245">
                  <c:v>0.73880890000000043</c:v>
                </c:pt>
                <c:pt idx="246">
                  <c:v>0.74288789999999993</c:v>
                </c:pt>
                <c:pt idx="247">
                  <c:v>0.74761430000000051</c:v>
                </c:pt>
                <c:pt idx="248">
                  <c:v>0.7588928000000007</c:v>
                </c:pt>
                <c:pt idx="249">
                  <c:v>0.77271820000000047</c:v>
                </c:pt>
                <c:pt idx="250">
                  <c:v>0.78559780000000001</c:v>
                </c:pt>
                <c:pt idx="251">
                  <c:v>0.8017032000000005</c:v>
                </c:pt>
                <c:pt idx="252">
                  <c:v>0.81833159999999949</c:v>
                </c:pt>
                <c:pt idx="253">
                  <c:v>0.8270725000000001</c:v>
                </c:pt>
                <c:pt idx="254">
                  <c:v>0.83550349999999951</c:v>
                </c:pt>
                <c:pt idx="255">
                  <c:v>0.8445938999999999</c:v>
                </c:pt>
                <c:pt idx="256">
                  <c:v>0.85449939999999991</c:v>
                </c:pt>
                <c:pt idx="257">
                  <c:v>0.8641777000000006</c:v>
                </c:pt>
                <c:pt idx="258">
                  <c:v>0.87228480000000053</c:v>
                </c:pt>
                <c:pt idx="259">
                  <c:v>0.87842800000000054</c:v>
                </c:pt>
                <c:pt idx="260">
                  <c:v>0.88441599999999931</c:v>
                </c:pt>
                <c:pt idx="261">
                  <c:v>0.88975650000000006</c:v>
                </c:pt>
                <c:pt idx="262">
                  <c:v>0.89644590000000002</c:v>
                </c:pt>
                <c:pt idx="263">
                  <c:v>0.90541349999999965</c:v>
                </c:pt>
                <c:pt idx="264">
                  <c:v>0.91529730000000009</c:v>
                </c:pt>
                <c:pt idx="265">
                  <c:v>0.92297540000000045</c:v>
                </c:pt>
                <c:pt idx="266">
                  <c:v>0.93092889999999995</c:v>
                </c:pt>
                <c:pt idx="267">
                  <c:v>0.9343766999999995</c:v>
                </c:pt>
                <c:pt idx="268">
                  <c:v>0.93405839999999996</c:v>
                </c:pt>
                <c:pt idx="269">
                  <c:v>0.93077889999999974</c:v>
                </c:pt>
                <c:pt idx="270">
                  <c:v>0.92514549999999995</c:v>
                </c:pt>
                <c:pt idx="271">
                  <c:v>0.91960509999999984</c:v>
                </c:pt>
                <c:pt idx="272">
                  <c:v>0.91067100000000045</c:v>
                </c:pt>
                <c:pt idx="273">
                  <c:v>0.89891399999999944</c:v>
                </c:pt>
                <c:pt idx="274">
                  <c:v>0.88722209999999957</c:v>
                </c:pt>
                <c:pt idx="275">
                  <c:v>0.88024819999999959</c:v>
                </c:pt>
                <c:pt idx="276">
                  <c:v>0.87009119999999984</c:v>
                </c:pt>
                <c:pt idx="277">
                  <c:v>0.86787510000000045</c:v>
                </c:pt>
                <c:pt idx="278">
                  <c:v>0.86915180000000059</c:v>
                </c:pt>
                <c:pt idx="279">
                  <c:v>0.87250580000000055</c:v>
                </c:pt>
                <c:pt idx="280">
                  <c:v>0.8777725999999999</c:v>
                </c:pt>
                <c:pt idx="281">
                  <c:v>0.88473439999999959</c:v>
                </c:pt>
                <c:pt idx="282">
                  <c:v>0.89094630000000008</c:v>
                </c:pt>
                <c:pt idx="283">
                  <c:v>0.90191550000000009</c:v>
                </c:pt>
                <c:pt idx="284">
                  <c:v>0.91801700000000008</c:v>
                </c:pt>
                <c:pt idx="285">
                  <c:v>0.92935580000000051</c:v>
                </c:pt>
                <c:pt idx="286">
                  <c:v>0.9449767</c:v>
                </c:pt>
                <c:pt idx="287">
                  <c:v>0.95770590000000044</c:v>
                </c:pt>
                <c:pt idx="288">
                  <c:v>0.97071919999999989</c:v>
                </c:pt>
                <c:pt idx="289">
                  <c:v>0.9850854999999995</c:v>
                </c:pt>
                <c:pt idx="290">
                  <c:v>0.99655699999999947</c:v>
                </c:pt>
                <c:pt idx="291">
                  <c:v>1.0061878000000009</c:v>
                </c:pt>
                <c:pt idx="292">
                  <c:v>1.016400299999999</c:v>
                </c:pt>
                <c:pt idx="293">
                  <c:v>1.021949999999999</c:v>
                </c:pt>
                <c:pt idx="294">
                  <c:v>1.0256129999999999</c:v>
                </c:pt>
                <c:pt idx="295">
                  <c:v>1.026853</c:v>
                </c:pt>
                <c:pt idx="296">
                  <c:v>1.0268609999999998</c:v>
                </c:pt>
                <c:pt idx="297">
                  <c:v>1.0234144999999992</c:v>
                </c:pt>
                <c:pt idx="298">
                  <c:v>1.019452</c:v>
                </c:pt>
                <c:pt idx="299">
                  <c:v>1.008877</c:v>
                </c:pt>
                <c:pt idx="300">
                  <c:v>0.99666629999999956</c:v>
                </c:pt>
                <c:pt idx="301">
                  <c:v>0.982985</c:v>
                </c:pt>
                <c:pt idx="302">
                  <c:v>0.9709937000000004</c:v>
                </c:pt>
                <c:pt idx="303">
                  <c:v>0.95525789999999999</c:v>
                </c:pt>
                <c:pt idx="304">
                  <c:v>0.93524169999999995</c:v>
                </c:pt>
                <c:pt idx="305">
                  <c:v>0.91406919999999958</c:v>
                </c:pt>
                <c:pt idx="306">
                  <c:v>0.89302969999999993</c:v>
                </c:pt>
                <c:pt idx="307">
                  <c:v>0.87596000000000052</c:v>
                </c:pt>
                <c:pt idx="308">
                  <c:v>0.85604690000000061</c:v>
                </c:pt>
                <c:pt idx="309">
                  <c:v>0.83981510000000004</c:v>
                </c:pt>
                <c:pt idx="310">
                  <c:v>0.82474600000000042</c:v>
                </c:pt>
                <c:pt idx="311">
                  <c:v>0.81288929999999993</c:v>
                </c:pt>
                <c:pt idx="312">
                  <c:v>0.80079130000000043</c:v>
                </c:pt>
                <c:pt idx="313">
                  <c:v>0.79401389999999961</c:v>
                </c:pt>
                <c:pt idx="314">
                  <c:v>0.7857535999999995</c:v>
                </c:pt>
                <c:pt idx="315">
                  <c:v>0.78086709999999959</c:v>
                </c:pt>
                <c:pt idx="316">
                  <c:v>0.77559640000000052</c:v>
                </c:pt>
                <c:pt idx="317">
                  <c:v>0.76947800000000044</c:v>
                </c:pt>
                <c:pt idx="318">
                  <c:v>0.76620299999999997</c:v>
                </c:pt>
                <c:pt idx="319">
                  <c:v>0.7623567</c:v>
                </c:pt>
                <c:pt idx="320">
                  <c:v>0.76004060000000084</c:v>
                </c:pt>
                <c:pt idx="321">
                  <c:v>0.75668050000000042</c:v>
                </c:pt>
                <c:pt idx="322">
                  <c:v>0.75185920000000084</c:v>
                </c:pt>
                <c:pt idx="323">
                  <c:v>0.74758860000000005</c:v>
                </c:pt>
                <c:pt idx="324">
                  <c:v>0.74456519999999959</c:v>
                </c:pt>
                <c:pt idx="325">
                  <c:v>0.7427413000000006</c:v>
                </c:pt>
                <c:pt idx="326">
                  <c:v>0.74130159999999989</c:v>
                </c:pt>
                <c:pt idx="327">
                  <c:v>0.73808990000000041</c:v>
                </c:pt>
                <c:pt idx="328">
                  <c:v>0.73668560000000072</c:v>
                </c:pt>
                <c:pt idx="329">
                  <c:v>0.73744810000000005</c:v>
                </c:pt>
                <c:pt idx="330">
                  <c:v>0.73736649999999959</c:v>
                </c:pt>
                <c:pt idx="331">
                  <c:v>0.73814919999999995</c:v>
                </c:pt>
                <c:pt idx="332">
                  <c:v>0.74035419999999996</c:v>
                </c:pt>
                <c:pt idx="333">
                  <c:v>0.74022279999999996</c:v>
                </c:pt>
                <c:pt idx="334">
                  <c:v>0.7405915000000004</c:v>
                </c:pt>
                <c:pt idx="335">
                  <c:v>0.73799019999999993</c:v>
                </c:pt>
                <c:pt idx="336">
                  <c:v>0.73380150000000033</c:v>
                </c:pt>
                <c:pt idx="337">
                  <c:v>0.73173199999999994</c:v>
                </c:pt>
                <c:pt idx="338">
                  <c:v>0.72849570000000041</c:v>
                </c:pt>
                <c:pt idx="339">
                  <c:v>0.7214237</c:v>
                </c:pt>
                <c:pt idx="340">
                  <c:v>0.71568309999999991</c:v>
                </c:pt>
                <c:pt idx="341">
                  <c:v>0.70808990000000005</c:v>
                </c:pt>
                <c:pt idx="342">
                  <c:v>0.70284660000000054</c:v>
                </c:pt>
                <c:pt idx="343">
                  <c:v>0.69625370000000009</c:v>
                </c:pt>
                <c:pt idx="344">
                  <c:v>0.68788430000000012</c:v>
                </c:pt>
                <c:pt idx="345">
                  <c:v>0.68452950000000012</c:v>
                </c:pt>
                <c:pt idx="346">
                  <c:v>0.68276209999999971</c:v>
                </c:pt>
                <c:pt idx="347">
                  <c:v>0.68073040000000051</c:v>
                </c:pt>
                <c:pt idx="348">
                  <c:v>0.67800810000000045</c:v>
                </c:pt>
                <c:pt idx="349">
                  <c:v>0.67646430000000002</c:v>
                </c:pt>
                <c:pt idx="350">
                  <c:v>0.67435800000000046</c:v>
                </c:pt>
                <c:pt idx="351">
                  <c:v>0.67091870000000042</c:v>
                </c:pt>
                <c:pt idx="352">
                  <c:v>0.66690710000000053</c:v>
                </c:pt>
                <c:pt idx="353">
                  <c:v>0.66185070000000035</c:v>
                </c:pt>
                <c:pt idx="354">
                  <c:v>0.65762890000000085</c:v>
                </c:pt>
                <c:pt idx="355">
                  <c:v>0.65302400000000072</c:v>
                </c:pt>
                <c:pt idx="356">
                  <c:v>0.64844890000000055</c:v>
                </c:pt>
                <c:pt idx="357">
                  <c:v>0.64383030000000052</c:v>
                </c:pt>
                <c:pt idx="358">
                  <c:v>0.63732840000000046</c:v>
                </c:pt>
                <c:pt idx="359">
                  <c:v>0.63336980000000054</c:v>
                </c:pt>
                <c:pt idx="360">
                  <c:v>0.63082720000000059</c:v>
                </c:pt>
                <c:pt idx="361">
                  <c:v>0.63173500000000071</c:v>
                </c:pt>
                <c:pt idx="362">
                  <c:v>0.62910090000000041</c:v>
                </c:pt>
                <c:pt idx="363">
                  <c:v>0.63175700000000046</c:v>
                </c:pt>
                <c:pt idx="364">
                  <c:v>0.63514430000000044</c:v>
                </c:pt>
                <c:pt idx="365">
                  <c:v>0.63640139999999989</c:v>
                </c:pt>
                <c:pt idx="366">
                  <c:v>0.6376287000000006</c:v>
                </c:pt>
                <c:pt idx="367">
                  <c:v>0.63673150000000045</c:v>
                </c:pt>
                <c:pt idx="368">
                  <c:v>0.63567870000000049</c:v>
                </c:pt>
                <c:pt idx="369">
                  <c:v>0.63765690000000042</c:v>
                </c:pt>
                <c:pt idx="370">
                  <c:v>0.63821909999999993</c:v>
                </c:pt>
                <c:pt idx="371">
                  <c:v>0.63568039999999981</c:v>
                </c:pt>
                <c:pt idx="372">
                  <c:v>0.63165249999999984</c:v>
                </c:pt>
                <c:pt idx="373">
                  <c:v>0.62535249999999987</c:v>
                </c:pt>
                <c:pt idx="374">
                  <c:v>0.61926320000000001</c:v>
                </c:pt>
                <c:pt idx="375">
                  <c:v>0.61237000000000053</c:v>
                </c:pt>
                <c:pt idx="376">
                  <c:v>0.60392580000000085</c:v>
                </c:pt>
                <c:pt idx="377">
                  <c:v>0.59683029999999959</c:v>
                </c:pt>
                <c:pt idx="378">
                  <c:v>0.59215369999999956</c:v>
                </c:pt>
                <c:pt idx="379">
                  <c:v>0.58381789999999956</c:v>
                </c:pt>
                <c:pt idx="380">
                  <c:v>0.57417129999999994</c:v>
                </c:pt>
                <c:pt idx="381">
                  <c:v>0.56748759999999943</c:v>
                </c:pt>
                <c:pt idx="382">
                  <c:v>0.56433759999999955</c:v>
                </c:pt>
                <c:pt idx="383">
                  <c:v>0.560118</c:v>
                </c:pt>
                <c:pt idx="384">
                  <c:v>0.55872530000000054</c:v>
                </c:pt>
                <c:pt idx="385">
                  <c:v>0.55453169999999996</c:v>
                </c:pt>
                <c:pt idx="386">
                  <c:v>0.55188909999999991</c:v>
                </c:pt>
                <c:pt idx="387">
                  <c:v>0.54392819999999986</c:v>
                </c:pt>
                <c:pt idx="388">
                  <c:v>0.53798970000000002</c:v>
                </c:pt>
                <c:pt idx="389">
                  <c:v>0.5323599999999995</c:v>
                </c:pt>
                <c:pt idx="390">
                  <c:v>0.52749649999999959</c:v>
                </c:pt>
                <c:pt idx="391">
                  <c:v>0.52316639999999937</c:v>
                </c:pt>
                <c:pt idx="392">
                  <c:v>0.52250759999999929</c:v>
                </c:pt>
                <c:pt idx="393">
                  <c:v>0.52334329999999996</c:v>
                </c:pt>
                <c:pt idx="394">
                  <c:v>0.52034380000000002</c:v>
                </c:pt>
                <c:pt idx="395">
                  <c:v>0.5192348</c:v>
                </c:pt>
                <c:pt idx="396">
                  <c:v>0.51625749999999959</c:v>
                </c:pt>
                <c:pt idx="397">
                  <c:v>0.51842430000000006</c:v>
                </c:pt>
                <c:pt idx="398">
                  <c:v>0.52117619999999942</c:v>
                </c:pt>
                <c:pt idx="399">
                  <c:v>0.52246179999999942</c:v>
                </c:pt>
                <c:pt idx="400">
                  <c:v>0.5252285000000001</c:v>
                </c:pt>
                <c:pt idx="401">
                  <c:v>0.52584600000000004</c:v>
                </c:pt>
                <c:pt idx="402">
                  <c:v>0.52167799999999998</c:v>
                </c:pt>
                <c:pt idx="403">
                  <c:v>0.51646189999999959</c:v>
                </c:pt>
                <c:pt idx="404">
                  <c:v>0.51049239999999929</c:v>
                </c:pt>
                <c:pt idx="405">
                  <c:v>0.5069941</c:v>
                </c:pt>
                <c:pt idx="406">
                  <c:v>0.50716739999999927</c:v>
                </c:pt>
                <c:pt idx="407">
                  <c:v>0.50852529999999996</c:v>
                </c:pt>
                <c:pt idx="408">
                  <c:v>0.50532980000000005</c:v>
                </c:pt>
                <c:pt idx="409">
                  <c:v>0.50270950000000003</c:v>
                </c:pt>
                <c:pt idx="410">
                  <c:v>0.49681110000000023</c:v>
                </c:pt>
                <c:pt idx="411">
                  <c:v>0.49500810000000023</c:v>
                </c:pt>
                <c:pt idx="412">
                  <c:v>0.49492340000000024</c:v>
                </c:pt>
                <c:pt idx="413">
                  <c:v>0.49588680000000057</c:v>
                </c:pt>
                <c:pt idx="414">
                  <c:v>0.49861540000000026</c:v>
                </c:pt>
                <c:pt idx="415">
                  <c:v>0.50004300000000002</c:v>
                </c:pt>
                <c:pt idx="416">
                  <c:v>0.49759520000000002</c:v>
                </c:pt>
                <c:pt idx="417">
                  <c:v>0.49396280000000037</c:v>
                </c:pt>
                <c:pt idx="418">
                  <c:v>0.49241830000000042</c:v>
                </c:pt>
                <c:pt idx="419">
                  <c:v>0.49220490000000028</c:v>
                </c:pt>
                <c:pt idx="420">
                  <c:v>0.49318340000000027</c:v>
                </c:pt>
                <c:pt idx="421">
                  <c:v>0.48984100000000008</c:v>
                </c:pt>
                <c:pt idx="422">
                  <c:v>0.48729260000000008</c:v>
                </c:pt>
                <c:pt idx="423">
                  <c:v>0.48388500000000023</c:v>
                </c:pt>
                <c:pt idx="424">
                  <c:v>0.47780800000000018</c:v>
                </c:pt>
                <c:pt idx="425">
                  <c:v>0.47231480000000037</c:v>
                </c:pt>
                <c:pt idx="426">
                  <c:v>0.47195270000000022</c:v>
                </c:pt>
                <c:pt idx="427">
                  <c:v>0.47092810000000035</c:v>
                </c:pt>
                <c:pt idx="428">
                  <c:v>0.46426770000000006</c:v>
                </c:pt>
                <c:pt idx="429">
                  <c:v>0.45716730000000005</c:v>
                </c:pt>
                <c:pt idx="430">
                  <c:v>0.4552148000000002</c:v>
                </c:pt>
                <c:pt idx="431">
                  <c:v>0.45538650000000042</c:v>
                </c:pt>
                <c:pt idx="432">
                  <c:v>0.45097680000000023</c:v>
                </c:pt>
                <c:pt idx="433">
                  <c:v>0.4490996000000001</c:v>
                </c:pt>
                <c:pt idx="434">
                  <c:v>0.44623430000000003</c:v>
                </c:pt>
                <c:pt idx="435">
                  <c:v>0.44276290000000007</c:v>
                </c:pt>
                <c:pt idx="436">
                  <c:v>0.43281530000000024</c:v>
                </c:pt>
                <c:pt idx="437">
                  <c:v>0.42353020000000002</c:v>
                </c:pt>
                <c:pt idx="438">
                  <c:v>0.42270430000000025</c:v>
                </c:pt>
                <c:pt idx="439">
                  <c:v>0.42251490000000042</c:v>
                </c:pt>
                <c:pt idx="440">
                  <c:v>0.41936480000000037</c:v>
                </c:pt>
                <c:pt idx="441">
                  <c:v>0.41514690000000026</c:v>
                </c:pt>
                <c:pt idx="442">
                  <c:v>0.41080370000000027</c:v>
                </c:pt>
                <c:pt idx="443">
                  <c:v>0.40600580000000008</c:v>
                </c:pt>
                <c:pt idx="444">
                  <c:v>0.40335700000000002</c:v>
                </c:pt>
                <c:pt idx="445">
                  <c:v>0.40391020000000022</c:v>
                </c:pt>
                <c:pt idx="446">
                  <c:v>0.40648480000000042</c:v>
                </c:pt>
                <c:pt idx="447">
                  <c:v>0.41074950000000005</c:v>
                </c:pt>
                <c:pt idx="448">
                  <c:v>0.41160370000000002</c:v>
                </c:pt>
                <c:pt idx="449">
                  <c:v>0.41182140000000023</c:v>
                </c:pt>
                <c:pt idx="450">
                  <c:v>0.40962800000000027</c:v>
                </c:pt>
                <c:pt idx="451">
                  <c:v>0.40657820000000022</c:v>
                </c:pt>
                <c:pt idx="452">
                  <c:v>0.40915570000000001</c:v>
                </c:pt>
                <c:pt idx="453">
                  <c:v>0.41051460000000023</c:v>
                </c:pt>
                <c:pt idx="454">
                  <c:v>0.41173390000000004</c:v>
                </c:pt>
                <c:pt idx="455">
                  <c:v>0.41304890000000027</c:v>
                </c:pt>
                <c:pt idx="456">
                  <c:v>0.41575970000000007</c:v>
                </c:pt>
                <c:pt idx="457">
                  <c:v>0.4137010000000001</c:v>
                </c:pt>
                <c:pt idx="458">
                  <c:v>0.41190180000000026</c:v>
                </c:pt>
                <c:pt idx="459">
                  <c:v>0.41188940000000035</c:v>
                </c:pt>
                <c:pt idx="460">
                  <c:v>0.40879569999999998</c:v>
                </c:pt>
                <c:pt idx="461">
                  <c:v>0.40884710000000002</c:v>
                </c:pt>
                <c:pt idx="462">
                  <c:v>0.40258030000000022</c:v>
                </c:pt>
                <c:pt idx="463">
                  <c:v>0.39736320000000042</c:v>
                </c:pt>
                <c:pt idx="464">
                  <c:v>0.39379060000000032</c:v>
                </c:pt>
                <c:pt idx="465">
                  <c:v>0.39083530000000027</c:v>
                </c:pt>
                <c:pt idx="466">
                  <c:v>0.38529590000000002</c:v>
                </c:pt>
                <c:pt idx="467">
                  <c:v>0.38495300000000032</c:v>
                </c:pt>
                <c:pt idx="468">
                  <c:v>0.38446570000000035</c:v>
                </c:pt>
                <c:pt idx="469">
                  <c:v>0.38096180000000035</c:v>
                </c:pt>
                <c:pt idx="470">
                  <c:v>0.38061750000000022</c:v>
                </c:pt>
                <c:pt idx="471">
                  <c:v>0.37780450000000043</c:v>
                </c:pt>
                <c:pt idx="472">
                  <c:v>0.37847660000000044</c:v>
                </c:pt>
                <c:pt idx="473">
                  <c:v>0.37622940000000027</c:v>
                </c:pt>
                <c:pt idx="474">
                  <c:v>0.37410320000000002</c:v>
                </c:pt>
                <c:pt idx="475">
                  <c:v>0.36818170000000022</c:v>
                </c:pt>
                <c:pt idx="476">
                  <c:v>0.36484430000000023</c:v>
                </c:pt>
                <c:pt idx="477">
                  <c:v>0.35724730000000005</c:v>
                </c:pt>
                <c:pt idx="478">
                  <c:v>0.35525780000000001</c:v>
                </c:pt>
                <c:pt idx="479">
                  <c:v>0.3514332</c:v>
                </c:pt>
                <c:pt idx="480">
                  <c:v>0.34890390000000027</c:v>
                </c:pt>
                <c:pt idx="481">
                  <c:v>0.3421305</c:v>
                </c:pt>
                <c:pt idx="482">
                  <c:v>0.33859610000000034</c:v>
                </c:pt>
                <c:pt idx="483">
                  <c:v>0.33801570000000042</c:v>
                </c:pt>
                <c:pt idx="484">
                  <c:v>0.33731430000000051</c:v>
                </c:pt>
                <c:pt idx="485">
                  <c:v>0.33587730000000043</c:v>
                </c:pt>
                <c:pt idx="486">
                  <c:v>0.33379390000000025</c:v>
                </c:pt>
                <c:pt idx="487">
                  <c:v>0.33397920000000042</c:v>
                </c:pt>
                <c:pt idx="488">
                  <c:v>0.32855700000000027</c:v>
                </c:pt>
                <c:pt idx="489">
                  <c:v>0.32425280000000023</c:v>
                </c:pt>
                <c:pt idx="490">
                  <c:v>0.32034620000000041</c:v>
                </c:pt>
                <c:pt idx="491">
                  <c:v>0.31899790000000022</c:v>
                </c:pt>
                <c:pt idx="492">
                  <c:v>0.31492500000000023</c:v>
                </c:pt>
                <c:pt idx="493">
                  <c:v>0.30572900000000008</c:v>
                </c:pt>
                <c:pt idx="494">
                  <c:v>0.30032950000000042</c:v>
                </c:pt>
                <c:pt idx="495">
                  <c:v>0.29807710000000021</c:v>
                </c:pt>
                <c:pt idx="496">
                  <c:v>0.29580120000000026</c:v>
                </c:pt>
                <c:pt idx="497">
                  <c:v>0.29248210000000036</c:v>
                </c:pt>
                <c:pt idx="498">
                  <c:v>0.288665</c:v>
                </c:pt>
                <c:pt idx="499">
                  <c:v>0.28718990000000022</c:v>
                </c:pt>
                <c:pt idx="500">
                  <c:v>0.28531720000000027</c:v>
                </c:pt>
                <c:pt idx="501">
                  <c:v>0.28330630000000023</c:v>
                </c:pt>
                <c:pt idx="502">
                  <c:v>0.28171940000000001</c:v>
                </c:pt>
                <c:pt idx="503">
                  <c:v>0.28115370000000006</c:v>
                </c:pt>
                <c:pt idx="504">
                  <c:v>0.27679149999999997</c:v>
                </c:pt>
                <c:pt idx="505">
                  <c:v>0.27169580000000004</c:v>
                </c:pt>
                <c:pt idx="506">
                  <c:v>0.26746640000000027</c:v>
                </c:pt>
                <c:pt idx="507">
                  <c:v>0.26393620000000001</c:v>
                </c:pt>
                <c:pt idx="508">
                  <c:v>0.26090400000000002</c:v>
                </c:pt>
                <c:pt idx="509">
                  <c:v>0.25912540000000001</c:v>
                </c:pt>
                <c:pt idx="510">
                  <c:v>0.25877600000000001</c:v>
                </c:pt>
                <c:pt idx="511">
                  <c:v>0.2604456</c:v>
                </c:pt>
                <c:pt idx="512">
                  <c:v>0.26169119999999996</c:v>
                </c:pt>
                <c:pt idx="513">
                  <c:v>0.26325480000000001</c:v>
                </c:pt>
                <c:pt idx="514">
                  <c:v>0.26527040000000002</c:v>
                </c:pt>
                <c:pt idx="515">
                  <c:v>0.26448010000000022</c:v>
                </c:pt>
                <c:pt idx="516">
                  <c:v>0.26349340000000004</c:v>
                </c:pt>
                <c:pt idx="517">
                  <c:v>0.26312840000000021</c:v>
                </c:pt>
                <c:pt idx="518">
                  <c:v>0.26096900000000006</c:v>
                </c:pt>
                <c:pt idx="519">
                  <c:v>0.25822450000000002</c:v>
                </c:pt>
                <c:pt idx="520">
                  <c:v>0.25405080000000002</c:v>
                </c:pt>
                <c:pt idx="521">
                  <c:v>0.24915420000000016</c:v>
                </c:pt>
                <c:pt idx="522">
                  <c:v>0.24526280000000014</c:v>
                </c:pt>
                <c:pt idx="523">
                  <c:v>0.24357109999999998</c:v>
                </c:pt>
                <c:pt idx="524">
                  <c:v>0.24142740000000013</c:v>
                </c:pt>
                <c:pt idx="525">
                  <c:v>0.24107400000000001</c:v>
                </c:pt>
                <c:pt idx="526">
                  <c:v>0.24080500000000013</c:v>
                </c:pt>
                <c:pt idx="527">
                  <c:v>0.2420725</c:v>
                </c:pt>
                <c:pt idx="528">
                  <c:v>0.24228250000000001</c:v>
                </c:pt>
                <c:pt idx="529">
                  <c:v>0.23877590000000004</c:v>
                </c:pt>
                <c:pt idx="530">
                  <c:v>0.23926100000000014</c:v>
                </c:pt>
                <c:pt idx="531">
                  <c:v>0.24104530000000024</c:v>
                </c:pt>
                <c:pt idx="532">
                  <c:v>0.24182439999999999</c:v>
                </c:pt>
                <c:pt idx="533">
                  <c:v>0.24029810000000018</c:v>
                </c:pt>
                <c:pt idx="534">
                  <c:v>0.23724400000000007</c:v>
                </c:pt>
                <c:pt idx="535">
                  <c:v>0.23792960000000013</c:v>
                </c:pt>
                <c:pt idx="536">
                  <c:v>0.23853080000000004</c:v>
                </c:pt>
                <c:pt idx="537">
                  <c:v>0.23624530000000024</c:v>
                </c:pt>
                <c:pt idx="538">
                  <c:v>0.23859890000000011</c:v>
                </c:pt>
                <c:pt idx="539">
                  <c:v>0.24138440000000011</c:v>
                </c:pt>
                <c:pt idx="540">
                  <c:v>0.24017819999999998</c:v>
                </c:pt>
                <c:pt idx="541">
                  <c:v>0.23838829999999994</c:v>
                </c:pt>
                <c:pt idx="542">
                  <c:v>0.23812239999999996</c:v>
                </c:pt>
                <c:pt idx="543">
                  <c:v>0.2383787</c:v>
                </c:pt>
                <c:pt idx="544">
                  <c:v>0.24019850000000001</c:v>
                </c:pt>
                <c:pt idx="545">
                  <c:v>0.23760050000000002</c:v>
                </c:pt>
                <c:pt idx="546">
                  <c:v>0.23607249999999999</c:v>
                </c:pt>
                <c:pt idx="547">
                  <c:v>0.23130990000000001</c:v>
                </c:pt>
                <c:pt idx="548">
                  <c:v>0.22476009999999999</c:v>
                </c:pt>
                <c:pt idx="549">
                  <c:v>0.22427279999999997</c:v>
                </c:pt>
                <c:pt idx="550">
                  <c:v>0.22390900000000011</c:v>
                </c:pt>
                <c:pt idx="551">
                  <c:v>0.21987130000000013</c:v>
                </c:pt>
                <c:pt idx="552">
                  <c:v>0.21430960000000004</c:v>
                </c:pt>
                <c:pt idx="553">
                  <c:v>0.21228910000000012</c:v>
                </c:pt>
                <c:pt idx="554">
                  <c:v>0.21001370000000014</c:v>
                </c:pt>
                <c:pt idx="555">
                  <c:v>0.20987749999999999</c:v>
                </c:pt>
                <c:pt idx="556">
                  <c:v>0.20867130000000006</c:v>
                </c:pt>
                <c:pt idx="557">
                  <c:v>0.21004210000000018</c:v>
                </c:pt>
                <c:pt idx="558">
                  <c:v>0.21107979999999998</c:v>
                </c:pt>
                <c:pt idx="559">
                  <c:v>0.21079330000000024</c:v>
                </c:pt>
                <c:pt idx="560">
                  <c:v>0.21129340000000024</c:v>
                </c:pt>
                <c:pt idx="561">
                  <c:v>0.21620860000000011</c:v>
                </c:pt>
                <c:pt idx="562">
                  <c:v>0.22043840000000012</c:v>
                </c:pt>
                <c:pt idx="563">
                  <c:v>0.22143530000000011</c:v>
                </c:pt>
                <c:pt idx="564">
                  <c:v>0.2226514</c:v>
                </c:pt>
                <c:pt idx="565">
                  <c:v>0.22201230000000011</c:v>
                </c:pt>
                <c:pt idx="566">
                  <c:v>0.21984750000000011</c:v>
                </c:pt>
                <c:pt idx="567">
                  <c:v>0.21689820000000012</c:v>
                </c:pt>
                <c:pt idx="568">
                  <c:v>0.21428200000000011</c:v>
                </c:pt>
                <c:pt idx="569">
                  <c:v>0.20830059999999997</c:v>
                </c:pt>
                <c:pt idx="570">
                  <c:v>0.20265329999999998</c:v>
                </c:pt>
                <c:pt idx="571">
                  <c:v>0.19863669999999997</c:v>
                </c:pt>
                <c:pt idx="572">
                  <c:v>0.19530549999999999</c:v>
                </c:pt>
                <c:pt idx="573">
                  <c:v>0.19561919999999999</c:v>
                </c:pt>
                <c:pt idx="574">
                  <c:v>0.19691140000000007</c:v>
                </c:pt>
                <c:pt idx="575">
                  <c:v>0.19578509999999999</c:v>
                </c:pt>
                <c:pt idx="576">
                  <c:v>0.19618449999999998</c:v>
                </c:pt>
                <c:pt idx="577">
                  <c:v>0.20072920000000011</c:v>
                </c:pt>
                <c:pt idx="578">
                  <c:v>0.20741200000000012</c:v>
                </c:pt>
                <c:pt idx="579">
                  <c:v>0.21293920000000019</c:v>
                </c:pt>
                <c:pt idx="580">
                  <c:v>0.21722220000000012</c:v>
                </c:pt>
                <c:pt idx="581">
                  <c:v>0.21425960000000013</c:v>
                </c:pt>
                <c:pt idx="582">
                  <c:v>0.21071920000000022</c:v>
                </c:pt>
                <c:pt idx="583">
                  <c:v>0.20518130000000001</c:v>
                </c:pt>
                <c:pt idx="584">
                  <c:v>0.19866490000000001</c:v>
                </c:pt>
                <c:pt idx="585">
                  <c:v>0.19651250000000003</c:v>
                </c:pt>
                <c:pt idx="586">
                  <c:v>0.19498779999999999</c:v>
                </c:pt>
                <c:pt idx="587">
                  <c:v>0.18848450000000011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806-45DC-B585-A4A91091589F}"/>
            </c:ext>
          </c:extLst>
        </c:ser>
        <c:ser>
          <c:idx val="4"/>
          <c:order val="4"/>
          <c:tx>
            <c:strRef>
              <c:f>'Mag V'!$N$1</c:f>
              <c:strCache>
                <c:ptCount val="1"/>
                <c:pt idx="0">
                  <c:v>08/06-08/17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'Mag V'!$M$2:$M$589</c:f>
              <c:numCache>
                <c:formatCode>General</c:formatCode>
                <c:ptCount val="588"/>
                <c:pt idx="0">
                  <c:v>0</c:v>
                </c:pt>
                <c:pt idx="1">
                  <c:v>43.187700020900003</c:v>
                </c:pt>
                <c:pt idx="2">
                  <c:v>86.375400041699905</c:v>
                </c:pt>
                <c:pt idx="3">
                  <c:v>129.56310006300001</c:v>
                </c:pt>
                <c:pt idx="4">
                  <c:v>172.750800083</c:v>
                </c:pt>
                <c:pt idx="5">
                  <c:v>215.93850010400001</c:v>
                </c:pt>
                <c:pt idx="6">
                  <c:v>259.12620012500008</c:v>
                </c:pt>
                <c:pt idx="7">
                  <c:v>302.31390014599975</c:v>
                </c:pt>
                <c:pt idx="8">
                  <c:v>345.50160016699999</c:v>
                </c:pt>
                <c:pt idx="9">
                  <c:v>388.689300188</c:v>
                </c:pt>
                <c:pt idx="10">
                  <c:v>431.87700020900002</c:v>
                </c:pt>
                <c:pt idx="11">
                  <c:v>475.06470022899993</c:v>
                </c:pt>
                <c:pt idx="12">
                  <c:v>518.25240025000005</c:v>
                </c:pt>
                <c:pt idx="13">
                  <c:v>561.44010027100001</c:v>
                </c:pt>
                <c:pt idx="14">
                  <c:v>604.62780029199996</c:v>
                </c:pt>
                <c:pt idx="15">
                  <c:v>647.81550031299957</c:v>
                </c:pt>
                <c:pt idx="16">
                  <c:v>691.00320033399998</c:v>
                </c:pt>
                <c:pt idx="17">
                  <c:v>734.19090035500005</c:v>
                </c:pt>
                <c:pt idx="18">
                  <c:v>777.37860037500002</c:v>
                </c:pt>
                <c:pt idx="19">
                  <c:v>820.56630039599929</c:v>
                </c:pt>
                <c:pt idx="20">
                  <c:v>863.75400041700004</c:v>
                </c:pt>
                <c:pt idx="21">
                  <c:v>906.941700438</c:v>
                </c:pt>
                <c:pt idx="22">
                  <c:v>947.82330045900005</c:v>
                </c:pt>
                <c:pt idx="23">
                  <c:v>988.70490047900046</c:v>
                </c:pt>
                <c:pt idx="24">
                  <c:v>1029.5865005000001</c:v>
                </c:pt>
                <c:pt idx="25">
                  <c:v>1070.46810052</c:v>
                </c:pt>
                <c:pt idx="26">
                  <c:v>1111.34970054</c:v>
                </c:pt>
                <c:pt idx="27">
                  <c:v>1152.231300559999</c:v>
                </c:pt>
                <c:pt idx="28">
                  <c:v>1193.1129005799992</c:v>
                </c:pt>
                <c:pt idx="29">
                  <c:v>1233.9945006</c:v>
                </c:pt>
                <c:pt idx="30">
                  <c:v>1274.87610062</c:v>
                </c:pt>
                <c:pt idx="31">
                  <c:v>1315.7577006399999</c:v>
                </c:pt>
                <c:pt idx="32">
                  <c:v>1356.639300659999</c:v>
                </c:pt>
                <c:pt idx="33">
                  <c:v>1397.5209006800001</c:v>
                </c:pt>
                <c:pt idx="34">
                  <c:v>1438.4025007100001</c:v>
                </c:pt>
                <c:pt idx="35">
                  <c:v>1479.2841007299999</c:v>
                </c:pt>
                <c:pt idx="36">
                  <c:v>1520.16570075</c:v>
                </c:pt>
                <c:pt idx="37">
                  <c:v>1561.04730077</c:v>
                </c:pt>
                <c:pt idx="38">
                  <c:v>1601.9289007900009</c:v>
                </c:pt>
                <c:pt idx="39">
                  <c:v>1642.8105008099999</c:v>
                </c:pt>
                <c:pt idx="40">
                  <c:v>1683.6921008299989</c:v>
                </c:pt>
                <c:pt idx="41">
                  <c:v>1724.5737008499998</c:v>
                </c:pt>
                <c:pt idx="42">
                  <c:v>1765.45530087</c:v>
                </c:pt>
                <c:pt idx="43">
                  <c:v>1806.3369008899999</c:v>
                </c:pt>
                <c:pt idx="44">
                  <c:v>1847.2185009100001</c:v>
                </c:pt>
                <c:pt idx="45">
                  <c:v>1888.1001009299998</c:v>
                </c:pt>
                <c:pt idx="46">
                  <c:v>1924.6094174699999</c:v>
                </c:pt>
                <c:pt idx="47">
                  <c:v>1961.1187340099998</c:v>
                </c:pt>
                <c:pt idx="48">
                  <c:v>1997.6280505499999</c:v>
                </c:pt>
                <c:pt idx="49">
                  <c:v>2034.13736709</c:v>
                </c:pt>
                <c:pt idx="50">
                  <c:v>2070.6466836199979</c:v>
                </c:pt>
                <c:pt idx="51">
                  <c:v>2107.1560001599987</c:v>
                </c:pt>
                <c:pt idx="52">
                  <c:v>2143.6653167000018</c:v>
                </c:pt>
                <c:pt idx="53">
                  <c:v>2180.1746332400012</c:v>
                </c:pt>
                <c:pt idx="54">
                  <c:v>2216.6839497799997</c:v>
                </c:pt>
                <c:pt idx="55">
                  <c:v>2253.19326632</c:v>
                </c:pt>
                <c:pt idx="56">
                  <c:v>2289.7025828599999</c:v>
                </c:pt>
                <c:pt idx="57">
                  <c:v>2326.2118993999998</c:v>
                </c:pt>
                <c:pt idx="58">
                  <c:v>2362.7212159300002</c:v>
                </c:pt>
                <c:pt idx="59">
                  <c:v>2399.2305324700019</c:v>
                </c:pt>
                <c:pt idx="60">
                  <c:v>2435.7398490099981</c:v>
                </c:pt>
                <c:pt idx="61">
                  <c:v>2472.2491655499998</c:v>
                </c:pt>
                <c:pt idx="62">
                  <c:v>2508.7584820899997</c:v>
                </c:pt>
                <c:pt idx="63">
                  <c:v>2545.26779863</c:v>
                </c:pt>
                <c:pt idx="64">
                  <c:v>2581.7771151699999</c:v>
                </c:pt>
                <c:pt idx="65">
                  <c:v>2618.286431699998</c:v>
                </c:pt>
                <c:pt idx="66">
                  <c:v>2654.7957482400002</c:v>
                </c:pt>
                <c:pt idx="67">
                  <c:v>2691.3050647800001</c:v>
                </c:pt>
                <c:pt idx="68">
                  <c:v>2727.8143813199999</c:v>
                </c:pt>
                <c:pt idx="69">
                  <c:v>2764.3236978600012</c:v>
                </c:pt>
                <c:pt idx="70">
                  <c:v>2800.833014400002</c:v>
                </c:pt>
                <c:pt idx="71">
                  <c:v>2837.3423309400018</c:v>
                </c:pt>
                <c:pt idx="72">
                  <c:v>2873.8516474800012</c:v>
                </c:pt>
                <c:pt idx="73">
                  <c:v>2910.3609640099999</c:v>
                </c:pt>
                <c:pt idx="74">
                  <c:v>2946.8702805500002</c:v>
                </c:pt>
                <c:pt idx="75">
                  <c:v>2983.3795970900019</c:v>
                </c:pt>
                <c:pt idx="76">
                  <c:v>3018.4631089600002</c:v>
                </c:pt>
                <c:pt idx="77">
                  <c:v>3053.5466208199987</c:v>
                </c:pt>
                <c:pt idx="78">
                  <c:v>3088.6301326900025</c:v>
                </c:pt>
                <c:pt idx="79">
                  <c:v>3123.7136445599999</c:v>
                </c:pt>
                <c:pt idx="80">
                  <c:v>3158.7971564200002</c:v>
                </c:pt>
                <c:pt idx="81">
                  <c:v>3193.8806682899999</c:v>
                </c:pt>
                <c:pt idx="82">
                  <c:v>3228.9641801599987</c:v>
                </c:pt>
                <c:pt idx="83">
                  <c:v>3264.0476920199999</c:v>
                </c:pt>
                <c:pt idx="84">
                  <c:v>3299.1312038900019</c:v>
                </c:pt>
                <c:pt idx="85">
                  <c:v>3334.2147157599998</c:v>
                </c:pt>
                <c:pt idx="86">
                  <c:v>3369.2982276199987</c:v>
                </c:pt>
                <c:pt idx="87">
                  <c:v>3404.3817394900002</c:v>
                </c:pt>
                <c:pt idx="88">
                  <c:v>3439.4652513599999</c:v>
                </c:pt>
                <c:pt idx="89">
                  <c:v>3474.5487632199997</c:v>
                </c:pt>
                <c:pt idx="90">
                  <c:v>3509.6322750899999</c:v>
                </c:pt>
                <c:pt idx="91">
                  <c:v>3544.7157869500002</c:v>
                </c:pt>
                <c:pt idx="92">
                  <c:v>3579.7992988199999</c:v>
                </c:pt>
                <c:pt idx="93">
                  <c:v>3614.88281069</c:v>
                </c:pt>
                <c:pt idx="94">
                  <c:v>3649.9663225500012</c:v>
                </c:pt>
                <c:pt idx="95">
                  <c:v>3685.0498344199987</c:v>
                </c:pt>
                <c:pt idx="96">
                  <c:v>3720.133346290002</c:v>
                </c:pt>
                <c:pt idx="97">
                  <c:v>3755.2168581499982</c:v>
                </c:pt>
                <c:pt idx="98">
                  <c:v>3790.3003700200002</c:v>
                </c:pt>
                <c:pt idx="99">
                  <c:v>3825.3838818899999</c:v>
                </c:pt>
                <c:pt idx="100">
                  <c:v>3860.4673937500002</c:v>
                </c:pt>
                <c:pt idx="101">
                  <c:v>3895.5509056199999</c:v>
                </c:pt>
                <c:pt idx="102">
                  <c:v>3930.63441749</c:v>
                </c:pt>
                <c:pt idx="103">
                  <c:v>3965.7179293499998</c:v>
                </c:pt>
                <c:pt idx="104">
                  <c:v>4000.80144122</c:v>
                </c:pt>
                <c:pt idx="105">
                  <c:v>4035.8849530900002</c:v>
                </c:pt>
                <c:pt idx="106">
                  <c:v>4070.9684649499982</c:v>
                </c:pt>
                <c:pt idx="107">
                  <c:v>4106.0519768200002</c:v>
                </c:pt>
                <c:pt idx="108">
                  <c:v>4141.1354886900008</c:v>
                </c:pt>
                <c:pt idx="109">
                  <c:v>4176.2190005500024</c:v>
                </c:pt>
                <c:pt idx="110">
                  <c:v>4211.3025124200003</c:v>
                </c:pt>
                <c:pt idx="111">
                  <c:v>4246.3860242800038</c:v>
                </c:pt>
                <c:pt idx="112">
                  <c:v>4281.4695361500035</c:v>
                </c:pt>
                <c:pt idx="113">
                  <c:v>4316.5530480200005</c:v>
                </c:pt>
                <c:pt idx="114">
                  <c:v>4351.6365598800003</c:v>
                </c:pt>
                <c:pt idx="115">
                  <c:v>4386.7200717500036</c:v>
                </c:pt>
                <c:pt idx="116">
                  <c:v>4421.8035836200006</c:v>
                </c:pt>
                <c:pt idx="117">
                  <c:v>4456.8870954800004</c:v>
                </c:pt>
                <c:pt idx="118">
                  <c:v>4491.9706073499965</c:v>
                </c:pt>
                <c:pt idx="119">
                  <c:v>4527.0541192200008</c:v>
                </c:pt>
                <c:pt idx="120">
                  <c:v>4562.1376310800024</c:v>
                </c:pt>
                <c:pt idx="121">
                  <c:v>4597.2211429500003</c:v>
                </c:pt>
                <c:pt idx="122">
                  <c:v>4632.30465482</c:v>
                </c:pt>
                <c:pt idx="123">
                  <c:v>4667.3881666800044</c:v>
                </c:pt>
                <c:pt idx="124">
                  <c:v>4702.4716785500004</c:v>
                </c:pt>
                <c:pt idx="125">
                  <c:v>4737.5551904200038</c:v>
                </c:pt>
                <c:pt idx="126">
                  <c:v>4773.1783742100006</c:v>
                </c:pt>
                <c:pt idx="127">
                  <c:v>4808.80155801</c:v>
                </c:pt>
                <c:pt idx="128">
                  <c:v>4844.4247418099994</c:v>
                </c:pt>
                <c:pt idx="129">
                  <c:v>4880.0479256100007</c:v>
                </c:pt>
                <c:pt idx="130">
                  <c:v>4915.6711094100037</c:v>
                </c:pt>
                <c:pt idx="131">
                  <c:v>4951.2942932100004</c:v>
                </c:pt>
                <c:pt idx="132">
                  <c:v>4986.9174770099999</c:v>
                </c:pt>
                <c:pt idx="133">
                  <c:v>5022.5406608100002</c:v>
                </c:pt>
                <c:pt idx="134">
                  <c:v>5058.1638446100014</c:v>
                </c:pt>
                <c:pt idx="135">
                  <c:v>5093.7870284100009</c:v>
                </c:pt>
                <c:pt idx="136">
                  <c:v>5129.4102122099994</c:v>
                </c:pt>
                <c:pt idx="137">
                  <c:v>5165.0333960099997</c:v>
                </c:pt>
                <c:pt idx="138">
                  <c:v>5200.6565798100037</c:v>
                </c:pt>
                <c:pt idx="139">
                  <c:v>5236.2797636100004</c:v>
                </c:pt>
                <c:pt idx="140">
                  <c:v>5271.9029474100007</c:v>
                </c:pt>
                <c:pt idx="141">
                  <c:v>5307.5261312100038</c:v>
                </c:pt>
                <c:pt idx="142">
                  <c:v>5343.1493150100005</c:v>
                </c:pt>
                <c:pt idx="143">
                  <c:v>5378.7724988099999</c:v>
                </c:pt>
                <c:pt idx="144">
                  <c:v>5414.3956826100002</c:v>
                </c:pt>
                <c:pt idx="145">
                  <c:v>5450.0188664100024</c:v>
                </c:pt>
                <c:pt idx="146">
                  <c:v>5485.64205021</c:v>
                </c:pt>
                <c:pt idx="147">
                  <c:v>5521.265234010004</c:v>
                </c:pt>
                <c:pt idx="148">
                  <c:v>5556.8884178099997</c:v>
                </c:pt>
                <c:pt idx="149">
                  <c:v>5592.5116016100037</c:v>
                </c:pt>
                <c:pt idx="150">
                  <c:v>5628.1347854100004</c:v>
                </c:pt>
                <c:pt idx="151">
                  <c:v>5663.7579692100007</c:v>
                </c:pt>
                <c:pt idx="152">
                  <c:v>5699.3811530000003</c:v>
                </c:pt>
                <c:pt idx="153">
                  <c:v>5735.0043368000006</c:v>
                </c:pt>
                <c:pt idx="154">
                  <c:v>5770.6275206000037</c:v>
                </c:pt>
                <c:pt idx="155">
                  <c:v>5806.2507044000004</c:v>
                </c:pt>
                <c:pt idx="156">
                  <c:v>5841.8738881999998</c:v>
                </c:pt>
                <c:pt idx="157">
                  <c:v>5877.4970719999992</c:v>
                </c:pt>
                <c:pt idx="158">
                  <c:v>5913.1202558000014</c:v>
                </c:pt>
                <c:pt idx="159">
                  <c:v>5948.7434396000008</c:v>
                </c:pt>
                <c:pt idx="160">
                  <c:v>5984.3666234000075</c:v>
                </c:pt>
                <c:pt idx="161">
                  <c:v>6019.9898071999996</c:v>
                </c:pt>
                <c:pt idx="162">
                  <c:v>6055.6129910000063</c:v>
                </c:pt>
                <c:pt idx="163">
                  <c:v>6091.2361748000003</c:v>
                </c:pt>
                <c:pt idx="164">
                  <c:v>6126.8593586000006</c:v>
                </c:pt>
                <c:pt idx="165">
                  <c:v>6162.4825424000001</c:v>
                </c:pt>
                <c:pt idx="166">
                  <c:v>6198.1057262000004</c:v>
                </c:pt>
                <c:pt idx="167">
                  <c:v>6233.7289100000007</c:v>
                </c:pt>
                <c:pt idx="168">
                  <c:v>6269.3520938000001</c:v>
                </c:pt>
                <c:pt idx="169">
                  <c:v>6304.9752776000005</c:v>
                </c:pt>
                <c:pt idx="170">
                  <c:v>6340.5984614000035</c:v>
                </c:pt>
                <c:pt idx="171">
                  <c:v>6376.2216452000002</c:v>
                </c:pt>
                <c:pt idx="172">
                  <c:v>6413.3092204300037</c:v>
                </c:pt>
                <c:pt idx="173">
                  <c:v>6450.3967956500037</c:v>
                </c:pt>
                <c:pt idx="174">
                  <c:v>6487.4843708799999</c:v>
                </c:pt>
                <c:pt idx="175">
                  <c:v>6524.5719461100007</c:v>
                </c:pt>
                <c:pt idx="176">
                  <c:v>6561.6595213400014</c:v>
                </c:pt>
                <c:pt idx="177">
                  <c:v>6598.7470965600005</c:v>
                </c:pt>
                <c:pt idx="178">
                  <c:v>6635.8346717900004</c:v>
                </c:pt>
                <c:pt idx="179">
                  <c:v>6672.9222470200002</c:v>
                </c:pt>
                <c:pt idx="180">
                  <c:v>6710.0098222500001</c:v>
                </c:pt>
                <c:pt idx="181">
                  <c:v>6747.0973974699991</c:v>
                </c:pt>
                <c:pt idx="182">
                  <c:v>6784.1849727000008</c:v>
                </c:pt>
                <c:pt idx="183">
                  <c:v>6821.2725479299997</c:v>
                </c:pt>
                <c:pt idx="184">
                  <c:v>6858.3601231600051</c:v>
                </c:pt>
                <c:pt idx="185">
                  <c:v>6895.4476983799996</c:v>
                </c:pt>
                <c:pt idx="186">
                  <c:v>6932.5352736100003</c:v>
                </c:pt>
                <c:pt idx="187">
                  <c:v>6969.6228488400002</c:v>
                </c:pt>
                <c:pt idx="188">
                  <c:v>7006.7104240700037</c:v>
                </c:pt>
                <c:pt idx="189">
                  <c:v>7043.7979992899991</c:v>
                </c:pt>
                <c:pt idx="190">
                  <c:v>7080.8855745200044</c:v>
                </c:pt>
                <c:pt idx="191">
                  <c:v>7117.9731497499997</c:v>
                </c:pt>
                <c:pt idx="192">
                  <c:v>7155.0607249800014</c:v>
                </c:pt>
                <c:pt idx="193">
                  <c:v>7192.1483002099994</c:v>
                </c:pt>
                <c:pt idx="194">
                  <c:v>7229.2358754299994</c:v>
                </c:pt>
                <c:pt idx="195">
                  <c:v>7266.3234506600002</c:v>
                </c:pt>
                <c:pt idx="196">
                  <c:v>7303.41102589</c:v>
                </c:pt>
                <c:pt idx="197">
                  <c:v>7340.4986011200008</c:v>
                </c:pt>
                <c:pt idx="198">
                  <c:v>7377.5861763400007</c:v>
                </c:pt>
                <c:pt idx="199">
                  <c:v>7414.6737515700006</c:v>
                </c:pt>
                <c:pt idx="200">
                  <c:v>7451.7613268000014</c:v>
                </c:pt>
                <c:pt idx="201">
                  <c:v>7488.8489020299994</c:v>
                </c:pt>
                <c:pt idx="202">
                  <c:v>7525.9364772499985</c:v>
                </c:pt>
                <c:pt idx="203">
                  <c:v>7563.0240524800001</c:v>
                </c:pt>
                <c:pt idx="204">
                  <c:v>7600.1116277100036</c:v>
                </c:pt>
                <c:pt idx="205">
                  <c:v>7637.1992029400008</c:v>
                </c:pt>
                <c:pt idx="206">
                  <c:v>7674.2867781600007</c:v>
                </c:pt>
                <c:pt idx="207">
                  <c:v>7711.3743533899997</c:v>
                </c:pt>
                <c:pt idx="208">
                  <c:v>7748.4619286200004</c:v>
                </c:pt>
                <c:pt idx="209">
                  <c:v>7785.5495038500003</c:v>
                </c:pt>
                <c:pt idx="210">
                  <c:v>7822.6370790700003</c:v>
                </c:pt>
                <c:pt idx="211">
                  <c:v>7859.7246543000001</c:v>
                </c:pt>
                <c:pt idx="212">
                  <c:v>7896.8122295300063</c:v>
                </c:pt>
                <c:pt idx="213">
                  <c:v>7933.8998047600044</c:v>
                </c:pt>
                <c:pt idx="214">
                  <c:v>7970.9873799899997</c:v>
                </c:pt>
                <c:pt idx="215">
                  <c:v>8008.0749552099996</c:v>
                </c:pt>
                <c:pt idx="216">
                  <c:v>8045.162530440004</c:v>
                </c:pt>
                <c:pt idx="217">
                  <c:v>8082.2501056700003</c:v>
                </c:pt>
                <c:pt idx="218">
                  <c:v>8119.3376808999992</c:v>
                </c:pt>
                <c:pt idx="219">
                  <c:v>8156.4252561200001</c:v>
                </c:pt>
                <c:pt idx="220">
                  <c:v>8193.5128313500009</c:v>
                </c:pt>
                <c:pt idx="221">
                  <c:v>8230.6004065800007</c:v>
                </c:pt>
                <c:pt idx="222">
                  <c:v>8267.6879818100006</c:v>
                </c:pt>
                <c:pt idx="223">
                  <c:v>8304.7755570299996</c:v>
                </c:pt>
                <c:pt idx="224">
                  <c:v>8341.8631322599922</c:v>
                </c:pt>
                <c:pt idx="225">
                  <c:v>8378.9507074899921</c:v>
                </c:pt>
                <c:pt idx="226">
                  <c:v>8416.0382827200028</c:v>
                </c:pt>
                <c:pt idx="227">
                  <c:v>8453.1258579400001</c:v>
                </c:pt>
                <c:pt idx="228">
                  <c:v>8490.2134331699999</c:v>
                </c:pt>
                <c:pt idx="229">
                  <c:v>8527.3010083999998</c:v>
                </c:pt>
                <c:pt idx="230">
                  <c:v>8564.3885836299851</c:v>
                </c:pt>
                <c:pt idx="231">
                  <c:v>8601.4761588500005</c:v>
                </c:pt>
                <c:pt idx="232">
                  <c:v>8638.5637340799931</c:v>
                </c:pt>
                <c:pt idx="233">
                  <c:v>8675.6513093100002</c:v>
                </c:pt>
                <c:pt idx="234">
                  <c:v>8712.7388845400001</c:v>
                </c:pt>
                <c:pt idx="235">
                  <c:v>8749.8264597699927</c:v>
                </c:pt>
                <c:pt idx="236">
                  <c:v>8786.9140349899935</c:v>
                </c:pt>
                <c:pt idx="237">
                  <c:v>8824.001610219997</c:v>
                </c:pt>
                <c:pt idx="238">
                  <c:v>8861.0891854499914</c:v>
                </c:pt>
                <c:pt idx="239">
                  <c:v>8898.1767606799931</c:v>
                </c:pt>
                <c:pt idx="240">
                  <c:v>8935.2643358999994</c:v>
                </c:pt>
                <c:pt idx="241">
                  <c:v>8972.351911129992</c:v>
                </c:pt>
                <c:pt idx="242">
                  <c:v>9009.4394863600028</c:v>
                </c:pt>
                <c:pt idx="243">
                  <c:v>9046.5270615900008</c:v>
                </c:pt>
                <c:pt idx="244">
                  <c:v>9083.6146368099999</c:v>
                </c:pt>
                <c:pt idx="245">
                  <c:v>9123.7624484500084</c:v>
                </c:pt>
                <c:pt idx="246">
                  <c:v>9163.9102600799997</c:v>
                </c:pt>
                <c:pt idx="247">
                  <c:v>9204.0580717199991</c:v>
                </c:pt>
                <c:pt idx="248">
                  <c:v>9244.2058833499923</c:v>
                </c:pt>
                <c:pt idx="249">
                  <c:v>9284.3536949799873</c:v>
                </c:pt>
                <c:pt idx="250">
                  <c:v>9324.5015066199994</c:v>
                </c:pt>
                <c:pt idx="251">
                  <c:v>9364.6493182499999</c:v>
                </c:pt>
                <c:pt idx="252">
                  <c:v>9404.797129879993</c:v>
                </c:pt>
                <c:pt idx="253">
                  <c:v>9444.944941520007</c:v>
                </c:pt>
                <c:pt idx="254">
                  <c:v>9485.0927531500074</c:v>
                </c:pt>
                <c:pt idx="255">
                  <c:v>9525.2405647899996</c:v>
                </c:pt>
                <c:pt idx="256">
                  <c:v>9565.3883764199927</c:v>
                </c:pt>
                <c:pt idx="257">
                  <c:v>9605.5361880500004</c:v>
                </c:pt>
                <c:pt idx="258">
                  <c:v>9645.6839996899853</c:v>
                </c:pt>
                <c:pt idx="259">
                  <c:v>9685.8318113200003</c:v>
                </c:pt>
                <c:pt idx="260">
                  <c:v>9725.9796229499916</c:v>
                </c:pt>
                <c:pt idx="261">
                  <c:v>9766.1274345900001</c:v>
                </c:pt>
                <c:pt idx="262">
                  <c:v>9806.2752462200006</c:v>
                </c:pt>
                <c:pt idx="263">
                  <c:v>9846.4230578500083</c:v>
                </c:pt>
                <c:pt idx="264">
                  <c:v>9886.5708694899895</c:v>
                </c:pt>
                <c:pt idx="265">
                  <c:v>9926.7186811200008</c:v>
                </c:pt>
                <c:pt idx="266">
                  <c:v>9966.866492759993</c:v>
                </c:pt>
                <c:pt idx="267">
                  <c:v>10007.0143044</c:v>
                </c:pt>
                <c:pt idx="268">
                  <c:v>10047.162116</c:v>
                </c:pt>
                <c:pt idx="269">
                  <c:v>10087.309927699991</c:v>
                </c:pt>
                <c:pt idx="270">
                  <c:v>10127.457739299991</c:v>
                </c:pt>
                <c:pt idx="271">
                  <c:v>10167.6055509</c:v>
                </c:pt>
                <c:pt idx="272">
                  <c:v>10207.7533626</c:v>
                </c:pt>
                <c:pt idx="273">
                  <c:v>10247.901174199997</c:v>
                </c:pt>
                <c:pt idx="274">
                  <c:v>10288.0489858</c:v>
                </c:pt>
                <c:pt idx="275">
                  <c:v>10328.196797500004</c:v>
                </c:pt>
                <c:pt idx="276">
                  <c:v>10368.344609100002</c:v>
                </c:pt>
                <c:pt idx="277">
                  <c:v>10408.4924207</c:v>
                </c:pt>
                <c:pt idx="278">
                  <c:v>10448.640232400006</c:v>
                </c:pt>
                <c:pt idx="279">
                  <c:v>10488.788044000004</c:v>
                </c:pt>
                <c:pt idx="280">
                  <c:v>10528.935855600001</c:v>
                </c:pt>
                <c:pt idx="281">
                  <c:v>10569.083667299999</c:v>
                </c:pt>
                <c:pt idx="282">
                  <c:v>10609.231478900012</c:v>
                </c:pt>
                <c:pt idx="283">
                  <c:v>10649.379290499992</c:v>
                </c:pt>
                <c:pt idx="284">
                  <c:v>10689.5271022</c:v>
                </c:pt>
                <c:pt idx="285">
                  <c:v>10729.6749138</c:v>
                </c:pt>
                <c:pt idx="286">
                  <c:v>10769.822725399999</c:v>
                </c:pt>
                <c:pt idx="287">
                  <c:v>10809.9705371</c:v>
                </c:pt>
                <c:pt idx="288">
                  <c:v>10850.118348700007</c:v>
                </c:pt>
                <c:pt idx="289">
                  <c:v>10890.2661603</c:v>
                </c:pt>
                <c:pt idx="290">
                  <c:v>10930.413972</c:v>
                </c:pt>
                <c:pt idx="291">
                  <c:v>10970.561783599995</c:v>
                </c:pt>
                <c:pt idx="292">
                  <c:v>11010.7095952</c:v>
                </c:pt>
                <c:pt idx="293">
                  <c:v>11050.857406900001</c:v>
                </c:pt>
                <c:pt idx="294">
                  <c:v>11091.0052185</c:v>
                </c:pt>
                <c:pt idx="295">
                  <c:v>11131.1530301</c:v>
                </c:pt>
                <c:pt idx="296">
                  <c:v>11171.300841800004</c:v>
                </c:pt>
                <c:pt idx="297">
                  <c:v>11211.448653400001</c:v>
                </c:pt>
                <c:pt idx="298">
                  <c:v>11251.596465000002</c:v>
                </c:pt>
                <c:pt idx="299">
                  <c:v>11291.74427670001</c:v>
                </c:pt>
                <c:pt idx="300">
                  <c:v>11331.892088299999</c:v>
                </c:pt>
                <c:pt idx="301">
                  <c:v>11372.039899900001</c:v>
                </c:pt>
                <c:pt idx="302">
                  <c:v>11412.1877116</c:v>
                </c:pt>
                <c:pt idx="303">
                  <c:v>11452.335523199992</c:v>
                </c:pt>
                <c:pt idx="304">
                  <c:v>11491.234606000007</c:v>
                </c:pt>
                <c:pt idx="305">
                  <c:v>11530.133688700007</c:v>
                </c:pt>
                <c:pt idx="306">
                  <c:v>11569.032771500008</c:v>
                </c:pt>
                <c:pt idx="307">
                  <c:v>11607.9318542</c:v>
                </c:pt>
                <c:pt idx="308">
                  <c:v>11646.830937000001</c:v>
                </c:pt>
                <c:pt idx="309">
                  <c:v>11685.7300197</c:v>
                </c:pt>
                <c:pt idx="310">
                  <c:v>11724.629102499999</c:v>
                </c:pt>
                <c:pt idx="311">
                  <c:v>11763.528185200001</c:v>
                </c:pt>
                <c:pt idx="312">
                  <c:v>11802.427267999999</c:v>
                </c:pt>
                <c:pt idx="313">
                  <c:v>11841.3263508</c:v>
                </c:pt>
                <c:pt idx="314">
                  <c:v>11880.2254335</c:v>
                </c:pt>
                <c:pt idx="315">
                  <c:v>11919.124516300008</c:v>
                </c:pt>
                <c:pt idx="316">
                  <c:v>11958.023599</c:v>
                </c:pt>
                <c:pt idx="317">
                  <c:v>11996.922681800002</c:v>
                </c:pt>
                <c:pt idx="318">
                  <c:v>12035.8217645</c:v>
                </c:pt>
                <c:pt idx="319">
                  <c:v>12074.72084730001</c:v>
                </c:pt>
                <c:pt idx="320">
                  <c:v>12113.619930000001</c:v>
                </c:pt>
                <c:pt idx="321">
                  <c:v>12152.519012799999</c:v>
                </c:pt>
                <c:pt idx="322">
                  <c:v>12191.418095599995</c:v>
                </c:pt>
                <c:pt idx="323">
                  <c:v>12230.3171783</c:v>
                </c:pt>
                <c:pt idx="324">
                  <c:v>12269.216261100008</c:v>
                </c:pt>
                <c:pt idx="325">
                  <c:v>12308.1153438</c:v>
                </c:pt>
                <c:pt idx="326">
                  <c:v>12347.014426600002</c:v>
                </c:pt>
                <c:pt idx="327">
                  <c:v>12385.9135093</c:v>
                </c:pt>
                <c:pt idx="328">
                  <c:v>12424.812592099999</c:v>
                </c:pt>
                <c:pt idx="329">
                  <c:v>12463.711674800004</c:v>
                </c:pt>
                <c:pt idx="330">
                  <c:v>12502.610757600007</c:v>
                </c:pt>
                <c:pt idx="331">
                  <c:v>12541.5098404</c:v>
                </c:pt>
                <c:pt idx="332">
                  <c:v>12580.408923099989</c:v>
                </c:pt>
                <c:pt idx="333">
                  <c:v>12619.308005899999</c:v>
                </c:pt>
                <c:pt idx="334">
                  <c:v>12658.2070886</c:v>
                </c:pt>
                <c:pt idx="335">
                  <c:v>12697.106171400001</c:v>
                </c:pt>
                <c:pt idx="336">
                  <c:v>12736.0052541</c:v>
                </c:pt>
                <c:pt idx="337">
                  <c:v>12774.904336899999</c:v>
                </c:pt>
                <c:pt idx="338">
                  <c:v>12813.803419600001</c:v>
                </c:pt>
                <c:pt idx="339">
                  <c:v>12852.702502400007</c:v>
                </c:pt>
                <c:pt idx="340">
                  <c:v>12891.6015852</c:v>
                </c:pt>
                <c:pt idx="341">
                  <c:v>12930.5006679</c:v>
                </c:pt>
                <c:pt idx="342">
                  <c:v>12969.3997507</c:v>
                </c:pt>
                <c:pt idx="343">
                  <c:v>13008.298833399997</c:v>
                </c:pt>
                <c:pt idx="344">
                  <c:v>13047.197916200001</c:v>
                </c:pt>
                <c:pt idx="345">
                  <c:v>13086.096998899999</c:v>
                </c:pt>
                <c:pt idx="346">
                  <c:v>13124.996081699992</c:v>
                </c:pt>
                <c:pt idx="347">
                  <c:v>13163.895164399994</c:v>
                </c:pt>
                <c:pt idx="348">
                  <c:v>13202.794247200012</c:v>
                </c:pt>
                <c:pt idx="349">
                  <c:v>13241.69333</c:v>
                </c:pt>
                <c:pt idx="350">
                  <c:v>13280.592412700007</c:v>
                </c:pt>
                <c:pt idx="351">
                  <c:v>13319.4914955</c:v>
                </c:pt>
                <c:pt idx="352">
                  <c:v>13358.3905782</c:v>
                </c:pt>
                <c:pt idx="353">
                  <c:v>13397.289661000004</c:v>
                </c:pt>
                <c:pt idx="354">
                  <c:v>13436.1887437</c:v>
                </c:pt>
                <c:pt idx="355">
                  <c:v>13475.087826499992</c:v>
                </c:pt>
                <c:pt idx="356">
                  <c:v>13513.986909199994</c:v>
                </c:pt>
                <c:pt idx="357">
                  <c:v>13552.885991999987</c:v>
                </c:pt>
                <c:pt idx="358">
                  <c:v>13591.7850748</c:v>
                </c:pt>
                <c:pt idx="359">
                  <c:v>13630.684157500007</c:v>
                </c:pt>
                <c:pt idx="360">
                  <c:v>13669.583240300008</c:v>
                </c:pt>
                <c:pt idx="361">
                  <c:v>13708.482322999997</c:v>
                </c:pt>
                <c:pt idx="362">
                  <c:v>13743.148086300007</c:v>
                </c:pt>
                <c:pt idx="363">
                  <c:v>13777.8138497</c:v>
                </c:pt>
                <c:pt idx="364">
                  <c:v>13812.479612999992</c:v>
                </c:pt>
                <c:pt idx="365">
                  <c:v>13847.145376300006</c:v>
                </c:pt>
                <c:pt idx="366">
                  <c:v>13881.811139599991</c:v>
                </c:pt>
                <c:pt idx="367">
                  <c:v>13916.476902999993</c:v>
                </c:pt>
                <c:pt idx="368">
                  <c:v>13951.142666300007</c:v>
                </c:pt>
                <c:pt idx="369">
                  <c:v>13985.808429599992</c:v>
                </c:pt>
                <c:pt idx="370">
                  <c:v>14020.474192899999</c:v>
                </c:pt>
                <c:pt idx="371">
                  <c:v>14055.139956300007</c:v>
                </c:pt>
                <c:pt idx="372">
                  <c:v>14089.805719599994</c:v>
                </c:pt>
                <c:pt idx="373">
                  <c:v>14124.4714829</c:v>
                </c:pt>
                <c:pt idx="374">
                  <c:v>14159.137246200007</c:v>
                </c:pt>
                <c:pt idx="375">
                  <c:v>14193.803009599997</c:v>
                </c:pt>
                <c:pt idx="376">
                  <c:v>14228.4687729</c:v>
                </c:pt>
                <c:pt idx="377">
                  <c:v>14263.134536200007</c:v>
                </c:pt>
                <c:pt idx="378">
                  <c:v>14297.800299500001</c:v>
                </c:pt>
                <c:pt idx="379">
                  <c:v>14332.466062900001</c:v>
                </c:pt>
                <c:pt idx="380">
                  <c:v>14367.1318262</c:v>
                </c:pt>
                <c:pt idx="381">
                  <c:v>14401.7975895</c:v>
                </c:pt>
                <c:pt idx="382">
                  <c:v>14436.463352799999</c:v>
                </c:pt>
                <c:pt idx="383">
                  <c:v>14471.1291162</c:v>
                </c:pt>
                <c:pt idx="384">
                  <c:v>14505.794879499999</c:v>
                </c:pt>
                <c:pt idx="385">
                  <c:v>14540.460642800002</c:v>
                </c:pt>
                <c:pt idx="386">
                  <c:v>14575.126406100007</c:v>
                </c:pt>
                <c:pt idx="387">
                  <c:v>14609.7921694</c:v>
                </c:pt>
                <c:pt idx="388">
                  <c:v>14644.457932799991</c:v>
                </c:pt>
                <c:pt idx="389">
                  <c:v>14679.123696100007</c:v>
                </c:pt>
                <c:pt idx="390">
                  <c:v>14713.789459400004</c:v>
                </c:pt>
                <c:pt idx="391">
                  <c:v>14748.455222699993</c:v>
                </c:pt>
                <c:pt idx="392">
                  <c:v>14783.120986100002</c:v>
                </c:pt>
                <c:pt idx="393">
                  <c:v>14817.7867494</c:v>
                </c:pt>
                <c:pt idx="394">
                  <c:v>14852.4525127</c:v>
                </c:pt>
                <c:pt idx="395">
                  <c:v>14887.118275999999</c:v>
                </c:pt>
                <c:pt idx="396">
                  <c:v>14921.7840394</c:v>
                </c:pt>
                <c:pt idx="397">
                  <c:v>14956.449802700006</c:v>
                </c:pt>
                <c:pt idx="398">
                  <c:v>14991.115566</c:v>
                </c:pt>
                <c:pt idx="399">
                  <c:v>15025.7813293</c:v>
                </c:pt>
                <c:pt idx="400">
                  <c:v>15060.4470927</c:v>
                </c:pt>
                <c:pt idx="401">
                  <c:v>15095.112856000007</c:v>
                </c:pt>
                <c:pt idx="402">
                  <c:v>15129.778619299992</c:v>
                </c:pt>
                <c:pt idx="403">
                  <c:v>15164.444382600002</c:v>
                </c:pt>
                <c:pt idx="404">
                  <c:v>15199.110146000006</c:v>
                </c:pt>
                <c:pt idx="405">
                  <c:v>15233.775909299993</c:v>
                </c:pt>
                <c:pt idx="406">
                  <c:v>15268.4416726</c:v>
                </c:pt>
                <c:pt idx="407">
                  <c:v>15303.107435899999</c:v>
                </c:pt>
                <c:pt idx="408">
                  <c:v>15337.7731993</c:v>
                </c:pt>
                <c:pt idx="409">
                  <c:v>15372.438962599999</c:v>
                </c:pt>
                <c:pt idx="410">
                  <c:v>15407.104725900002</c:v>
                </c:pt>
                <c:pt idx="411">
                  <c:v>15441.7704892</c:v>
                </c:pt>
                <c:pt idx="412">
                  <c:v>15476.4362526</c:v>
                </c:pt>
                <c:pt idx="413">
                  <c:v>15511.1020159</c:v>
                </c:pt>
                <c:pt idx="414">
                  <c:v>15545.767779199999</c:v>
                </c:pt>
                <c:pt idx="415">
                  <c:v>15580.43354250001</c:v>
                </c:pt>
                <c:pt idx="416">
                  <c:v>15615.099305899999</c:v>
                </c:pt>
                <c:pt idx="417">
                  <c:v>15649.765069200001</c:v>
                </c:pt>
                <c:pt idx="418">
                  <c:v>15684.4308325</c:v>
                </c:pt>
                <c:pt idx="419">
                  <c:v>15719.0965958</c:v>
                </c:pt>
                <c:pt idx="420">
                  <c:v>15753.762359099999</c:v>
                </c:pt>
                <c:pt idx="421">
                  <c:v>15788.4281225</c:v>
                </c:pt>
                <c:pt idx="422">
                  <c:v>15823.093885800006</c:v>
                </c:pt>
                <c:pt idx="423">
                  <c:v>15855.116525699992</c:v>
                </c:pt>
                <c:pt idx="424">
                  <c:v>15887.1391656</c:v>
                </c:pt>
                <c:pt idx="425">
                  <c:v>15919.161805600001</c:v>
                </c:pt>
                <c:pt idx="426">
                  <c:v>15951.18444550001</c:v>
                </c:pt>
                <c:pt idx="427">
                  <c:v>15983.207085399999</c:v>
                </c:pt>
                <c:pt idx="428">
                  <c:v>16015.229725300007</c:v>
                </c:pt>
                <c:pt idx="429">
                  <c:v>16047.252365300004</c:v>
                </c:pt>
                <c:pt idx="430">
                  <c:v>16079.275005199999</c:v>
                </c:pt>
                <c:pt idx="431">
                  <c:v>16111.297645099999</c:v>
                </c:pt>
                <c:pt idx="432">
                  <c:v>16143.320285</c:v>
                </c:pt>
                <c:pt idx="433">
                  <c:v>16175.342924899995</c:v>
                </c:pt>
                <c:pt idx="434">
                  <c:v>16207.365564899992</c:v>
                </c:pt>
                <c:pt idx="435">
                  <c:v>16239.3882048</c:v>
                </c:pt>
                <c:pt idx="436">
                  <c:v>16271.4108447</c:v>
                </c:pt>
                <c:pt idx="437">
                  <c:v>16303.4334846</c:v>
                </c:pt>
                <c:pt idx="438">
                  <c:v>16335.456124599985</c:v>
                </c:pt>
                <c:pt idx="439">
                  <c:v>16367.4787645</c:v>
                </c:pt>
                <c:pt idx="440">
                  <c:v>16399.501404400005</c:v>
                </c:pt>
                <c:pt idx="441">
                  <c:v>16431.5240443</c:v>
                </c:pt>
                <c:pt idx="442">
                  <c:v>16463.546684300014</c:v>
                </c:pt>
                <c:pt idx="443">
                  <c:v>16495.569324200005</c:v>
                </c:pt>
                <c:pt idx="444">
                  <c:v>16527.5919641</c:v>
                </c:pt>
                <c:pt idx="445">
                  <c:v>16559.614603999984</c:v>
                </c:pt>
                <c:pt idx="446">
                  <c:v>16591.637243899986</c:v>
                </c:pt>
                <c:pt idx="447">
                  <c:v>16623.6598839</c:v>
                </c:pt>
                <c:pt idx="448">
                  <c:v>16655.682523799998</c:v>
                </c:pt>
                <c:pt idx="449">
                  <c:v>16687.705163700015</c:v>
                </c:pt>
                <c:pt idx="450">
                  <c:v>16719.727803600024</c:v>
                </c:pt>
                <c:pt idx="451">
                  <c:v>16751.750443600005</c:v>
                </c:pt>
                <c:pt idx="452">
                  <c:v>16783.773083500015</c:v>
                </c:pt>
                <c:pt idx="453">
                  <c:v>16815.795723399999</c:v>
                </c:pt>
                <c:pt idx="454">
                  <c:v>16847.818363299997</c:v>
                </c:pt>
                <c:pt idx="455">
                  <c:v>16879.841003199999</c:v>
                </c:pt>
                <c:pt idx="456">
                  <c:v>16911.863643199998</c:v>
                </c:pt>
                <c:pt idx="457">
                  <c:v>16943.886283100015</c:v>
                </c:pt>
                <c:pt idx="458">
                  <c:v>16975.908922999999</c:v>
                </c:pt>
                <c:pt idx="459">
                  <c:v>17007.931562899987</c:v>
                </c:pt>
                <c:pt idx="460">
                  <c:v>17039.9542029</c:v>
                </c:pt>
                <c:pt idx="461">
                  <c:v>17071.976842800013</c:v>
                </c:pt>
                <c:pt idx="462">
                  <c:v>17103.999482700019</c:v>
                </c:pt>
                <c:pt idx="463">
                  <c:v>17136.022122599999</c:v>
                </c:pt>
                <c:pt idx="464">
                  <c:v>17168.044762599999</c:v>
                </c:pt>
                <c:pt idx="465">
                  <c:v>17200.067402500019</c:v>
                </c:pt>
                <c:pt idx="466">
                  <c:v>17232.090042399996</c:v>
                </c:pt>
                <c:pt idx="467">
                  <c:v>17264.112682299998</c:v>
                </c:pt>
                <c:pt idx="468">
                  <c:v>17296.1353222</c:v>
                </c:pt>
                <c:pt idx="469">
                  <c:v>17328.157962199992</c:v>
                </c:pt>
                <c:pt idx="470">
                  <c:v>17360.180602100001</c:v>
                </c:pt>
                <c:pt idx="471">
                  <c:v>17392.203242</c:v>
                </c:pt>
                <c:pt idx="472">
                  <c:v>17424.225881900024</c:v>
                </c:pt>
                <c:pt idx="473">
                  <c:v>17456.248521900001</c:v>
                </c:pt>
                <c:pt idx="474">
                  <c:v>17488.271161799999</c:v>
                </c:pt>
                <c:pt idx="475">
                  <c:v>17520.29380170002</c:v>
                </c:pt>
                <c:pt idx="476">
                  <c:v>17552.3164416</c:v>
                </c:pt>
                <c:pt idx="477">
                  <c:v>17584.339081499984</c:v>
                </c:pt>
                <c:pt idx="478">
                  <c:v>17616.361721500001</c:v>
                </c:pt>
                <c:pt idx="479">
                  <c:v>17648.3843614</c:v>
                </c:pt>
                <c:pt idx="480">
                  <c:v>17680.407001300009</c:v>
                </c:pt>
                <c:pt idx="481">
                  <c:v>17712.4296412</c:v>
                </c:pt>
                <c:pt idx="482">
                  <c:v>17744.452281200014</c:v>
                </c:pt>
                <c:pt idx="483">
                  <c:v>17776.474921100005</c:v>
                </c:pt>
                <c:pt idx="484">
                  <c:v>17808.497561</c:v>
                </c:pt>
                <c:pt idx="485">
                  <c:v>17839.156139299997</c:v>
                </c:pt>
                <c:pt idx="486">
                  <c:v>17869.814717599984</c:v>
                </c:pt>
                <c:pt idx="487">
                  <c:v>17900.473295800013</c:v>
                </c:pt>
                <c:pt idx="488">
                  <c:v>17931.1318741</c:v>
                </c:pt>
                <c:pt idx="489">
                  <c:v>17961.790452400001</c:v>
                </c:pt>
                <c:pt idx="490">
                  <c:v>17992.449030700001</c:v>
                </c:pt>
                <c:pt idx="491">
                  <c:v>18023.107608999984</c:v>
                </c:pt>
                <c:pt idx="492">
                  <c:v>18053.766187300014</c:v>
                </c:pt>
                <c:pt idx="493">
                  <c:v>18084.424765500014</c:v>
                </c:pt>
                <c:pt idx="494">
                  <c:v>18115.083343800001</c:v>
                </c:pt>
                <c:pt idx="495">
                  <c:v>18145.741922099998</c:v>
                </c:pt>
                <c:pt idx="496">
                  <c:v>18176.400500399996</c:v>
                </c:pt>
                <c:pt idx="497">
                  <c:v>18207.059078699982</c:v>
                </c:pt>
                <c:pt idx="498">
                  <c:v>18237.717656899982</c:v>
                </c:pt>
                <c:pt idx="499">
                  <c:v>18268.376235200001</c:v>
                </c:pt>
                <c:pt idx="500">
                  <c:v>18299.034813499999</c:v>
                </c:pt>
                <c:pt idx="501">
                  <c:v>18329.6933918</c:v>
                </c:pt>
                <c:pt idx="502">
                  <c:v>18360.351970099986</c:v>
                </c:pt>
                <c:pt idx="503">
                  <c:v>18391.010548299982</c:v>
                </c:pt>
                <c:pt idx="504">
                  <c:v>18421.669126600002</c:v>
                </c:pt>
                <c:pt idx="505">
                  <c:v>18452.327704899999</c:v>
                </c:pt>
                <c:pt idx="506">
                  <c:v>18482.986283200029</c:v>
                </c:pt>
                <c:pt idx="507">
                  <c:v>18513.644861500001</c:v>
                </c:pt>
                <c:pt idx="508">
                  <c:v>18544.303439700001</c:v>
                </c:pt>
                <c:pt idx="509">
                  <c:v>18574.962017999998</c:v>
                </c:pt>
                <c:pt idx="510">
                  <c:v>18605.620596299996</c:v>
                </c:pt>
                <c:pt idx="511">
                  <c:v>18636.2791746</c:v>
                </c:pt>
                <c:pt idx="512">
                  <c:v>18666.937752900001</c:v>
                </c:pt>
                <c:pt idx="513">
                  <c:v>18697.596331199999</c:v>
                </c:pt>
                <c:pt idx="514">
                  <c:v>18728.254909399984</c:v>
                </c:pt>
                <c:pt idx="515">
                  <c:v>18758.913487700014</c:v>
                </c:pt>
                <c:pt idx="516">
                  <c:v>18789.572065999997</c:v>
                </c:pt>
                <c:pt idx="517">
                  <c:v>18820.230644300002</c:v>
                </c:pt>
                <c:pt idx="518">
                  <c:v>18850.889222599992</c:v>
                </c:pt>
                <c:pt idx="519">
                  <c:v>18881.547800800014</c:v>
                </c:pt>
                <c:pt idx="520">
                  <c:v>18912.2063791</c:v>
                </c:pt>
                <c:pt idx="521">
                  <c:v>18942.864957399986</c:v>
                </c:pt>
                <c:pt idx="522">
                  <c:v>18973.523535699998</c:v>
                </c:pt>
                <c:pt idx="523">
                  <c:v>19004.182113999999</c:v>
                </c:pt>
                <c:pt idx="524">
                  <c:v>19034.840692199999</c:v>
                </c:pt>
                <c:pt idx="525">
                  <c:v>19065.499270499986</c:v>
                </c:pt>
                <c:pt idx="526">
                  <c:v>19096.157848799998</c:v>
                </c:pt>
                <c:pt idx="527">
                  <c:v>19126.816427099984</c:v>
                </c:pt>
                <c:pt idx="528">
                  <c:v>19157.475005400014</c:v>
                </c:pt>
                <c:pt idx="529">
                  <c:v>19188.1335836</c:v>
                </c:pt>
                <c:pt idx="530">
                  <c:v>19218.792161900001</c:v>
                </c:pt>
                <c:pt idx="531">
                  <c:v>19249.450740200005</c:v>
                </c:pt>
                <c:pt idx="532">
                  <c:v>19280.109318499974</c:v>
                </c:pt>
                <c:pt idx="533">
                  <c:v>19310.767896800015</c:v>
                </c:pt>
                <c:pt idx="534">
                  <c:v>19341.426475100019</c:v>
                </c:pt>
                <c:pt idx="535">
                  <c:v>19372.085053300001</c:v>
                </c:pt>
                <c:pt idx="536">
                  <c:v>19402.743631599998</c:v>
                </c:pt>
                <c:pt idx="537">
                  <c:v>19433.402209899996</c:v>
                </c:pt>
                <c:pt idx="538">
                  <c:v>19464.060788200015</c:v>
                </c:pt>
                <c:pt idx="539">
                  <c:v>19494.719366499972</c:v>
                </c:pt>
                <c:pt idx="540">
                  <c:v>19525.377944700005</c:v>
                </c:pt>
                <c:pt idx="541">
                  <c:v>19556.036522999992</c:v>
                </c:pt>
                <c:pt idx="542">
                  <c:v>19586.6951013</c:v>
                </c:pt>
                <c:pt idx="543">
                  <c:v>19617.353679599986</c:v>
                </c:pt>
                <c:pt idx="544">
                  <c:v>19648.012257899976</c:v>
                </c:pt>
                <c:pt idx="545">
                  <c:v>19678.670836099984</c:v>
                </c:pt>
                <c:pt idx="546">
                  <c:v>19709.329414399996</c:v>
                </c:pt>
                <c:pt idx="547">
                  <c:v>19739.987992700029</c:v>
                </c:pt>
                <c:pt idx="548">
                  <c:v>19770.646570999987</c:v>
                </c:pt>
                <c:pt idx="549">
                  <c:v>19801.305149299998</c:v>
                </c:pt>
                <c:pt idx="550">
                  <c:v>19831.963727499999</c:v>
                </c:pt>
                <c:pt idx="551">
                  <c:v>19862.6223058</c:v>
                </c:pt>
                <c:pt idx="552">
                  <c:v>19893.28088410003</c:v>
                </c:pt>
                <c:pt idx="553">
                  <c:v>19923.939462400002</c:v>
                </c:pt>
                <c:pt idx="554">
                  <c:v>19954.598040699999</c:v>
                </c:pt>
                <c:pt idx="555">
                  <c:v>19985.256619</c:v>
                </c:pt>
                <c:pt idx="556">
                  <c:v>20015.915197200015</c:v>
                </c:pt>
                <c:pt idx="557">
                  <c:v>20046.573775500001</c:v>
                </c:pt>
                <c:pt idx="558">
                  <c:v>20077.232353799998</c:v>
                </c:pt>
                <c:pt idx="559">
                  <c:v>20107.890932099996</c:v>
                </c:pt>
                <c:pt idx="560">
                  <c:v>20138.549510399982</c:v>
                </c:pt>
                <c:pt idx="561">
                  <c:v>20169.208088600015</c:v>
                </c:pt>
                <c:pt idx="562">
                  <c:v>20199.866666899987</c:v>
                </c:pt>
                <c:pt idx="563">
                  <c:v>20230.525245199999</c:v>
                </c:pt>
                <c:pt idx="564">
                  <c:v>20261.183823500014</c:v>
                </c:pt>
                <c:pt idx="565">
                  <c:v>20291.842401800001</c:v>
                </c:pt>
                <c:pt idx="566">
                  <c:v>20322.500980000001</c:v>
                </c:pt>
                <c:pt idx="567">
                  <c:v>20353.159558299973</c:v>
                </c:pt>
                <c:pt idx="568">
                  <c:v>20383.818136599992</c:v>
                </c:pt>
                <c:pt idx="569">
                  <c:v>20414.476714900014</c:v>
                </c:pt>
                <c:pt idx="570">
                  <c:v>20445.135293200001</c:v>
                </c:pt>
                <c:pt idx="571">
                  <c:v>20475.793871400001</c:v>
                </c:pt>
                <c:pt idx="572">
                  <c:v>20506.452449699998</c:v>
                </c:pt>
                <c:pt idx="573">
                  <c:v>20537.111027999974</c:v>
                </c:pt>
                <c:pt idx="574">
                  <c:v>20567.769606299997</c:v>
                </c:pt>
                <c:pt idx="575">
                  <c:v>20598.428184600034</c:v>
                </c:pt>
                <c:pt idx="576">
                  <c:v>20629.086762800001</c:v>
                </c:pt>
                <c:pt idx="577">
                  <c:v>20659.745341099999</c:v>
                </c:pt>
                <c:pt idx="578">
                  <c:v>20690.4039194</c:v>
                </c:pt>
                <c:pt idx="579">
                  <c:v>20721.062497700019</c:v>
                </c:pt>
                <c:pt idx="580">
                  <c:v>20751.721076000002</c:v>
                </c:pt>
                <c:pt idx="581">
                  <c:v>20782.379654299992</c:v>
                </c:pt>
                <c:pt idx="582">
                  <c:v>20813.038232499996</c:v>
                </c:pt>
                <c:pt idx="583">
                  <c:v>20843.6968108</c:v>
                </c:pt>
                <c:pt idx="584">
                  <c:v>20874.355389100001</c:v>
                </c:pt>
                <c:pt idx="585">
                  <c:v>20905.013967399969</c:v>
                </c:pt>
                <c:pt idx="586">
                  <c:v>20935.672545699996</c:v>
                </c:pt>
                <c:pt idx="587">
                  <c:v>20966.3311239</c:v>
                </c:pt>
              </c:numCache>
            </c:numRef>
          </c:xVal>
          <c:yVal>
            <c:numRef>
              <c:f>'Mag V'!$O$2:$O$589</c:f>
              <c:numCache>
                <c:formatCode>General</c:formatCode>
                <c:ptCount val="5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5.69507E-3</c:v>
                </c:pt>
                <c:pt idx="18">
                  <c:v>1.1903530000000016E-2</c:v>
                </c:pt>
                <c:pt idx="19">
                  <c:v>1.9467380000000013E-2</c:v>
                </c:pt>
                <c:pt idx="20">
                  <c:v>2.4979980000000002E-2</c:v>
                </c:pt>
                <c:pt idx="21">
                  <c:v>3.0002630000000002E-2</c:v>
                </c:pt>
                <c:pt idx="22">
                  <c:v>4.2590530000000036E-2</c:v>
                </c:pt>
                <c:pt idx="23">
                  <c:v>5.5178430000000014E-2</c:v>
                </c:pt>
                <c:pt idx="24">
                  <c:v>6.3605200000000001E-2</c:v>
                </c:pt>
                <c:pt idx="25">
                  <c:v>7.4730600000000078E-2</c:v>
                </c:pt>
                <c:pt idx="26">
                  <c:v>7.6796960000000053E-2</c:v>
                </c:pt>
                <c:pt idx="27">
                  <c:v>7.7328759999999996E-2</c:v>
                </c:pt>
                <c:pt idx="28">
                  <c:v>7.5518139999999984E-2</c:v>
                </c:pt>
                <c:pt idx="29">
                  <c:v>7.2081119999999999E-2</c:v>
                </c:pt>
                <c:pt idx="30">
                  <c:v>7.3246579999999992E-2</c:v>
                </c:pt>
                <c:pt idx="31">
                  <c:v>7.7180819999999997E-2</c:v>
                </c:pt>
                <c:pt idx="32">
                  <c:v>7.6031920000000003E-2</c:v>
                </c:pt>
                <c:pt idx="33">
                  <c:v>7.6695819999999998E-2</c:v>
                </c:pt>
                <c:pt idx="34">
                  <c:v>7.8944450000000013E-2</c:v>
                </c:pt>
                <c:pt idx="35">
                  <c:v>7.9680749999999995E-2</c:v>
                </c:pt>
                <c:pt idx="36">
                  <c:v>8.9942590000000003E-2</c:v>
                </c:pt>
                <c:pt idx="37">
                  <c:v>9.5306820000000028E-2</c:v>
                </c:pt>
                <c:pt idx="38">
                  <c:v>0.10234457999999999</c:v>
                </c:pt>
                <c:pt idx="39">
                  <c:v>0.10891945</c:v>
                </c:pt>
                <c:pt idx="40">
                  <c:v>0.11678338999999997</c:v>
                </c:pt>
                <c:pt idx="41">
                  <c:v>0.12239249999999999</c:v>
                </c:pt>
                <c:pt idx="42">
                  <c:v>0.11998861000000001</c:v>
                </c:pt>
                <c:pt idx="43">
                  <c:v>0.11519219999999999</c:v>
                </c:pt>
                <c:pt idx="44">
                  <c:v>0.11690150000000002</c:v>
                </c:pt>
                <c:pt idx="45">
                  <c:v>0.11576000000000006</c:v>
                </c:pt>
                <c:pt idx="46">
                  <c:v>0.1189486</c:v>
                </c:pt>
                <c:pt idx="47">
                  <c:v>0.12438660000000007</c:v>
                </c:pt>
                <c:pt idx="48">
                  <c:v>0.13284840000000012</c:v>
                </c:pt>
                <c:pt idx="49">
                  <c:v>0.13161641000000004</c:v>
                </c:pt>
                <c:pt idx="50">
                  <c:v>0.1276202099999999</c:v>
                </c:pt>
                <c:pt idx="51">
                  <c:v>0.12360001000000002</c:v>
                </c:pt>
                <c:pt idx="52">
                  <c:v>0.12457420000000009</c:v>
                </c:pt>
                <c:pt idx="53">
                  <c:v>0.1286395099999999</c:v>
                </c:pt>
                <c:pt idx="54">
                  <c:v>0.13863691</c:v>
                </c:pt>
                <c:pt idx="55">
                  <c:v>0.14478271000000004</c:v>
                </c:pt>
                <c:pt idx="56">
                  <c:v>0.14648041000000017</c:v>
                </c:pt>
                <c:pt idx="57">
                  <c:v>0.14280191000000003</c:v>
                </c:pt>
                <c:pt idx="58">
                  <c:v>0.13552921000000001</c:v>
                </c:pt>
                <c:pt idx="59">
                  <c:v>0.14049060000000013</c:v>
                </c:pt>
                <c:pt idx="60">
                  <c:v>0.14363790000000001</c:v>
                </c:pt>
                <c:pt idx="61">
                  <c:v>0.14307328000000011</c:v>
                </c:pt>
                <c:pt idx="62">
                  <c:v>0.14242850000000001</c:v>
                </c:pt>
                <c:pt idx="63">
                  <c:v>0.13859888000000017</c:v>
                </c:pt>
                <c:pt idx="64">
                  <c:v>0.12485562000000007</c:v>
                </c:pt>
                <c:pt idx="65">
                  <c:v>0.12349201999999999</c:v>
                </c:pt>
                <c:pt idx="66">
                  <c:v>0.12177992000000006</c:v>
                </c:pt>
                <c:pt idx="67">
                  <c:v>0.12629412000000001</c:v>
                </c:pt>
                <c:pt idx="68">
                  <c:v>0.12922602</c:v>
                </c:pt>
                <c:pt idx="69">
                  <c:v>0.13205332</c:v>
                </c:pt>
                <c:pt idx="70">
                  <c:v>0.13561862000000002</c:v>
                </c:pt>
                <c:pt idx="71">
                  <c:v>0.13920754000000013</c:v>
                </c:pt>
                <c:pt idx="72">
                  <c:v>0.14774922000000018</c:v>
                </c:pt>
                <c:pt idx="73">
                  <c:v>0.15680994000000012</c:v>
                </c:pt>
                <c:pt idx="74">
                  <c:v>0.1671222</c:v>
                </c:pt>
                <c:pt idx="75">
                  <c:v>0.16949770000000011</c:v>
                </c:pt>
                <c:pt idx="76">
                  <c:v>0.17442940000000018</c:v>
                </c:pt>
                <c:pt idx="77">
                  <c:v>0.17336720000000011</c:v>
                </c:pt>
                <c:pt idx="78">
                  <c:v>0.17461320000000013</c:v>
                </c:pt>
                <c:pt idx="79">
                  <c:v>0.17500210000000013</c:v>
                </c:pt>
                <c:pt idx="80">
                  <c:v>0.17512950000000002</c:v>
                </c:pt>
                <c:pt idx="81">
                  <c:v>0.18183510000000014</c:v>
                </c:pt>
                <c:pt idx="82">
                  <c:v>0.18420460000000013</c:v>
                </c:pt>
                <c:pt idx="83">
                  <c:v>0.18933190000000014</c:v>
                </c:pt>
                <c:pt idx="84">
                  <c:v>0.19724000000000014</c:v>
                </c:pt>
                <c:pt idx="85">
                  <c:v>0.2067215</c:v>
                </c:pt>
                <c:pt idx="86">
                  <c:v>0.20594100000000012</c:v>
                </c:pt>
                <c:pt idx="87">
                  <c:v>0.21121620000000024</c:v>
                </c:pt>
                <c:pt idx="88">
                  <c:v>0.21715860000000001</c:v>
                </c:pt>
                <c:pt idx="89">
                  <c:v>0.22103639999999999</c:v>
                </c:pt>
                <c:pt idx="90">
                  <c:v>0.22517569999999987</c:v>
                </c:pt>
                <c:pt idx="91">
                  <c:v>0.22982379999999997</c:v>
                </c:pt>
                <c:pt idx="92">
                  <c:v>0.23279990000000012</c:v>
                </c:pt>
                <c:pt idx="93">
                  <c:v>0.23085800000000006</c:v>
                </c:pt>
                <c:pt idx="94">
                  <c:v>0.22493600000000014</c:v>
                </c:pt>
                <c:pt idx="95">
                  <c:v>0.21929140000000022</c:v>
                </c:pt>
                <c:pt idx="96">
                  <c:v>0.22172719999999999</c:v>
                </c:pt>
                <c:pt idx="97">
                  <c:v>0.22447769999999995</c:v>
                </c:pt>
                <c:pt idx="98">
                  <c:v>0.2263085</c:v>
                </c:pt>
                <c:pt idx="99">
                  <c:v>0.23365759999999997</c:v>
                </c:pt>
                <c:pt idx="100">
                  <c:v>0.24379280000000009</c:v>
                </c:pt>
                <c:pt idx="101">
                  <c:v>0.25066810000000006</c:v>
                </c:pt>
                <c:pt idx="102">
                  <c:v>0.25921540000000004</c:v>
                </c:pt>
                <c:pt idx="103">
                  <c:v>0.2651926</c:v>
                </c:pt>
                <c:pt idx="104">
                  <c:v>0.2776555</c:v>
                </c:pt>
                <c:pt idx="105">
                  <c:v>0.29027400000000025</c:v>
                </c:pt>
                <c:pt idx="106">
                  <c:v>0.30138380000000037</c:v>
                </c:pt>
                <c:pt idx="107">
                  <c:v>0.31624970000000002</c:v>
                </c:pt>
                <c:pt idx="108">
                  <c:v>0.33129440000000027</c:v>
                </c:pt>
                <c:pt idx="109">
                  <c:v>0.34402540000000026</c:v>
                </c:pt>
                <c:pt idx="110">
                  <c:v>0.35164030000000002</c:v>
                </c:pt>
                <c:pt idx="111">
                  <c:v>0.36063590000000001</c:v>
                </c:pt>
                <c:pt idx="112">
                  <c:v>0.37272730000000026</c:v>
                </c:pt>
                <c:pt idx="113">
                  <c:v>0.38207820000000037</c:v>
                </c:pt>
                <c:pt idx="114">
                  <c:v>0.38494340000000021</c:v>
                </c:pt>
                <c:pt idx="115">
                  <c:v>0.39057650000000044</c:v>
                </c:pt>
                <c:pt idx="116">
                  <c:v>0.39793550000000022</c:v>
                </c:pt>
                <c:pt idx="117">
                  <c:v>0.40212850000000022</c:v>
                </c:pt>
                <c:pt idx="118">
                  <c:v>0.40159700000000004</c:v>
                </c:pt>
                <c:pt idx="119">
                  <c:v>0.40266150000000001</c:v>
                </c:pt>
                <c:pt idx="120">
                  <c:v>0.41128450000000022</c:v>
                </c:pt>
                <c:pt idx="121">
                  <c:v>0.41325540000000005</c:v>
                </c:pt>
                <c:pt idx="122">
                  <c:v>0.41213050000000001</c:v>
                </c:pt>
                <c:pt idx="123">
                  <c:v>0.42330460000000036</c:v>
                </c:pt>
                <c:pt idx="124">
                  <c:v>0.42534700000000025</c:v>
                </c:pt>
                <c:pt idx="125">
                  <c:v>0.42291700000000032</c:v>
                </c:pt>
                <c:pt idx="126">
                  <c:v>0.41989520000000002</c:v>
                </c:pt>
                <c:pt idx="127">
                  <c:v>0.41416760000000002</c:v>
                </c:pt>
                <c:pt idx="128">
                  <c:v>0.41290390000000027</c:v>
                </c:pt>
                <c:pt idx="129">
                  <c:v>0.40207100000000007</c:v>
                </c:pt>
                <c:pt idx="130">
                  <c:v>0.38765800000000022</c:v>
                </c:pt>
                <c:pt idx="131">
                  <c:v>0.38977720000000027</c:v>
                </c:pt>
                <c:pt idx="132">
                  <c:v>0.39546720000000035</c:v>
                </c:pt>
                <c:pt idx="133">
                  <c:v>0.3815531000000002</c:v>
                </c:pt>
                <c:pt idx="134">
                  <c:v>0.37677070000000024</c:v>
                </c:pt>
                <c:pt idx="135">
                  <c:v>0.37204690000000024</c:v>
                </c:pt>
                <c:pt idx="136">
                  <c:v>0.37114270000000027</c:v>
                </c:pt>
                <c:pt idx="137">
                  <c:v>0.37791110000000022</c:v>
                </c:pt>
                <c:pt idx="138">
                  <c:v>0.37648110000000024</c:v>
                </c:pt>
                <c:pt idx="139">
                  <c:v>0.38912270000000043</c:v>
                </c:pt>
                <c:pt idx="140">
                  <c:v>0.40039170000000002</c:v>
                </c:pt>
                <c:pt idx="141">
                  <c:v>0.39798970000000045</c:v>
                </c:pt>
                <c:pt idx="142">
                  <c:v>0.38836600000000043</c:v>
                </c:pt>
                <c:pt idx="143">
                  <c:v>0.39406700000000022</c:v>
                </c:pt>
                <c:pt idx="144">
                  <c:v>0.39746410000000043</c:v>
                </c:pt>
                <c:pt idx="145">
                  <c:v>0.4082742000000002</c:v>
                </c:pt>
                <c:pt idx="146">
                  <c:v>0.41513030000000001</c:v>
                </c:pt>
                <c:pt idx="147">
                  <c:v>0.41861640000000022</c:v>
                </c:pt>
                <c:pt idx="148">
                  <c:v>0.43303680000000022</c:v>
                </c:pt>
                <c:pt idx="149">
                  <c:v>0.43391580000000035</c:v>
                </c:pt>
                <c:pt idx="150">
                  <c:v>0.43168390000000034</c:v>
                </c:pt>
                <c:pt idx="151">
                  <c:v>0.43710480000000035</c:v>
                </c:pt>
                <c:pt idx="152">
                  <c:v>0.43995700000000026</c:v>
                </c:pt>
                <c:pt idx="153">
                  <c:v>0.44503240000000005</c:v>
                </c:pt>
                <c:pt idx="154">
                  <c:v>0.45241170000000008</c:v>
                </c:pt>
                <c:pt idx="155">
                  <c:v>0.45373719999999995</c:v>
                </c:pt>
                <c:pt idx="156">
                  <c:v>0.45049230000000007</c:v>
                </c:pt>
                <c:pt idx="157">
                  <c:v>0.44466130000000004</c:v>
                </c:pt>
                <c:pt idx="158">
                  <c:v>0.44236230000000026</c:v>
                </c:pt>
                <c:pt idx="159">
                  <c:v>0.43783940000000027</c:v>
                </c:pt>
                <c:pt idx="160">
                  <c:v>0.43597690000000044</c:v>
                </c:pt>
                <c:pt idx="161">
                  <c:v>0.43160050000000028</c:v>
                </c:pt>
                <c:pt idx="162">
                  <c:v>0.43344370000000026</c:v>
                </c:pt>
                <c:pt idx="163">
                  <c:v>0.43124800000000002</c:v>
                </c:pt>
                <c:pt idx="164">
                  <c:v>0.43166470000000023</c:v>
                </c:pt>
                <c:pt idx="165">
                  <c:v>0.43082460000000045</c:v>
                </c:pt>
                <c:pt idx="166">
                  <c:v>0.43468930000000028</c:v>
                </c:pt>
                <c:pt idx="167">
                  <c:v>0.43643150000000008</c:v>
                </c:pt>
                <c:pt idx="168">
                  <c:v>0.43588070000000056</c:v>
                </c:pt>
                <c:pt idx="169">
                  <c:v>0.44224529999999995</c:v>
                </c:pt>
                <c:pt idx="170">
                  <c:v>0.44878460000000014</c:v>
                </c:pt>
                <c:pt idx="171">
                  <c:v>0.45203929999999992</c:v>
                </c:pt>
                <c:pt idx="172">
                  <c:v>0.45473280000000005</c:v>
                </c:pt>
                <c:pt idx="173">
                  <c:v>0.45866810000000002</c:v>
                </c:pt>
                <c:pt idx="174">
                  <c:v>0.46247060000000034</c:v>
                </c:pt>
                <c:pt idx="175">
                  <c:v>0.46257070000000022</c:v>
                </c:pt>
                <c:pt idx="176">
                  <c:v>0.46125890000000008</c:v>
                </c:pt>
                <c:pt idx="177">
                  <c:v>0.4578392</c:v>
                </c:pt>
                <c:pt idx="178">
                  <c:v>0.4507789000000002</c:v>
                </c:pt>
                <c:pt idx="179">
                  <c:v>0.4479854000000002</c:v>
                </c:pt>
                <c:pt idx="180">
                  <c:v>0.44339280000000031</c:v>
                </c:pt>
                <c:pt idx="181">
                  <c:v>0.43829540000000006</c:v>
                </c:pt>
                <c:pt idx="182">
                  <c:v>0.43633870000000036</c:v>
                </c:pt>
                <c:pt idx="183">
                  <c:v>0.43273720000000004</c:v>
                </c:pt>
                <c:pt idx="184">
                  <c:v>0.42581080000000043</c:v>
                </c:pt>
                <c:pt idx="185">
                  <c:v>0.42319050000000002</c:v>
                </c:pt>
                <c:pt idx="186">
                  <c:v>0.41906800000000022</c:v>
                </c:pt>
                <c:pt idx="187">
                  <c:v>0.42338110000000023</c:v>
                </c:pt>
                <c:pt idx="188">
                  <c:v>0.42665890000000017</c:v>
                </c:pt>
                <c:pt idx="189">
                  <c:v>0.42375110000000005</c:v>
                </c:pt>
                <c:pt idx="190">
                  <c:v>0.42648670000000044</c:v>
                </c:pt>
                <c:pt idx="191">
                  <c:v>0.42420020000000008</c:v>
                </c:pt>
                <c:pt idx="192">
                  <c:v>0.4198847000000005</c:v>
                </c:pt>
                <c:pt idx="193">
                  <c:v>0.41735620000000034</c:v>
                </c:pt>
                <c:pt idx="194">
                  <c:v>0.41567300000000007</c:v>
                </c:pt>
                <c:pt idx="195">
                  <c:v>0.4131949000000002</c:v>
                </c:pt>
                <c:pt idx="196">
                  <c:v>0.42228780000000027</c:v>
                </c:pt>
                <c:pt idx="197">
                  <c:v>0.42085220000000023</c:v>
                </c:pt>
                <c:pt idx="198">
                  <c:v>0.42021950000000002</c:v>
                </c:pt>
                <c:pt idx="199">
                  <c:v>0.42545470000000035</c:v>
                </c:pt>
                <c:pt idx="200">
                  <c:v>0.42650710000000008</c:v>
                </c:pt>
                <c:pt idx="201">
                  <c:v>0.43475870000000022</c:v>
                </c:pt>
                <c:pt idx="202">
                  <c:v>0.44245980000000001</c:v>
                </c:pt>
                <c:pt idx="203">
                  <c:v>0.4479631</c:v>
                </c:pt>
                <c:pt idx="204">
                  <c:v>0.45334060000000026</c:v>
                </c:pt>
                <c:pt idx="205">
                  <c:v>0.46051630000000032</c:v>
                </c:pt>
                <c:pt idx="206">
                  <c:v>0.46105640000000031</c:v>
                </c:pt>
                <c:pt idx="207">
                  <c:v>0.46296050000000027</c:v>
                </c:pt>
                <c:pt idx="208">
                  <c:v>0.4715414</c:v>
                </c:pt>
                <c:pt idx="209">
                  <c:v>0.48155630000000021</c:v>
                </c:pt>
                <c:pt idx="210">
                  <c:v>0.49065860000000022</c:v>
                </c:pt>
                <c:pt idx="211">
                  <c:v>0.49850570000000027</c:v>
                </c:pt>
                <c:pt idx="212">
                  <c:v>0.50320299999999929</c:v>
                </c:pt>
                <c:pt idx="213">
                  <c:v>0.50775809999999999</c:v>
                </c:pt>
                <c:pt idx="214">
                  <c:v>0.51666909999999999</c:v>
                </c:pt>
                <c:pt idx="215">
                  <c:v>0.52184020000000053</c:v>
                </c:pt>
                <c:pt idx="216">
                  <c:v>0.52473440000000005</c:v>
                </c:pt>
                <c:pt idx="217">
                  <c:v>0.53050249999999965</c:v>
                </c:pt>
                <c:pt idx="218">
                  <c:v>0.5302422</c:v>
                </c:pt>
                <c:pt idx="219">
                  <c:v>0.52653069999999957</c:v>
                </c:pt>
                <c:pt idx="220">
                  <c:v>0.53706639999999928</c:v>
                </c:pt>
                <c:pt idx="221">
                  <c:v>0.53866040000000004</c:v>
                </c:pt>
                <c:pt idx="222">
                  <c:v>0.54340420000000011</c:v>
                </c:pt>
                <c:pt idx="223">
                  <c:v>0.55401549999999999</c:v>
                </c:pt>
                <c:pt idx="224">
                  <c:v>0.56447820000000004</c:v>
                </c:pt>
                <c:pt idx="225">
                  <c:v>0.57264920000000086</c:v>
                </c:pt>
                <c:pt idx="226">
                  <c:v>0.58137709999999942</c:v>
                </c:pt>
                <c:pt idx="227">
                  <c:v>0.59117009999999959</c:v>
                </c:pt>
                <c:pt idx="228">
                  <c:v>0.60409459999999993</c:v>
                </c:pt>
                <c:pt idx="229">
                  <c:v>0.61418159999999999</c:v>
                </c:pt>
                <c:pt idx="230">
                  <c:v>0.6160393000000004</c:v>
                </c:pt>
                <c:pt idx="231">
                  <c:v>0.62628600000000001</c:v>
                </c:pt>
                <c:pt idx="232">
                  <c:v>0.63553959999999998</c:v>
                </c:pt>
                <c:pt idx="233">
                  <c:v>0.64884290000000056</c:v>
                </c:pt>
                <c:pt idx="234">
                  <c:v>0.65560750000000045</c:v>
                </c:pt>
                <c:pt idx="235">
                  <c:v>0.67056020000000005</c:v>
                </c:pt>
                <c:pt idx="236">
                  <c:v>0.68054500000000051</c:v>
                </c:pt>
                <c:pt idx="237">
                  <c:v>0.68938410000000006</c:v>
                </c:pt>
                <c:pt idx="238">
                  <c:v>0.69445180000000051</c:v>
                </c:pt>
                <c:pt idx="239">
                  <c:v>0.70570070000000062</c:v>
                </c:pt>
                <c:pt idx="240">
                  <c:v>0.70641309999999957</c:v>
                </c:pt>
                <c:pt idx="241">
                  <c:v>0.71005200000000002</c:v>
                </c:pt>
                <c:pt idx="242">
                  <c:v>0.71468399999999999</c:v>
                </c:pt>
                <c:pt idx="243">
                  <c:v>0.71284570000000036</c:v>
                </c:pt>
                <c:pt idx="244">
                  <c:v>0.71369419999999995</c:v>
                </c:pt>
                <c:pt idx="245">
                  <c:v>0.7172000000000005</c:v>
                </c:pt>
                <c:pt idx="246">
                  <c:v>0.72420329999999999</c:v>
                </c:pt>
                <c:pt idx="247">
                  <c:v>0.73044469999999995</c:v>
                </c:pt>
                <c:pt idx="248">
                  <c:v>0.73726700000000001</c:v>
                </c:pt>
                <c:pt idx="249">
                  <c:v>0.74273790000000051</c:v>
                </c:pt>
                <c:pt idx="250">
                  <c:v>0.75556649999999959</c:v>
                </c:pt>
                <c:pt idx="251">
                  <c:v>0.76699590000000084</c:v>
                </c:pt>
                <c:pt idx="252">
                  <c:v>0.77759719999999999</c:v>
                </c:pt>
                <c:pt idx="253">
                  <c:v>0.7858349</c:v>
                </c:pt>
                <c:pt idx="254">
                  <c:v>0.79284030000000005</c:v>
                </c:pt>
                <c:pt idx="255">
                  <c:v>0.79419640000000002</c:v>
                </c:pt>
                <c:pt idx="256">
                  <c:v>0.79776800000000003</c:v>
                </c:pt>
                <c:pt idx="257">
                  <c:v>0.80286980000000052</c:v>
                </c:pt>
                <c:pt idx="258">
                  <c:v>0.80816160000000004</c:v>
                </c:pt>
                <c:pt idx="259">
                  <c:v>0.81279920000000072</c:v>
                </c:pt>
                <c:pt idx="260">
                  <c:v>0.81542139999999996</c:v>
                </c:pt>
                <c:pt idx="261">
                  <c:v>0.81799040000000045</c:v>
                </c:pt>
                <c:pt idx="262">
                  <c:v>0.82374490000000045</c:v>
                </c:pt>
                <c:pt idx="263">
                  <c:v>0.82953449999999951</c:v>
                </c:pt>
                <c:pt idx="264">
                  <c:v>0.8371185000000001</c:v>
                </c:pt>
                <c:pt idx="265">
                  <c:v>0.84469460000000085</c:v>
                </c:pt>
                <c:pt idx="266">
                  <c:v>0.85122429999999993</c:v>
                </c:pt>
                <c:pt idx="267">
                  <c:v>0.85477439999999993</c:v>
                </c:pt>
                <c:pt idx="268">
                  <c:v>0.85604250000000004</c:v>
                </c:pt>
                <c:pt idx="269">
                  <c:v>0.85495000000000032</c:v>
                </c:pt>
                <c:pt idx="270">
                  <c:v>0.85428490000000001</c:v>
                </c:pt>
                <c:pt idx="271">
                  <c:v>0.85031140000000005</c:v>
                </c:pt>
                <c:pt idx="272">
                  <c:v>0.84448389999999951</c:v>
                </c:pt>
                <c:pt idx="273">
                  <c:v>0.83800390000000002</c:v>
                </c:pt>
                <c:pt idx="274">
                  <c:v>0.83178469999999982</c:v>
                </c:pt>
                <c:pt idx="275">
                  <c:v>0.82589019999999991</c:v>
                </c:pt>
                <c:pt idx="276">
                  <c:v>0.82360030000000051</c:v>
                </c:pt>
                <c:pt idx="277">
                  <c:v>0.82143160000000004</c:v>
                </c:pt>
                <c:pt idx="278">
                  <c:v>0.8196329</c:v>
                </c:pt>
                <c:pt idx="279">
                  <c:v>0.81920490000000012</c:v>
                </c:pt>
                <c:pt idx="280">
                  <c:v>0.81862600000000052</c:v>
                </c:pt>
                <c:pt idx="281">
                  <c:v>0.82250119999999949</c:v>
                </c:pt>
                <c:pt idx="282">
                  <c:v>0.82768229999999998</c:v>
                </c:pt>
                <c:pt idx="283">
                  <c:v>0.83972000000000058</c:v>
                </c:pt>
                <c:pt idx="284">
                  <c:v>0.8537811000000004</c:v>
                </c:pt>
                <c:pt idx="285">
                  <c:v>0.86877019999999994</c:v>
                </c:pt>
                <c:pt idx="286">
                  <c:v>0.88145949999999951</c:v>
                </c:pt>
                <c:pt idx="287">
                  <c:v>0.8947524</c:v>
                </c:pt>
                <c:pt idx="288">
                  <c:v>0.90918159999999959</c:v>
                </c:pt>
                <c:pt idx="289">
                  <c:v>0.91991109999999987</c:v>
                </c:pt>
                <c:pt idx="290">
                  <c:v>0.93168220000000002</c:v>
                </c:pt>
                <c:pt idx="291">
                  <c:v>0.94452739999999957</c:v>
                </c:pt>
                <c:pt idx="292">
                  <c:v>0.95307920000000046</c:v>
                </c:pt>
                <c:pt idx="293">
                  <c:v>0.95376629999999951</c:v>
                </c:pt>
                <c:pt idx="294">
                  <c:v>0.95204280000000052</c:v>
                </c:pt>
                <c:pt idx="295">
                  <c:v>0.95027830000000013</c:v>
                </c:pt>
                <c:pt idx="296">
                  <c:v>0.94482639999999996</c:v>
                </c:pt>
                <c:pt idx="297">
                  <c:v>0.94099469999999985</c:v>
                </c:pt>
                <c:pt idx="298">
                  <c:v>0.93739169999999983</c:v>
                </c:pt>
                <c:pt idx="299">
                  <c:v>0.93217649999999996</c:v>
                </c:pt>
                <c:pt idx="300">
                  <c:v>0.92589300000000052</c:v>
                </c:pt>
                <c:pt idx="301">
                  <c:v>0.91091229999999956</c:v>
                </c:pt>
                <c:pt idx="302">
                  <c:v>0.89841569999999948</c:v>
                </c:pt>
                <c:pt idx="303">
                  <c:v>0.88550669999999942</c:v>
                </c:pt>
                <c:pt idx="304">
                  <c:v>0.86769710000000044</c:v>
                </c:pt>
                <c:pt idx="305">
                  <c:v>0.84662410000000043</c:v>
                </c:pt>
                <c:pt idx="306">
                  <c:v>0.82793369999999999</c:v>
                </c:pt>
                <c:pt idx="307">
                  <c:v>0.80720740000000002</c:v>
                </c:pt>
                <c:pt idx="308">
                  <c:v>0.78348289999999943</c:v>
                </c:pt>
                <c:pt idx="309">
                  <c:v>0.76424120000000084</c:v>
                </c:pt>
                <c:pt idx="310">
                  <c:v>0.74420469999999994</c:v>
                </c:pt>
                <c:pt idx="311">
                  <c:v>0.72964780000000073</c:v>
                </c:pt>
                <c:pt idx="312">
                  <c:v>0.71633930000000001</c:v>
                </c:pt>
                <c:pt idx="313">
                  <c:v>0.70683289999999999</c:v>
                </c:pt>
                <c:pt idx="314">
                  <c:v>0.70075940000000059</c:v>
                </c:pt>
                <c:pt idx="315">
                  <c:v>0.69411269999999958</c:v>
                </c:pt>
                <c:pt idx="316">
                  <c:v>0.68637729999999997</c:v>
                </c:pt>
                <c:pt idx="317">
                  <c:v>0.68205179999999999</c:v>
                </c:pt>
                <c:pt idx="318">
                  <c:v>0.68072450000000051</c:v>
                </c:pt>
                <c:pt idx="319">
                  <c:v>0.67584410000000084</c:v>
                </c:pt>
                <c:pt idx="320">
                  <c:v>0.66954220000000053</c:v>
                </c:pt>
                <c:pt idx="321">
                  <c:v>0.66466500000000084</c:v>
                </c:pt>
                <c:pt idx="322">
                  <c:v>0.6579017000000007</c:v>
                </c:pt>
                <c:pt idx="323">
                  <c:v>0.65182710000000044</c:v>
                </c:pt>
                <c:pt idx="324">
                  <c:v>0.65147599999999994</c:v>
                </c:pt>
                <c:pt idx="325">
                  <c:v>0.65145919999999991</c:v>
                </c:pt>
                <c:pt idx="326">
                  <c:v>0.65253110000000003</c:v>
                </c:pt>
                <c:pt idx="327">
                  <c:v>0.6489569000000005</c:v>
                </c:pt>
                <c:pt idx="328">
                  <c:v>0.64149630000000002</c:v>
                </c:pt>
                <c:pt idx="329">
                  <c:v>0.6357681000000005</c:v>
                </c:pt>
                <c:pt idx="330">
                  <c:v>0.63631490000000002</c:v>
                </c:pt>
                <c:pt idx="331">
                  <c:v>0.63715780000000044</c:v>
                </c:pt>
                <c:pt idx="332">
                  <c:v>0.64035530000000063</c:v>
                </c:pt>
                <c:pt idx="333">
                  <c:v>0.63819630000000005</c:v>
                </c:pt>
                <c:pt idx="334">
                  <c:v>0.63111620000000013</c:v>
                </c:pt>
                <c:pt idx="335">
                  <c:v>0.62951410000000008</c:v>
                </c:pt>
                <c:pt idx="336">
                  <c:v>0.62971530000000042</c:v>
                </c:pt>
                <c:pt idx="337">
                  <c:v>0.62972970000000072</c:v>
                </c:pt>
                <c:pt idx="338">
                  <c:v>0.63243279999999957</c:v>
                </c:pt>
                <c:pt idx="339">
                  <c:v>0.63617140000000072</c:v>
                </c:pt>
                <c:pt idx="340">
                  <c:v>0.63284960000000101</c:v>
                </c:pt>
                <c:pt idx="341">
                  <c:v>0.62642620000000004</c:v>
                </c:pt>
                <c:pt idx="342">
                  <c:v>0.62021780000000004</c:v>
                </c:pt>
                <c:pt idx="343">
                  <c:v>0.6240313000000004</c:v>
                </c:pt>
                <c:pt idx="344">
                  <c:v>0.62375200000000042</c:v>
                </c:pt>
                <c:pt idx="345">
                  <c:v>0.61556609999999956</c:v>
                </c:pt>
                <c:pt idx="346">
                  <c:v>0.60557690000000008</c:v>
                </c:pt>
                <c:pt idx="347">
                  <c:v>0.59997399999999956</c:v>
                </c:pt>
                <c:pt idx="348">
                  <c:v>0.59363430000000006</c:v>
                </c:pt>
                <c:pt idx="349">
                  <c:v>0.58906719999999912</c:v>
                </c:pt>
                <c:pt idx="350">
                  <c:v>0.58767940000000052</c:v>
                </c:pt>
                <c:pt idx="351">
                  <c:v>0.58807689999999957</c:v>
                </c:pt>
                <c:pt idx="352">
                  <c:v>0.5816250000000005</c:v>
                </c:pt>
                <c:pt idx="353">
                  <c:v>0.57130150000000002</c:v>
                </c:pt>
                <c:pt idx="354">
                  <c:v>0.56430669999999949</c:v>
                </c:pt>
                <c:pt idx="355">
                  <c:v>0.56008960000000052</c:v>
                </c:pt>
                <c:pt idx="356">
                  <c:v>0.55786209999999958</c:v>
                </c:pt>
                <c:pt idx="357">
                  <c:v>0.55439930000000004</c:v>
                </c:pt>
                <c:pt idx="358">
                  <c:v>0.55485900000000055</c:v>
                </c:pt>
                <c:pt idx="359">
                  <c:v>0.55402260000000003</c:v>
                </c:pt>
                <c:pt idx="360">
                  <c:v>0.5516605</c:v>
                </c:pt>
                <c:pt idx="361">
                  <c:v>0.54637740000000001</c:v>
                </c:pt>
                <c:pt idx="362">
                  <c:v>0.54707450000000002</c:v>
                </c:pt>
                <c:pt idx="363">
                  <c:v>0.54508299999999943</c:v>
                </c:pt>
                <c:pt idx="364">
                  <c:v>0.54228369999999959</c:v>
                </c:pt>
                <c:pt idx="365">
                  <c:v>0.5457803999999995</c:v>
                </c:pt>
                <c:pt idx="366">
                  <c:v>0.54728749999999959</c:v>
                </c:pt>
                <c:pt idx="367">
                  <c:v>0.54514580000000046</c:v>
                </c:pt>
                <c:pt idx="368">
                  <c:v>0.54305460000000005</c:v>
                </c:pt>
                <c:pt idx="369">
                  <c:v>0.54006380000000009</c:v>
                </c:pt>
                <c:pt idx="370">
                  <c:v>0.53859869999999987</c:v>
                </c:pt>
                <c:pt idx="371">
                  <c:v>0.53926669999999943</c:v>
                </c:pt>
                <c:pt idx="372">
                  <c:v>0.53738209999999953</c:v>
                </c:pt>
                <c:pt idx="373">
                  <c:v>0.53347929999999999</c:v>
                </c:pt>
                <c:pt idx="374">
                  <c:v>0.53114839999999997</c:v>
                </c:pt>
                <c:pt idx="375">
                  <c:v>0.52643389999999957</c:v>
                </c:pt>
                <c:pt idx="376">
                  <c:v>0.5233540000000001</c:v>
                </c:pt>
                <c:pt idx="377">
                  <c:v>0.52291170000000009</c:v>
                </c:pt>
                <c:pt idx="378">
                  <c:v>0.51999110000000004</c:v>
                </c:pt>
                <c:pt idx="379">
                  <c:v>0.51938389999999957</c:v>
                </c:pt>
                <c:pt idx="380">
                  <c:v>0.5176539</c:v>
                </c:pt>
                <c:pt idx="381">
                  <c:v>0.51189309999999999</c:v>
                </c:pt>
                <c:pt idx="382">
                  <c:v>0.50762219999999958</c:v>
                </c:pt>
                <c:pt idx="383">
                  <c:v>0.50844539999999949</c:v>
                </c:pt>
                <c:pt idx="384">
                  <c:v>0.51017770000000007</c:v>
                </c:pt>
                <c:pt idx="385">
                  <c:v>0.50575100000000051</c:v>
                </c:pt>
                <c:pt idx="386">
                  <c:v>0.4996897000000004</c:v>
                </c:pt>
                <c:pt idx="387">
                  <c:v>0.49308010000000041</c:v>
                </c:pt>
                <c:pt idx="388">
                  <c:v>0.48843350000000002</c:v>
                </c:pt>
                <c:pt idx="389">
                  <c:v>0.48199760000000008</c:v>
                </c:pt>
                <c:pt idx="390">
                  <c:v>0.4771487000000002</c:v>
                </c:pt>
                <c:pt idx="391">
                  <c:v>0.47275930000000005</c:v>
                </c:pt>
                <c:pt idx="392">
                  <c:v>0.47148430000000036</c:v>
                </c:pt>
                <c:pt idx="393">
                  <c:v>0.46786930000000027</c:v>
                </c:pt>
                <c:pt idx="394">
                  <c:v>0.46584800000000021</c:v>
                </c:pt>
                <c:pt idx="395">
                  <c:v>0.46216680000000027</c:v>
                </c:pt>
                <c:pt idx="396">
                  <c:v>0.45979430000000004</c:v>
                </c:pt>
                <c:pt idx="397">
                  <c:v>0.45898180000000022</c:v>
                </c:pt>
                <c:pt idx="398">
                  <c:v>0.45873060000000004</c:v>
                </c:pt>
                <c:pt idx="399">
                  <c:v>0.45676690000000025</c:v>
                </c:pt>
                <c:pt idx="400">
                  <c:v>0.45070010000000005</c:v>
                </c:pt>
                <c:pt idx="401">
                  <c:v>0.45096450000000032</c:v>
                </c:pt>
                <c:pt idx="402">
                  <c:v>0.45072240000000008</c:v>
                </c:pt>
                <c:pt idx="403">
                  <c:v>0.44728030000000008</c:v>
                </c:pt>
                <c:pt idx="404">
                  <c:v>0.44749080000000002</c:v>
                </c:pt>
                <c:pt idx="405">
                  <c:v>0.45348540000000026</c:v>
                </c:pt>
                <c:pt idx="406">
                  <c:v>0.45588600000000018</c:v>
                </c:pt>
                <c:pt idx="407">
                  <c:v>0.45385150000000002</c:v>
                </c:pt>
                <c:pt idx="408">
                  <c:v>0.44977460000000002</c:v>
                </c:pt>
                <c:pt idx="409">
                  <c:v>0.44818270000000027</c:v>
                </c:pt>
                <c:pt idx="410">
                  <c:v>0.44911310000000004</c:v>
                </c:pt>
                <c:pt idx="411">
                  <c:v>0.44755900000000004</c:v>
                </c:pt>
                <c:pt idx="412">
                  <c:v>0.44419419999999998</c:v>
                </c:pt>
                <c:pt idx="413">
                  <c:v>0.44402940000000002</c:v>
                </c:pt>
                <c:pt idx="414">
                  <c:v>0.43396950000000023</c:v>
                </c:pt>
                <c:pt idx="415">
                  <c:v>0.42489950000000026</c:v>
                </c:pt>
                <c:pt idx="416">
                  <c:v>0.41707030000000034</c:v>
                </c:pt>
                <c:pt idx="417">
                  <c:v>0.41367620000000027</c:v>
                </c:pt>
                <c:pt idx="418">
                  <c:v>0.41166290000000022</c:v>
                </c:pt>
                <c:pt idx="419">
                  <c:v>0.40752480000000035</c:v>
                </c:pt>
                <c:pt idx="420">
                  <c:v>0.40272150000000001</c:v>
                </c:pt>
                <c:pt idx="421">
                  <c:v>0.39740980000000037</c:v>
                </c:pt>
                <c:pt idx="422">
                  <c:v>0.39327000000000023</c:v>
                </c:pt>
                <c:pt idx="423">
                  <c:v>0.38894880000000037</c:v>
                </c:pt>
                <c:pt idx="424">
                  <c:v>0.39008820000000044</c:v>
                </c:pt>
                <c:pt idx="425">
                  <c:v>0.39014830000000023</c:v>
                </c:pt>
                <c:pt idx="426">
                  <c:v>0.39162400000000042</c:v>
                </c:pt>
                <c:pt idx="427">
                  <c:v>0.39064830000000034</c:v>
                </c:pt>
                <c:pt idx="428">
                  <c:v>0.38407970000000036</c:v>
                </c:pt>
                <c:pt idx="429">
                  <c:v>0.37886340000000035</c:v>
                </c:pt>
                <c:pt idx="430">
                  <c:v>0.37865330000000008</c:v>
                </c:pt>
                <c:pt idx="431">
                  <c:v>0.37841190000000036</c:v>
                </c:pt>
                <c:pt idx="432">
                  <c:v>0.37632920000000036</c:v>
                </c:pt>
                <c:pt idx="433">
                  <c:v>0.37116440000000034</c:v>
                </c:pt>
                <c:pt idx="434">
                  <c:v>0.36339490000000035</c:v>
                </c:pt>
                <c:pt idx="435">
                  <c:v>0.35685480000000042</c:v>
                </c:pt>
                <c:pt idx="436">
                  <c:v>0.35163250000000007</c:v>
                </c:pt>
                <c:pt idx="437">
                  <c:v>0.34886160000000027</c:v>
                </c:pt>
                <c:pt idx="438">
                  <c:v>0.35207220000000022</c:v>
                </c:pt>
                <c:pt idx="439">
                  <c:v>0.35568920000000026</c:v>
                </c:pt>
                <c:pt idx="440">
                  <c:v>0.35641570000000022</c:v>
                </c:pt>
                <c:pt idx="441">
                  <c:v>0.35786630000000036</c:v>
                </c:pt>
                <c:pt idx="442">
                  <c:v>0.37728880000000042</c:v>
                </c:pt>
                <c:pt idx="443">
                  <c:v>0.37374340000000006</c:v>
                </c:pt>
                <c:pt idx="444">
                  <c:v>0.3702474</c:v>
                </c:pt>
                <c:pt idx="445">
                  <c:v>0.36769360000000006</c:v>
                </c:pt>
                <c:pt idx="446">
                  <c:v>0.36475670000000027</c:v>
                </c:pt>
                <c:pt idx="447">
                  <c:v>0.36018230000000034</c:v>
                </c:pt>
                <c:pt idx="448">
                  <c:v>0.35132330000000034</c:v>
                </c:pt>
                <c:pt idx="449">
                  <c:v>0.34205790000000008</c:v>
                </c:pt>
                <c:pt idx="450">
                  <c:v>0.33533120000000022</c:v>
                </c:pt>
                <c:pt idx="451">
                  <c:v>0.32877590000000023</c:v>
                </c:pt>
                <c:pt idx="452">
                  <c:v>0.30320940000000002</c:v>
                </c:pt>
                <c:pt idx="453">
                  <c:v>0.30387430000000043</c:v>
                </c:pt>
                <c:pt idx="454">
                  <c:v>0.30665290000000023</c:v>
                </c:pt>
                <c:pt idx="455">
                  <c:v>0.30533280000000035</c:v>
                </c:pt>
                <c:pt idx="456">
                  <c:v>0.30270690000000022</c:v>
                </c:pt>
                <c:pt idx="457">
                  <c:v>0.30031550000000035</c:v>
                </c:pt>
                <c:pt idx="458">
                  <c:v>0.30074760000000006</c:v>
                </c:pt>
                <c:pt idx="459">
                  <c:v>0.30063790000000001</c:v>
                </c:pt>
                <c:pt idx="460">
                  <c:v>0.29810630000000027</c:v>
                </c:pt>
                <c:pt idx="461">
                  <c:v>0.29219970000000001</c:v>
                </c:pt>
                <c:pt idx="462">
                  <c:v>0.29020590000000002</c:v>
                </c:pt>
                <c:pt idx="463">
                  <c:v>0.28851380000000026</c:v>
                </c:pt>
                <c:pt idx="464">
                  <c:v>0.28554240000000025</c:v>
                </c:pt>
                <c:pt idx="465">
                  <c:v>0.28661610000000021</c:v>
                </c:pt>
                <c:pt idx="466">
                  <c:v>0.28428640000000027</c:v>
                </c:pt>
                <c:pt idx="467">
                  <c:v>0.28396120000000002</c:v>
                </c:pt>
                <c:pt idx="468">
                  <c:v>0.28328560000000008</c:v>
                </c:pt>
                <c:pt idx="469">
                  <c:v>0.28157400000000027</c:v>
                </c:pt>
                <c:pt idx="470">
                  <c:v>0.27770350000000005</c:v>
                </c:pt>
                <c:pt idx="471">
                  <c:v>0.28050250000000027</c:v>
                </c:pt>
                <c:pt idx="472">
                  <c:v>0.28196330000000008</c:v>
                </c:pt>
                <c:pt idx="473">
                  <c:v>0.28163020000000005</c:v>
                </c:pt>
                <c:pt idx="474">
                  <c:v>0.28200940000000002</c:v>
                </c:pt>
                <c:pt idx="475">
                  <c:v>0.2789965000000002</c:v>
                </c:pt>
                <c:pt idx="476">
                  <c:v>0.27938700000000027</c:v>
                </c:pt>
                <c:pt idx="477">
                  <c:v>0.28171370000000001</c:v>
                </c:pt>
                <c:pt idx="478">
                  <c:v>0.28201970000000021</c:v>
                </c:pt>
                <c:pt idx="479">
                  <c:v>0.28333630000000021</c:v>
                </c:pt>
                <c:pt idx="480">
                  <c:v>0.2863611000000002</c:v>
                </c:pt>
                <c:pt idx="481">
                  <c:v>0.28809050000000008</c:v>
                </c:pt>
                <c:pt idx="482">
                  <c:v>0.28252280000000035</c:v>
                </c:pt>
                <c:pt idx="483">
                  <c:v>0.2816959</c:v>
                </c:pt>
                <c:pt idx="484">
                  <c:v>0.2801567000000002</c:v>
                </c:pt>
                <c:pt idx="485">
                  <c:v>0.2765533</c:v>
                </c:pt>
                <c:pt idx="486">
                  <c:v>0.27282020000000023</c:v>
                </c:pt>
                <c:pt idx="487">
                  <c:v>0.26735740000000002</c:v>
                </c:pt>
                <c:pt idx="488">
                  <c:v>0.26391530000000002</c:v>
                </c:pt>
                <c:pt idx="489">
                  <c:v>0.25924260000000005</c:v>
                </c:pt>
                <c:pt idx="490">
                  <c:v>0.25135440000000026</c:v>
                </c:pt>
                <c:pt idx="491">
                  <c:v>0.24801650000000014</c:v>
                </c:pt>
                <c:pt idx="492">
                  <c:v>0.25031260000000027</c:v>
                </c:pt>
                <c:pt idx="493">
                  <c:v>0.24832840000000017</c:v>
                </c:pt>
                <c:pt idx="494">
                  <c:v>0.24893010000000024</c:v>
                </c:pt>
                <c:pt idx="495">
                  <c:v>0.25279850000000004</c:v>
                </c:pt>
                <c:pt idx="496">
                  <c:v>0.25750320000000004</c:v>
                </c:pt>
                <c:pt idx="497">
                  <c:v>0.25927470000000002</c:v>
                </c:pt>
                <c:pt idx="498">
                  <c:v>0.25782820000000023</c:v>
                </c:pt>
                <c:pt idx="499">
                  <c:v>0.25815460000000001</c:v>
                </c:pt>
                <c:pt idx="500">
                  <c:v>0.26169650000000005</c:v>
                </c:pt>
                <c:pt idx="501">
                  <c:v>0.25297230000000026</c:v>
                </c:pt>
                <c:pt idx="502">
                  <c:v>0.24687710000000004</c:v>
                </c:pt>
                <c:pt idx="503">
                  <c:v>0.24580470000000004</c:v>
                </c:pt>
                <c:pt idx="504">
                  <c:v>0.24214640000000023</c:v>
                </c:pt>
                <c:pt idx="505">
                  <c:v>0.2385816</c:v>
                </c:pt>
                <c:pt idx="506">
                  <c:v>0.23095550000000001</c:v>
                </c:pt>
                <c:pt idx="507">
                  <c:v>0.22314599999999998</c:v>
                </c:pt>
                <c:pt idx="508">
                  <c:v>0.21855450000000001</c:v>
                </c:pt>
                <c:pt idx="509">
                  <c:v>0.22351399999999999</c:v>
                </c:pt>
                <c:pt idx="510">
                  <c:v>0.22329479999999999</c:v>
                </c:pt>
                <c:pt idx="511">
                  <c:v>0.22673820000000011</c:v>
                </c:pt>
                <c:pt idx="512">
                  <c:v>0.22755259999999997</c:v>
                </c:pt>
                <c:pt idx="513">
                  <c:v>0.22400950000000003</c:v>
                </c:pt>
                <c:pt idx="514">
                  <c:v>0.22143879999999999</c:v>
                </c:pt>
                <c:pt idx="515">
                  <c:v>0.21671910000000025</c:v>
                </c:pt>
                <c:pt idx="516">
                  <c:v>0.21535410000000013</c:v>
                </c:pt>
                <c:pt idx="517">
                  <c:v>0.22047249999999999</c:v>
                </c:pt>
                <c:pt idx="518">
                  <c:v>0.22599220000000012</c:v>
                </c:pt>
                <c:pt idx="519">
                  <c:v>0.221003</c:v>
                </c:pt>
                <c:pt idx="520">
                  <c:v>0.22119249999999999</c:v>
                </c:pt>
                <c:pt idx="521">
                  <c:v>0.22500249999999999</c:v>
                </c:pt>
                <c:pt idx="522">
                  <c:v>0.22750349999999994</c:v>
                </c:pt>
                <c:pt idx="523">
                  <c:v>0.22507539999999998</c:v>
                </c:pt>
                <c:pt idx="524">
                  <c:v>0.2216748999999999</c:v>
                </c:pt>
                <c:pt idx="525">
                  <c:v>0.22347930000000013</c:v>
                </c:pt>
                <c:pt idx="526">
                  <c:v>0.22393950000000001</c:v>
                </c:pt>
                <c:pt idx="527">
                  <c:v>0.21888830000000009</c:v>
                </c:pt>
                <c:pt idx="528">
                  <c:v>0.21492490000000009</c:v>
                </c:pt>
                <c:pt idx="529">
                  <c:v>0.21129930000000022</c:v>
                </c:pt>
                <c:pt idx="530">
                  <c:v>0.20965910000000001</c:v>
                </c:pt>
                <c:pt idx="531">
                  <c:v>0.20454980000000009</c:v>
                </c:pt>
                <c:pt idx="532">
                  <c:v>0.20074950000000011</c:v>
                </c:pt>
                <c:pt idx="533">
                  <c:v>0.20078659999999998</c:v>
                </c:pt>
                <c:pt idx="534">
                  <c:v>0.20140730000000012</c:v>
                </c:pt>
                <c:pt idx="535">
                  <c:v>0.19499030000000012</c:v>
                </c:pt>
                <c:pt idx="536">
                  <c:v>0.18991750000000024</c:v>
                </c:pt>
                <c:pt idx="537">
                  <c:v>0.18507470000000004</c:v>
                </c:pt>
                <c:pt idx="538">
                  <c:v>0.18169390000000013</c:v>
                </c:pt>
                <c:pt idx="539">
                  <c:v>0.18114640000000024</c:v>
                </c:pt>
                <c:pt idx="540">
                  <c:v>0.17861350000000004</c:v>
                </c:pt>
                <c:pt idx="541">
                  <c:v>0.17911630000000009</c:v>
                </c:pt>
                <c:pt idx="542">
                  <c:v>0.18083950000000001</c:v>
                </c:pt>
                <c:pt idx="543">
                  <c:v>0.17977940000000009</c:v>
                </c:pt>
                <c:pt idx="544">
                  <c:v>0.17837649999999999</c:v>
                </c:pt>
                <c:pt idx="545">
                  <c:v>0.17697279999999999</c:v>
                </c:pt>
                <c:pt idx="546">
                  <c:v>0.17477859999999998</c:v>
                </c:pt>
                <c:pt idx="547">
                  <c:v>0.17235109999999998</c:v>
                </c:pt>
                <c:pt idx="548">
                  <c:v>0.1669725</c:v>
                </c:pt>
                <c:pt idx="549">
                  <c:v>0.16565619999999998</c:v>
                </c:pt>
                <c:pt idx="550">
                  <c:v>0.1618329</c:v>
                </c:pt>
                <c:pt idx="551">
                  <c:v>0.15872680000000011</c:v>
                </c:pt>
                <c:pt idx="552">
                  <c:v>0.15440030000000024</c:v>
                </c:pt>
                <c:pt idx="553">
                  <c:v>0.15190760000000011</c:v>
                </c:pt>
                <c:pt idx="554">
                  <c:v>0.14580490000000004</c:v>
                </c:pt>
                <c:pt idx="555">
                  <c:v>0.14566280000000004</c:v>
                </c:pt>
                <c:pt idx="556">
                  <c:v>0.14631120000000014</c:v>
                </c:pt>
                <c:pt idx="557">
                  <c:v>0.14999760000000012</c:v>
                </c:pt>
                <c:pt idx="558">
                  <c:v>0.15591380000000024</c:v>
                </c:pt>
                <c:pt idx="559">
                  <c:v>0.1541767</c:v>
                </c:pt>
                <c:pt idx="560">
                  <c:v>0.15740830000000025</c:v>
                </c:pt>
                <c:pt idx="561">
                  <c:v>0.15599780000000024</c:v>
                </c:pt>
                <c:pt idx="562">
                  <c:v>0.15104260000000011</c:v>
                </c:pt>
                <c:pt idx="563">
                  <c:v>0.15032390000000001</c:v>
                </c:pt>
                <c:pt idx="564">
                  <c:v>0.15297440000000018</c:v>
                </c:pt>
                <c:pt idx="565">
                  <c:v>0.15609600000000018</c:v>
                </c:pt>
                <c:pt idx="566">
                  <c:v>0.1611611</c:v>
                </c:pt>
                <c:pt idx="567">
                  <c:v>0.16547419999999999</c:v>
                </c:pt>
                <c:pt idx="568">
                  <c:v>0.16755750000000003</c:v>
                </c:pt>
                <c:pt idx="569">
                  <c:v>0.17199430000000024</c:v>
                </c:pt>
                <c:pt idx="570">
                  <c:v>0.1726615</c:v>
                </c:pt>
                <c:pt idx="571">
                  <c:v>0.17865490000000001</c:v>
                </c:pt>
                <c:pt idx="572">
                  <c:v>0.18819300000000011</c:v>
                </c:pt>
                <c:pt idx="573">
                  <c:v>0.18943220000000022</c:v>
                </c:pt>
                <c:pt idx="574">
                  <c:v>0.1871206</c:v>
                </c:pt>
                <c:pt idx="575">
                  <c:v>0.18472400000000011</c:v>
                </c:pt>
                <c:pt idx="576">
                  <c:v>0.18038390000000001</c:v>
                </c:pt>
                <c:pt idx="577">
                  <c:v>0.17704580000000011</c:v>
                </c:pt>
                <c:pt idx="578">
                  <c:v>0.17396310000000012</c:v>
                </c:pt>
                <c:pt idx="579">
                  <c:v>0.16940140000000012</c:v>
                </c:pt>
                <c:pt idx="580">
                  <c:v>0.16614760000000001</c:v>
                </c:pt>
                <c:pt idx="581">
                  <c:v>0.16118969999999988</c:v>
                </c:pt>
                <c:pt idx="582">
                  <c:v>0.15574320000000022</c:v>
                </c:pt>
                <c:pt idx="583">
                  <c:v>0.15627790000000008</c:v>
                </c:pt>
                <c:pt idx="584">
                  <c:v>0.16036339999999999</c:v>
                </c:pt>
                <c:pt idx="585">
                  <c:v>0.1638809</c:v>
                </c:pt>
                <c:pt idx="586">
                  <c:v>0.16528590000000001</c:v>
                </c:pt>
                <c:pt idx="587">
                  <c:v>0.16595359999999998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806-45DC-B585-A4A91091589F}"/>
            </c:ext>
          </c:extLst>
        </c:ser>
        <c:ser>
          <c:idx val="5"/>
          <c:order val="5"/>
          <c:tx>
            <c:strRef>
              <c:f>'Mag V'!$Q$1</c:f>
              <c:strCache>
                <c:ptCount val="1"/>
                <c:pt idx="0">
                  <c:v>08/17-08/28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'Mag V'!$P$2:$P$589</c:f>
              <c:numCache>
                <c:formatCode>General</c:formatCode>
                <c:ptCount val="588"/>
                <c:pt idx="0">
                  <c:v>0</c:v>
                </c:pt>
                <c:pt idx="1">
                  <c:v>43.187700020900003</c:v>
                </c:pt>
                <c:pt idx="2">
                  <c:v>86.375400041699905</c:v>
                </c:pt>
                <c:pt idx="3">
                  <c:v>129.56310006300001</c:v>
                </c:pt>
                <c:pt idx="4">
                  <c:v>172.750800083</c:v>
                </c:pt>
                <c:pt idx="5">
                  <c:v>215.93850010400001</c:v>
                </c:pt>
                <c:pt idx="6">
                  <c:v>259.12620012500008</c:v>
                </c:pt>
                <c:pt idx="7">
                  <c:v>302.31390014599975</c:v>
                </c:pt>
                <c:pt idx="8">
                  <c:v>345.50160016699999</c:v>
                </c:pt>
                <c:pt idx="9">
                  <c:v>388.689300188</c:v>
                </c:pt>
                <c:pt idx="10">
                  <c:v>431.87700020900002</c:v>
                </c:pt>
                <c:pt idx="11">
                  <c:v>475.06470022899993</c:v>
                </c:pt>
                <c:pt idx="12">
                  <c:v>518.25240025000005</c:v>
                </c:pt>
                <c:pt idx="13">
                  <c:v>561.44010027100001</c:v>
                </c:pt>
                <c:pt idx="14">
                  <c:v>604.62780029199996</c:v>
                </c:pt>
                <c:pt idx="15">
                  <c:v>647.81550031299957</c:v>
                </c:pt>
                <c:pt idx="16">
                  <c:v>691.00320033399998</c:v>
                </c:pt>
                <c:pt idx="17">
                  <c:v>734.19090035500005</c:v>
                </c:pt>
                <c:pt idx="18">
                  <c:v>777.37860037500002</c:v>
                </c:pt>
                <c:pt idx="19">
                  <c:v>820.56630039599929</c:v>
                </c:pt>
                <c:pt idx="20">
                  <c:v>863.75400041700004</c:v>
                </c:pt>
                <c:pt idx="21">
                  <c:v>906.941700438</c:v>
                </c:pt>
                <c:pt idx="22">
                  <c:v>947.82330045900005</c:v>
                </c:pt>
                <c:pt idx="23">
                  <c:v>988.70490047900046</c:v>
                </c:pt>
                <c:pt idx="24">
                  <c:v>1029.5865005000001</c:v>
                </c:pt>
                <c:pt idx="25">
                  <c:v>1070.46810052</c:v>
                </c:pt>
                <c:pt idx="26">
                  <c:v>1111.34970054</c:v>
                </c:pt>
                <c:pt idx="27">
                  <c:v>1152.231300559999</c:v>
                </c:pt>
                <c:pt idx="28">
                  <c:v>1193.1129005799992</c:v>
                </c:pt>
                <c:pt idx="29">
                  <c:v>1233.9945006</c:v>
                </c:pt>
                <c:pt idx="30">
                  <c:v>1274.87610062</c:v>
                </c:pt>
                <c:pt idx="31">
                  <c:v>1315.7577006399999</c:v>
                </c:pt>
                <c:pt idx="32">
                  <c:v>1356.639300659999</c:v>
                </c:pt>
                <c:pt idx="33">
                  <c:v>1397.5209006800001</c:v>
                </c:pt>
                <c:pt idx="34">
                  <c:v>1438.4025007100001</c:v>
                </c:pt>
                <c:pt idx="35">
                  <c:v>1479.2841007299999</c:v>
                </c:pt>
                <c:pt idx="36">
                  <c:v>1520.16570075</c:v>
                </c:pt>
                <c:pt idx="37">
                  <c:v>1561.04730077</c:v>
                </c:pt>
                <c:pt idx="38">
                  <c:v>1601.9289007900009</c:v>
                </c:pt>
                <c:pt idx="39">
                  <c:v>1642.8105008099999</c:v>
                </c:pt>
                <c:pt idx="40">
                  <c:v>1683.6921008299989</c:v>
                </c:pt>
                <c:pt idx="41">
                  <c:v>1724.5737008499998</c:v>
                </c:pt>
                <c:pt idx="42">
                  <c:v>1765.45530087</c:v>
                </c:pt>
                <c:pt idx="43">
                  <c:v>1806.3369008899999</c:v>
                </c:pt>
                <c:pt idx="44">
                  <c:v>1847.2185009100001</c:v>
                </c:pt>
                <c:pt idx="45">
                  <c:v>1888.1001009299998</c:v>
                </c:pt>
                <c:pt idx="46">
                  <c:v>1924.6094174699999</c:v>
                </c:pt>
                <c:pt idx="47">
                  <c:v>1961.1187340099998</c:v>
                </c:pt>
                <c:pt idx="48">
                  <c:v>1997.6280505499999</c:v>
                </c:pt>
                <c:pt idx="49">
                  <c:v>2034.13736709</c:v>
                </c:pt>
                <c:pt idx="50">
                  <c:v>2070.6466836199979</c:v>
                </c:pt>
                <c:pt idx="51">
                  <c:v>2107.1560001599987</c:v>
                </c:pt>
                <c:pt idx="52">
                  <c:v>2143.6653167000018</c:v>
                </c:pt>
                <c:pt idx="53">
                  <c:v>2180.1746332400012</c:v>
                </c:pt>
                <c:pt idx="54">
                  <c:v>2216.6839497799997</c:v>
                </c:pt>
                <c:pt idx="55">
                  <c:v>2253.19326632</c:v>
                </c:pt>
                <c:pt idx="56">
                  <c:v>2289.7025828599999</c:v>
                </c:pt>
                <c:pt idx="57">
                  <c:v>2326.2118993999998</c:v>
                </c:pt>
                <c:pt idx="58">
                  <c:v>2362.7212159300002</c:v>
                </c:pt>
                <c:pt idx="59">
                  <c:v>2399.2305324700019</c:v>
                </c:pt>
                <c:pt idx="60">
                  <c:v>2435.7398490099981</c:v>
                </c:pt>
                <c:pt idx="61">
                  <c:v>2472.2491655499998</c:v>
                </c:pt>
                <c:pt idx="62">
                  <c:v>2508.7584820899997</c:v>
                </c:pt>
                <c:pt idx="63">
                  <c:v>2545.26779863</c:v>
                </c:pt>
                <c:pt idx="64">
                  <c:v>2581.7771151699999</c:v>
                </c:pt>
                <c:pt idx="65">
                  <c:v>2618.286431699998</c:v>
                </c:pt>
                <c:pt idx="66">
                  <c:v>2654.7957482400002</c:v>
                </c:pt>
                <c:pt idx="67">
                  <c:v>2691.3050647800001</c:v>
                </c:pt>
                <c:pt idx="68">
                  <c:v>2727.8143813199999</c:v>
                </c:pt>
                <c:pt idx="69">
                  <c:v>2764.3236978600012</c:v>
                </c:pt>
                <c:pt idx="70">
                  <c:v>2800.833014400002</c:v>
                </c:pt>
                <c:pt idx="71">
                  <c:v>2837.3423309400018</c:v>
                </c:pt>
                <c:pt idx="72">
                  <c:v>2873.8516474800012</c:v>
                </c:pt>
                <c:pt idx="73">
                  <c:v>2910.3609640099999</c:v>
                </c:pt>
                <c:pt idx="74">
                  <c:v>2946.8702805500002</c:v>
                </c:pt>
                <c:pt idx="75">
                  <c:v>2983.3795970900019</c:v>
                </c:pt>
                <c:pt idx="76">
                  <c:v>3018.4631089600002</c:v>
                </c:pt>
                <c:pt idx="77">
                  <c:v>3053.5466208199987</c:v>
                </c:pt>
                <c:pt idx="78">
                  <c:v>3088.6301326900025</c:v>
                </c:pt>
                <c:pt idx="79">
                  <c:v>3123.7136445599999</c:v>
                </c:pt>
                <c:pt idx="80">
                  <c:v>3158.7971564200002</c:v>
                </c:pt>
                <c:pt idx="81">
                  <c:v>3193.8806682899999</c:v>
                </c:pt>
                <c:pt idx="82">
                  <c:v>3228.9641801599987</c:v>
                </c:pt>
                <c:pt idx="83">
                  <c:v>3264.0476920199999</c:v>
                </c:pt>
                <c:pt idx="84">
                  <c:v>3299.1312038900019</c:v>
                </c:pt>
                <c:pt idx="85">
                  <c:v>3334.2147157599998</c:v>
                </c:pt>
                <c:pt idx="86">
                  <c:v>3369.2982276199987</c:v>
                </c:pt>
                <c:pt idx="87">
                  <c:v>3404.3817394900002</c:v>
                </c:pt>
                <c:pt idx="88">
                  <c:v>3439.4652513599999</c:v>
                </c:pt>
                <c:pt idx="89">
                  <c:v>3474.5487632199997</c:v>
                </c:pt>
                <c:pt idx="90">
                  <c:v>3509.6322750899999</c:v>
                </c:pt>
                <c:pt idx="91">
                  <c:v>3544.7157869500002</c:v>
                </c:pt>
                <c:pt idx="92">
                  <c:v>3579.7992988199999</c:v>
                </c:pt>
                <c:pt idx="93">
                  <c:v>3614.88281069</c:v>
                </c:pt>
                <c:pt idx="94">
                  <c:v>3649.9663225500012</c:v>
                </c:pt>
                <c:pt idx="95">
                  <c:v>3685.0498344199987</c:v>
                </c:pt>
                <c:pt idx="96">
                  <c:v>3720.133346290002</c:v>
                </c:pt>
                <c:pt idx="97">
                  <c:v>3755.2168581499982</c:v>
                </c:pt>
                <c:pt idx="98">
                  <c:v>3790.3003700200002</c:v>
                </c:pt>
                <c:pt idx="99">
                  <c:v>3825.3838818899999</c:v>
                </c:pt>
                <c:pt idx="100">
                  <c:v>3860.4673937500002</c:v>
                </c:pt>
                <c:pt idx="101">
                  <c:v>3895.5509056199999</c:v>
                </c:pt>
                <c:pt idx="102">
                  <c:v>3930.63441749</c:v>
                </c:pt>
                <c:pt idx="103">
                  <c:v>3965.7179293499998</c:v>
                </c:pt>
                <c:pt idx="104">
                  <c:v>4000.80144122</c:v>
                </c:pt>
                <c:pt idx="105">
                  <c:v>4035.8849530900002</c:v>
                </c:pt>
                <c:pt idx="106">
                  <c:v>4070.9684649499982</c:v>
                </c:pt>
                <c:pt idx="107">
                  <c:v>4106.0519768200002</c:v>
                </c:pt>
                <c:pt idx="108">
                  <c:v>4141.1354886900008</c:v>
                </c:pt>
                <c:pt idx="109">
                  <c:v>4176.2190005500024</c:v>
                </c:pt>
                <c:pt idx="110">
                  <c:v>4211.3025124200003</c:v>
                </c:pt>
                <c:pt idx="111">
                  <c:v>4246.3860242800038</c:v>
                </c:pt>
                <c:pt idx="112">
                  <c:v>4281.4695361500035</c:v>
                </c:pt>
                <c:pt idx="113">
                  <c:v>4316.5530480200005</c:v>
                </c:pt>
                <c:pt idx="114">
                  <c:v>4351.6365598800003</c:v>
                </c:pt>
                <c:pt idx="115">
                  <c:v>4386.7200717500036</c:v>
                </c:pt>
                <c:pt idx="116">
                  <c:v>4421.8035836200006</c:v>
                </c:pt>
                <c:pt idx="117">
                  <c:v>4456.8870954800004</c:v>
                </c:pt>
                <c:pt idx="118">
                  <c:v>4491.9706073499965</c:v>
                </c:pt>
                <c:pt idx="119">
                  <c:v>4527.0541192200008</c:v>
                </c:pt>
                <c:pt idx="120">
                  <c:v>4562.1376310800024</c:v>
                </c:pt>
                <c:pt idx="121">
                  <c:v>4597.2211429500003</c:v>
                </c:pt>
                <c:pt idx="122">
                  <c:v>4632.30465482</c:v>
                </c:pt>
                <c:pt idx="123">
                  <c:v>4667.3881666800044</c:v>
                </c:pt>
                <c:pt idx="124">
                  <c:v>4702.4716785500004</c:v>
                </c:pt>
                <c:pt idx="125">
                  <c:v>4737.5551904200038</c:v>
                </c:pt>
                <c:pt idx="126">
                  <c:v>4773.1783742100006</c:v>
                </c:pt>
                <c:pt idx="127">
                  <c:v>4808.80155801</c:v>
                </c:pt>
                <c:pt idx="128">
                  <c:v>4844.4247418099994</c:v>
                </c:pt>
                <c:pt idx="129">
                  <c:v>4880.0479256100007</c:v>
                </c:pt>
                <c:pt idx="130">
                  <c:v>4915.6711094100037</c:v>
                </c:pt>
                <c:pt idx="131">
                  <c:v>4951.2942932100004</c:v>
                </c:pt>
                <c:pt idx="132">
                  <c:v>4986.9174770099999</c:v>
                </c:pt>
                <c:pt idx="133">
                  <c:v>5022.5406608100002</c:v>
                </c:pt>
                <c:pt idx="134">
                  <c:v>5058.1638446100014</c:v>
                </c:pt>
                <c:pt idx="135">
                  <c:v>5093.7870284100009</c:v>
                </c:pt>
                <c:pt idx="136">
                  <c:v>5129.4102122099994</c:v>
                </c:pt>
                <c:pt idx="137">
                  <c:v>5165.0333960099997</c:v>
                </c:pt>
                <c:pt idx="138">
                  <c:v>5200.6565798100037</c:v>
                </c:pt>
                <c:pt idx="139">
                  <c:v>5236.2797636100004</c:v>
                </c:pt>
                <c:pt idx="140">
                  <c:v>5271.9029474100007</c:v>
                </c:pt>
                <c:pt idx="141">
                  <c:v>5307.5261312100038</c:v>
                </c:pt>
                <c:pt idx="142">
                  <c:v>5343.1493150100005</c:v>
                </c:pt>
                <c:pt idx="143">
                  <c:v>5378.7724988099999</c:v>
                </c:pt>
                <c:pt idx="144">
                  <c:v>5414.3956826100002</c:v>
                </c:pt>
                <c:pt idx="145">
                  <c:v>5450.0188664100024</c:v>
                </c:pt>
                <c:pt idx="146">
                  <c:v>5485.64205021</c:v>
                </c:pt>
                <c:pt idx="147">
                  <c:v>5521.265234010004</c:v>
                </c:pt>
                <c:pt idx="148">
                  <c:v>5556.8884178099997</c:v>
                </c:pt>
                <c:pt idx="149">
                  <c:v>5592.5116016100037</c:v>
                </c:pt>
                <c:pt idx="150">
                  <c:v>5628.1347854100004</c:v>
                </c:pt>
                <c:pt idx="151">
                  <c:v>5663.7579692100007</c:v>
                </c:pt>
                <c:pt idx="152">
                  <c:v>5699.3811530000003</c:v>
                </c:pt>
                <c:pt idx="153">
                  <c:v>5735.0043368000006</c:v>
                </c:pt>
                <c:pt idx="154">
                  <c:v>5770.6275206000037</c:v>
                </c:pt>
                <c:pt idx="155">
                  <c:v>5806.2507044000004</c:v>
                </c:pt>
                <c:pt idx="156">
                  <c:v>5841.8738881999998</c:v>
                </c:pt>
                <c:pt idx="157">
                  <c:v>5877.4970719999992</c:v>
                </c:pt>
                <c:pt idx="158">
                  <c:v>5913.1202558000014</c:v>
                </c:pt>
                <c:pt idx="159">
                  <c:v>5948.7434396000008</c:v>
                </c:pt>
                <c:pt idx="160">
                  <c:v>5984.3666234000075</c:v>
                </c:pt>
                <c:pt idx="161">
                  <c:v>6019.9898071999996</c:v>
                </c:pt>
                <c:pt idx="162">
                  <c:v>6055.6129910000063</c:v>
                </c:pt>
                <c:pt idx="163">
                  <c:v>6091.2361748000003</c:v>
                </c:pt>
                <c:pt idx="164">
                  <c:v>6126.8593586000006</c:v>
                </c:pt>
                <c:pt idx="165">
                  <c:v>6162.4825424000001</c:v>
                </c:pt>
                <c:pt idx="166">
                  <c:v>6198.1057262000004</c:v>
                </c:pt>
                <c:pt idx="167">
                  <c:v>6233.7289100000007</c:v>
                </c:pt>
                <c:pt idx="168">
                  <c:v>6269.3520938000001</c:v>
                </c:pt>
                <c:pt idx="169">
                  <c:v>6304.9752776000005</c:v>
                </c:pt>
                <c:pt idx="170">
                  <c:v>6340.5984614000035</c:v>
                </c:pt>
                <c:pt idx="171">
                  <c:v>6376.2216452000002</c:v>
                </c:pt>
                <c:pt idx="172">
                  <c:v>6413.3092204300037</c:v>
                </c:pt>
                <c:pt idx="173">
                  <c:v>6450.3967956500037</c:v>
                </c:pt>
                <c:pt idx="174">
                  <c:v>6487.4843708799999</c:v>
                </c:pt>
                <c:pt idx="175">
                  <c:v>6524.5719461100007</c:v>
                </c:pt>
                <c:pt idx="176">
                  <c:v>6561.6595213400014</c:v>
                </c:pt>
                <c:pt idx="177">
                  <c:v>6598.7470965600005</c:v>
                </c:pt>
                <c:pt idx="178">
                  <c:v>6635.8346717900004</c:v>
                </c:pt>
                <c:pt idx="179">
                  <c:v>6672.9222470200002</c:v>
                </c:pt>
                <c:pt idx="180">
                  <c:v>6710.0098222500001</c:v>
                </c:pt>
                <c:pt idx="181">
                  <c:v>6747.0973974699991</c:v>
                </c:pt>
                <c:pt idx="182">
                  <c:v>6784.1849727000008</c:v>
                </c:pt>
                <c:pt idx="183">
                  <c:v>6821.2725479299997</c:v>
                </c:pt>
                <c:pt idx="184">
                  <c:v>6858.3601231600051</c:v>
                </c:pt>
                <c:pt idx="185">
                  <c:v>6895.4476983799996</c:v>
                </c:pt>
                <c:pt idx="186">
                  <c:v>6932.5352736100003</c:v>
                </c:pt>
                <c:pt idx="187">
                  <c:v>6969.6228488400002</c:v>
                </c:pt>
                <c:pt idx="188">
                  <c:v>7006.7104240700037</c:v>
                </c:pt>
                <c:pt idx="189">
                  <c:v>7043.7979992899991</c:v>
                </c:pt>
                <c:pt idx="190">
                  <c:v>7080.8855745200044</c:v>
                </c:pt>
                <c:pt idx="191">
                  <c:v>7117.9731497499997</c:v>
                </c:pt>
                <c:pt idx="192">
                  <c:v>7155.0607249800014</c:v>
                </c:pt>
                <c:pt idx="193">
                  <c:v>7192.1483002099994</c:v>
                </c:pt>
                <c:pt idx="194">
                  <c:v>7229.2358754299994</c:v>
                </c:pt>
                <c:pt idx="195">
                  <c:v>7266.3234506600002</c:v>
                </c:pt>
                <c:pt idx="196">
                  <c:v>7303.41102589</c:v>
                </c:pt>
                <c:pt idx="197">
                  <c:v>7340.4986011200008</c:v>
                </c:pt>
                <c:pt idx="198">
                  <c:v>7377.5861763400007</c:v>
                </c:pt>
                <c:pt idx="199">
                  <c:v>7414.6737515700006</c:v>
                </c:pt>
                <c:pt idx="200">
                  <c:v>7451.7613268000014</c:v>
                </c:pt>
                <c:pt idx="201">
                  <c:v>7488.8489020299994</c:v>
                </c:pt>
                <c:pt idx="202">
                  <c:v>7525.9364772499985</c:v>
                </c:pt>
                <c:pt idx="203">
                  <c:v>7563.0240524800001</c:v>
                </c:pt>
                <c:pt idx="204">
                  <c:v>7600.1116277100036</c:v>
                </c:pt>
                <c:pt idx="205">
                  <c:v>7637.1992029400008</c:v>
                </c:pt>
                <c:pt idx="206">
                  <c:v>7674.2867781600007</c:v>
                </c:pt>
                <c:pt idx="207">
                  <c:v>7711.3743533899997</c:v>
                </c:pt>
                <c:pt idx="208">
                  <c:v>7748.4619286200004</c:v>
                </c:pt>
                <c:pt idx="209">
                  <c:v>7785.5495038500003</c:v>
                </c:pt>
                <c:pt idx="210">
                  <c:v>7822.6370790700003</c:v>
                </c:pt>
                <c:pt idx="211">
                  <c:v>7859.7246543000001</c:v>
                </c:pt>
                <c:pt idx="212">
                  <c:v>7896.8122295300063</c:v>
                </c:pt>
                <c:pt idx="213">
                  <c:v>7933.8998047600044</c:v>
                </c:pt>
                <c:pt idx="214">
                  <c:v>7970.9873799899997</c:v>
                </c:pt>
                <c:pt idx="215">
                  <c:v>8008.0749552099996</c:v>
                </c:pt>
                <c:pt idx="216">
                  <c:v>8045.162530440004</c:v>
                </c:pt>
                <c:pt idx="217">
                  <c:v>8082.2501056700003</c:v>
                </c:pt>
                <c:pt idx="218">
                  <c:v>8119.3376808999992</c:v>
                </c:pt>
                <c:pt idx="219">
                  <c:v>8156.4252561200001</c:v>
                </c:pt>
                <c:pt idx="220">
                  <c:v>8193.5128313500009</c:v>
                </c:pt>
                <c:pt idx="221">
                  <c:v>8230.6004065800007</c:v>
                </c:pt>
                <c:pt idx="222">
                  <c:v>8267.6879818100006</c:v>
                </c:pt>
                <c:pt idx="223">
                  <c:v>8304.7755570299996</c:v>
                </c:pt>
                <c:pt idx="224">
                  <c:v>8341.8631322599922</c:v>
                </c:pt>
                <c:pt idx="225">
                  <c:v>8378.9507074899921</c:v>
                </c:pt>
                <c:pt idx="226">
                  <c:v>8416.0382827200028</c:v>
                </c:pt>
                <c:pt idx="227">
                  <c:v>8453.1258579400001</c:v>
                </c:pt>
                <c:pt idx="228">
                  <c:v>8490.2134331699999</c:v>
                </c:pt>
                <c:pt idx="229">
                  <c:v>8527.3010083999998</c:v>
                </c:pt>
                <c:pt idx="230">
                  <c:v>8564.3885836299851</c:v>
                </c:pt>
                <c:pt idx="231">
                  <c:v>8601.4761588500005</c:v>
                </c:pt>
                <c:pt idx="232">
                  <c:v>8638.5637340799931</c:v>
                </c:pt>
                <c:pt idx="233">
                  <c:v>8675.6513093100002</c:v>
                </c:pt>
                <c:pt idx="234">
                  <c:v>8712.7388845400001</c:v>
                </c:pt>
                <c:pt idx="235">
                  <c:v>8749.8264597699927</c:v>
                </c:pt>
                <c:pt idx="236">
                  <c:v>8786.9140349899935</c:v>
                </c:pt>
                <c:pt idx="237">
                  <c:v>8824.001610219997</c:v>
                </c:pt>
                <c:pt idx="238">
                  <c:v>8861.0891854499914</c:v>
                </c:pt>
                <c:pt idx="239">
                  <c:v>8898.1767606799931</c:v>
                </c:pt>
                <c:pt idx="240">
                  <c:v>8935.2643358999994</c:v>
                </c:pt>
                <c:pt idx="241">
                  <c:v>8972.351911129992</c:v>
                </c:pt>
                <c:pt idx="242">
                  <c:v>9009.4394863600028</c:v>
                </c:pt>
                <c:pt idx="243">
                  <c:v>9046.5270615900008</c:v>
                </c:pt>
                <c:pt idx="244">
                  <c:v>9083.6146368099999</c:v>
                </c:pt>
                <c:pt idx="245">
                  <c:v>9123.7624484500084</c:v>
                </c:pt>
                <c:pt idx="246">
                  <c:v>9163.9102600799997</c:v>
                </c:pt>
                <c:pt idx="247">
                  <c:v>9204.0580717199991</c:v>
                </c:pt>
                <c:pt idx="248">
                  <c:v>9244.2058833499923</c:v>
                </c:pt>
                <c:pt idx="249">
                  <c:v>9284.3536949799873</c:v>
                </c:pt>
                <c:pt idx="250">
                  <c:v>9324.5015066199994</c:v>
                </c:pt>
                <c:pt idx="251">
                  <c:v>9364.6493182499999</c:v>
                </c:pt>
                <c:pt idx="252">
                  <c:v>9404.797129879993</c:v>
                </c:pt>
                <c:pt idx="253">
                  <c:v>9444.944941520007</c:v>
                </c:pt>
                <c:pt idx="254">
                  <c:v>9485.0927531500074</c:v>
                </c:pt>
                <c:pt idx="255">
                  <c:v>9525.2405647899996</c:v>
                </c:pt>
                <c:pt idx="256">
                  <c:v>9565.3883764199927</c:v>
                </c:pt>
                <c:pt idx="257">
                  <c:v>9605.5361880500004</c:v>
                </c:pt>
                <c:pt idx="258">
                  <c:v>9645.6839996899853</c:v>
                </c:pt>
                <c:pt idx="259">
                  <c:v>9685.8318113200003</c:v>
                </c:pt>
                <c:pt idx="260">
                  <c:v>9725.9796229499916</c:v>
                </c:pt>
                <c:pt idx="261">
                  <c:v>9766.1274345900001</c:v>
                </c:pt>
                <c:pt idx="262">
                  <c:v>9806.2752462200006</c:v>
                </c:pt>
                <c:pt idx="263">
                  <c:v>9846.4230578500083</c:v>
                </c:pt>
                <c:pt idx="264">
                  <c:v>9886.5708694899895</c:v>
                </c:pt>
                <c:pt idx="265">
                  <c:v>9926.7186811200008</c:v>
                </c:pt>
                <c:pt idx="266">
                  <c:v>9966.866492759993</c:v>
                </c:pt>
                <c:pt idx="267">
                  <c:v>10007.0143044</c:v>
                </c:pt>
                <c:pt idx="268">
                  <c:v>10047.162116</c:v>
                </c:pt>
                <c:pt idx="269">
                  <c:v>10087.309927699991</c:v>
                </c:pt>
                <c:pt idx="270">
                  <c:v>10127.457739299991</c:v>
                </c:pt>
                <c:pt idx="271">
                  <c:v>10167.6055509</c:v>
                </c:pt>
                <c:pt idx="272">
                  <c:v>10207.7533626</c:v>
                </c:pt>
                <c:pt idx="273">
                  <c:v>10247.901174199997</c:v>
                </c:pt>
                <c:pt idx="274">
                  <c:v>10288.0489858</c:v>
                </c:pt>
                <c:pt idx="275">
                  <c:v>10328.196797500004</c:v>
                </c:pt>
                <c:pt idx="276">
                  <c:v>10368.344609100002</c:v>
                </c:pt>
                <c:pt idx="277">
                  <c:v>10408.4924207</c:v>
                </c:pt>
                <c:pt idx="278">
                  <c:v>10448.640232400006</c:v>
                </c:pt>
                <c:pt idx="279">
                  <c:v>10488.788044000004</c:v>
                </c:pt>
                <c:pt idx="280">
                  <c:v>10528.935855600001</c:v>
                </c:pt>
                <c:pt idx="281">
                  <c:v>10569.083667299999</c:v>
                </c:pt>
                <c:pt idx="282">
                  <c:v>10609.231478900012</c:v>
                </c:pt>
                <c:pt idx="283">
                  <c:v>10649.379290499992</c:v>
                </c:pt>
                <c:pt idx="284">
                  <c:v>10689.5271022</c:v>
                </c:pt>
                <c:pt idx="285">
                  <c:v>10729.6749138</c:v>
                </c:pt>
                <c:pt idx="286">
                  <c:v>10769.822725399999</c:v>
                </c:pt>
                <c:pt idx="287">
                  <c:v>10809.9705371</c:v>
                </c:pt>
                <c:pt idx="288">
                  <c:v>10850.118348700007</c:v>
                </c:pt>
                <c:pt idx="289">
                  <c:v>10890.2661603</c:v>
                </c:pt>
                <c:pt idx="290">
                  <c:v>10930.413972</c:v>
                </c:pt>
                <c:pt idx="291">
                  <c:v>10970.561783599995</c:v>
                </c:pt>
                <c:pt idx="292">
                  <c:v>11010.7095952</c:v>
                </c:pt>
                <c:pt idx="293">
                  <c:v>11050.857406900001</c:v>
                </c:pt>
                <c:pt idx="294">
                  <c:v>11091.0052185</c:v>
                </c:pt>
                <c:pt idx="295">
                  <c:v>11131.1530301</c:v>
                </c:pt>
                <c:pt idx="296">
                  <c:v>11171.300841800004</c:v>
                </c:pt>
                <c:pt idx="297">
                  <c:v>11211.448653400001</c:v>
                </c:pt>
                <c:pt idx="298">
                  <c:v>11251.596465000002</c:v>
                </c:pt>
                <c:pt idx="299">
                  <c:v>11291.74427670001</c:v>
                </c:pt>
                <c:pt idx="300">
                  <c:v>11331.892088299999</c:v>
                </c:pt>
                <c:pt idx="301">
                  <c:v>11372.039899900001</c:v>
                </c:pt>
                <c:pt idx="302">
                  <c:v>11412.1877116</c:v>
                </c:pt>
                <c:pt idx="303">
                  <c:v>11452.335523199992</c:v>
                </c:pt>
                <c:pt idx="304">
                  <c:v>11491.234606000007</c:v>
                </c:pt>
                <c:pt idx="305">
                  <c:v>11530.133688700007</c:v>
                </c:pt>
                <c:pt idx="306">
                  <c:v>11569.032771500008</c:v>
                </c:pt>
                <c:pt idx="307">
                  <c:v>11607.9318542</c:v>
                </c:pt>
                <c:pt idx="308">
                  <c:v>11646.830937000001</c:v>
                </c:pt>
                <c:pt idx="309">
                  <c:v>11685.7300197</c:v>
                </c:pt>
                <c:pt idx="310">
                  <c:v>11724.629102499999</c:v>
                </c:pt>
                <c:pt idx="311">
                  <c:v>11763.528185200001</c:v>
                </c:pt>
                <c:pt idx="312">
                  <c:v>11802.427267999999</c:v>
                </c:pt>
                <c:pt idx="313">
                  <c:v>11841.3263508</c:v>
                </c:pt>
                <c:pt idx="314">
                  <c:v>11880.2254335</c:v>
                </c:pt>
                <c:pt idx="315">
                  <c:v>11919.124516300008</c:v>
                </c:pt>
                <c:pt idx="316">
                  <c:v>11958.023599</c:v>
                </c:pt>
                <c:pt idx="317">
                  <c:v>11996.922681800002</c:v>
                </c:pt>
                <c:pt idx="318">
                  <c:v>12035.8217645</c:v>
                </c:pt>
                <c:pt idx="319">
                  <c:v>12074.72084730001</c:v>
                </c:pt>
                <c:pt idx="320">
                  <c:v>12113.619930000001</c:v>
                </c:pt>
                <c:pt idx="321">
                  <c:v>12152.519012799999</c:v>
                </c:pt>
                <c:pt idx="322">
                  <c:v>12191.418095599995</c:v>
                </c:pt>
                <c:pt idx="323">
                  <c:v>12230.3171783</c:v>
                </c:pt>
                <c:pt idx="324">
                  <c:v>12269.216261100008</c:v>
                </c:pt>
                <c:pt idx="325">
                  <c:v>12308.1153438</c:v>
                </c:pt>
                <c:pt idx="326">
                  <c:v>12347.014426600002</c:v>
                </c:pt>
                <c:pt idx="327">
                  <c:v>12385.9135093</c:v>
                </c:pt>
                <c:pt idx="328">
                  <c:v>12424.812592099999</c:v>
                </c:pt>
                <c:pt idx="329">
                  <c:v>12463.711674800004</c:v>
                </c:pt>
                <c:pt idx="330">
                  <c:v>12502.610757600007</c:v>
                </c:pt>
                <c:pt idx="331">
                  <c:v>12541.5098404</c:v>
                </c:pt>
                <c:pt idx="332">
                  <c:v>12580.408923099989</c:v>
                </c:pt>
                <c:pt idx="333">
                  <c:v>12619.308005899999</c:v>
                </c:pt>
                <c:pt idx="334">
                  <c:v>12658.2070886</c:v>
                </c:pt>
                <c:pt idx="335">
                  <c:v>12697.106171400001</c:v>
                </c:pt>
                <c:pt idx="336">
                  <c:v>12736.0052541</c:v>
                </c:pt>
                <c:pt idx="337">
                  <c:v>12774.904336899999</c:v>
                </c:pt>
                <c:pt idx="338">
                  <c:v>12813.803419600001</c:v>
                </c:pt>
                <c:pt idx="339">
                  <c:v>12852.702502400007</c:v>
                </c:pt>
                <c:pt idx="340">
                  <c:v>12891.6015852</c:v>
                </c:pt>
                <c:pt idx="341">
                  <c:v>12930.5006679</c:v>
                </c:pt>
                <c:pt idx="342">
                  <c:v>12969.3997507</c:v>
                </c:pt>
                <c:pt idx="343">
                  <c:v>13008.298833399997</c:v>
                </c:pt>
                <c:pt idx="344">
                  <c:v>13047.197916200001</c:v>
                </c:pt>
                <c:pt idx="345">
                  <c:v>13086.096998899999</c:v>
                </c:pt>
                <c:pt idx="346">
                  <c:v>13124.996081699992</c:v>
                </c:pt>
                <c:pt idx="347">
                  <c:v>13163.895164399994</c:v>
                </c:pt>
                <c:pt idx="348">
                  <c:v>13202.794247200012</c:v>
                </c:pt>
                <c:pt idx="349">
                  <c:v>13241.69333</c:v>
                </c:pt>
                <c:pt idx="350">
                  <c:v>13280.592412700007</c:v>
                </c:pt>
                <c:pt idx="351">
                  <c:v>13319.4914955</c:v>
                </c:pt>
                <c:pt idx="352">
                  <c:v>13358.3905782</c:v>
                </c:pt>
                <c:pt idx="353">
                  <c:v>13397.289661000004</c:v>
                </c:pt>
                <c:pt idx="354">
                  <c:v>13436.1887437</c:v>
                </c:pt>
                <c:pt idx="355">
                  <c:v>13475.087826499992</c:v>
                </c:pt>
                <c:pt idx="356">
                  <c:v>13513.986909199994</c:v>
                </c:pt>
                <c:pt idx="357">
                  <c:v>13552.885991999987</c:v>
                </c:pt>
                <c:pt idx="358">
                  <c:v>13591.7850748</c:v>
                </c:pt>
                <c:pt idx="359">
                  <c:v>13630.684157500007</c:v>
                </c:pt>
                <c:pt idx="360">
                  <c:v>13669.583240300008</c:v>
                </c:pt>
                <c:pt idx="361">
                  <c:v>13708.482322999997</c:v>
                </c:pt>
                <c:pt idx="362">
                  <c:v>13743.148086300007</c:v>
                </c:pt>
                <c:pt idx="363">
                  <c:v>13777.8138497</c:v>
                </c:pt>
                <c:pt idx="364">
                  <c:v>13812.479612999992</c:v>
                </c:pt>
                <c:pt idx="365">
                  <c:v>13847.145376300006</c:v>
                </c:pt>
                <c:pt idx="366">
                  <c:v>13881.811139599991</c:v>
                </c:pt>
                <c:pt idx="367">
                  <c:v>13916.476902999993</c:v>
                </c:pt>
                <c:pt idx="368">
                  <c:v>13951.142666300007</c:v>
                </c:pt>
                <c:pt idx="369">
                  <c:v>13985.808429599992</c:v>
                </c:pt>
                <c:pt idx="370">
                  <c:v>14020.474192899999</c:v>
                </c:pt>
                <c:pt idx="371">
                  <c:v>14055.139956300007</c:v>
                </c:pt>
                <c:pt idx="372">
                  <c:v>14089.805719599994</c:v>
                </c:pt>
                <c:pt idx="373">
                  <c:v>14124.4714829</c:v>
                </c:pt>
                <c:pt idx="374">
                  <c:v>14159.137246200007</c:v>
                </c:pt>
                <c:pt idx="375">
                  <c:v>14193.803009599997</c:v>
                </c:pt>
                <c:pt idx="376">
                  <c:v>14228.4687729</c:v>
                </c:pt>
                <c:pt idx="377">
                  <c:v>14263.134536200007</c:v>
                </c:pt>
                <c:pt idx="378">
                  <c:v>14297.800299500001</c:v>
                </c:pt>
                <c:pt idx="379">
                  <c:v>14332.466062900001</c:v>
                </c:pt>
                <c:pt idx="380">
                  <c:v>14367.1318262</c:v>
                </c:pt>
                <c:pt idx="381">
                  <c:v>14401.7975895</c:v>
                </c:pt>
                <c:pt idx="382">
                  <c:v>14436.463352799999</c:v>
                </c:pt>
                <c:pt idx="383">
                  <c:v>14471.1291162</c:v>
                </c:pt>
                <c:pt idx="384">
                  <c:v>14505.794879499999</c:v>
                </c:pt>
                <c:pt idx="385">
                  <c:v>14540.460642800002</c:v>
                </c:pt>
                <c:pt idx="386">
                  <c:v>14575.126406100007</c:v>
                </c:pt>
                <c:pt idx="387">
                  <c:v>14609.7921694</c:v>
                </c:pt>
                <c:pt idx="388">
                  <c:v>14644.457932799991</c:v>
                </c:pt>
                <c:pt idx="389">
                  <c:v>14679.123696100007</c:v>
                </c:pt>
                <c:pt idx="390">
                  <c:v>14713.789459400004</c:v>
                </c:pt>
                <c:pt idx="391">
                  <c:v>14748.455222699993</c:v>
                </c:pt>
                <c:pt idx="392">
                  <c:v>14783.120986100002</c:v>
                </c:pt>
                <c:pt idx="393">
                  <c:v>14817.7867494</c:v>
                </c:pt>
                <c:pt idx="394">
                  <c:v>14852.4525127</c:v>
                </c:pt>
                <c:pt idx="395">
                  <c:v>14887.118275999999</c:v>
                </c:pt>
                <c:pt idx="396">
                  <c:v>14921.7840394</c:v>
                </c:pt>
                <c:pt idx="397">
                  <c:v>14956.449802700006</c:v>
                </c:pt>
                <c:pt idx="398">
                  <c:v>14991.115566</c:v>
                </c:pt>
                <c:pt idx="399">
                  <c:v>15025.7813293</c:v>
                </c:pt>
                <c:pt idx="400">
                  <c:v>15060.4470927</c:v>
                </c:pt>
                <c:pt idx="401">
                  <c:v>15095.112856000007</c:v>
                </c:pt>
                <c:pt idx="402">
                  <c:v>15129.778619299992</c:v>
                </c:pt>
                <c:pt idx="403">
                  <c:v>15164.444382600002</c:v>
                </c:pt>
                <c:pt idx="404">
                  <c:v>15199.110146000006</c:v>
                </c:pt>
                <c:pt idx="405">
                  <c:v>15233.775909299993</c:v>
                </c:pt>
                <c:pt idx="406">
                  <c:v>15268.4416726</c:v>
                </c:pt>
                <c:pt idx="407">
                  <c:v>15303.107435899999</c:v>
                </c:pt>
                <c:pt idx="408">
                  <c:v>15337.7731993</c:v>
                </c:pt>
                <c:pt idx="409">
                  <c:v>15372.438962599999</c:v>
                </c:pt>
                <c:pt idx="410">
                  <c:v>15407.104725900002</c:v>
                </c:pt>
                <c:pt idx="411">
                  <c:v>15441.7704892</c:v>
                </c:pt>
                <c:pt idx="412">
                  <c:v>15476.4362526</c:v>
                </c:pt>
                <c:pt idx="413">
                  <c:v>15511.1020159</c:v>
                </c:pt>
                <c:pt idx="414">
                  <c:v>15545.767779199999</c:v>
                </c:pt>
                <c:pt idx="415">
                  <c:v>15580.43354250001</c:v>
                </c:pt>
                <c:pt idx="416">
                  <c:v>15615.099305899999</c:v>
                </c:pt>
                <c:pt idx="417">
                  <c:v>15649.765069200001</c:v>
                </c:pt>
                <c:pt idx="418">
                  <c:v>15684.4308325</c:v>
                </c:pt>
                <c:pt idx="419">
                  <c:v>15719.0965958</c:v>
                </c:pt>
                <c:pt idx="420">
                  <c:v>15753.762359099999</c:v>
                </c:pt>
                <c:pt idx="421">
                  <c:v>15788.4281225</c:v>
                </c:pt>
                <c:pt idx="422">
                  <c:v>15823.093885800006</c:v>
                </c:pt>
                <c:pt idx="423">
                  <c:v>15855.116525699992</c:v>
                </c:pt>
                <c:pt idx="424">
                  <c:v>15887.1391656</c:v>
                </c:pt>
                <c:pt idx="425">
                  <c:v>15919.161805600001</c:v>
                </c:pt>
                <c:pt idx="426">
                  <c:v>15951.18444550001</c:v>
                </c:pt>
                <c:pt idx="427">
                  <c:v>15983.207085399999</c:v>
                </c:pt>
                <c:pt idx="428">
                  <c:v>16015.229725300007</c:v>
                </c:pt>
                <c:pt idx="429">
                  <c:v>16047.252365300004</c:v>
                </c:pt>
                <c:pt idx="430">
                  <c:v>16079.275005199999</c:v>
                </c:pt>
                <c:pt idx="431">
                  <c:v>16111.297645099999</c:v>
                </c:pt>
                <c:pt idx="432">
                  <c:v>16143.320285</c:v>
                </c:pt>
                <c:pt idx="433">
                  <c:v>16175.342924899995</c:v>
                </c:pt>
                <c:pt idx="434">
                  <c:v>16207.365564899992</c:v>
                </c:pt>
                <c:pt idx="435">
                  <c:v>16239.3882048</c:v>
                </c:pt>
                <c:pt idx="436">
                  <c:v>16271.4108447</c:v>
                </c:pt>
                <c:pt idx="437">
                  <c:v>16303.4334846</c:v>
                </c:pt>
                <c:pt idx="438">
                  <c:v>16335.456124599985</c:v>
                </c:pt>
                <c:pt idx="439">
                  <c:v>16367.4787645</c:v>
                </c:pt>
                <c:pt idx="440">
                  <c:v>16399.501404400005</c:v>
                </c:pt>
                <c:pt idx="441">
                  <c:v>16431.5240443</c:v>
                </c:pt>
                <c:pt idx="442">
                  <c:v>16463.546684300014</c:v>
                </c:pt>
                <c:pt idx="443">
                  <c:v>16495.569324200005</c:v>
                </c:pt>
                <c:pt idx="444">
                  <c:v>16527.5919641</c:v>
                </c:pt>
                <c:pt idx="445">
                  <c:v>16559.614603999984</c:v>
                </c:pt>
                <c:pt idx="446">
                  <c:v>16591.637243899986</c:v>
                </c:pt>
                <c:pt idx="447">
                  <c:v>16623.6598839</c:v>
                </c:pt>
                <c:pt idx="448">
                  <c:v>16655.682523799998</c:v>
                </c:pt>
                <c:pt idx="449">
                  <c:v>16687.705163700015</c:v>
                </c:pt>
                <c:pt idx="450">
                  <c:v>16719.727803600024</c:v>
                </c:pt>
                <c:pt idx="451">
                  <c:v>16751.750443600005</c:v>
                </c:pt>
                <c:pt idx="452">
                  <c:v>16783.773083500015</c:v>
                </c:pt>
                <c:pt idx="453">
                  <c:v>16815.795723399999</c:v>
                </c:pt>
                <c:pt idx="454">
                  <c:v>16847.818363299997</c:v>
                </c:pt>
                <c:pt idx="455">
                  <c:v>16879.841003199999</c:v>
                </c:pt>
                <c:pt idx="456">
                  <c:v>16911.863643199998</c:v>
                </c:pt>
                <c:pt idx="457">
                  <c:v>16943.886283100015</c:v>
                </c:pt>
                <c:pt idx="458">
                  <c:v>16975.908922999999</c:v>
                </c:pt>
                <c:pt idx="459">
                  <c:v>17007.931562899987</c:v>
                </c:pt>
                <c:pt idx="460">
                  <c:v>17039.9542029</c:v>
                </c:pt>
                <c:pt idx="461">
                  <c:v>17071.976842800013</c:v>
                </c:pt>
                <c:pt idx="462">
                  <c:v>17103.999482700019</c:v>
                </c:pt>
                <c:pt idx="463">
                  <c:v>17136.022122599999</c:v>
                </c:pt>
                <c:pt idx="464">
                  <c:v>17168.044762599999</c:v>
                </c:pt>
                <c:pt idx="465">
                  <c:v>17200.067402500019</c:v>
                </c:pt>
                <c:pt idx="466">
                  <c:v>17232.090042399996</c:v>
                </c:pt>
                <c:pt idx="467">
                  <c:v>17264.112682299998</c:v>
                </c:pt>
                <c:pt idx="468">
                  <c:v>17296.1353222</c:v>
                </c:pt>
                <c:pt idx="469">
                  <c:v>17328.157962199992</c:v>
                </c:pt>
                <c:pt idx="470">
                  <c:v>17360.180602100001</c:v>
                </c:pt>
                <c:pt idx="471">
                  <c:v>17392.203242</c:v>
                </c:pt>
                <c:pt idx="472">
                  <c:v>17424.225881900024</c:v>
                </c:pt>
                <c:pt idx="473">
                  <c:v>17456.248521900001</c:v>
                </c:pt>
                <c:pt idx="474">
                  <c:v>17488.271161799999</c:v>
                </c:pt>
                <c:pt idx="475">
                  <c:v>17520.29380170002</c:v>
                </c:pt>
                <c:pt idx="476">
                  <c:v>17552.3164416</c:v>
                </c:pt>
                <c:pt idx="477">
                  <c:v>17584.339081499984</c:v>
                </c:pt>
                <c:pt idx="478">
                  <c:v>17616.361721500001</c:v>
                </c:pt>
                <c:pt idx="479">
                  <c:v>17648.3843614</c:v>
                </c:pt>
                <c:pt idx="480">
                  <c:v>17680.407001300009</c:v>
                </c:pt>
                <c:pt idx="481">
                  <c:v>17712.4296412</c:v>
                </c:pt>
                <c:pt idx="482">
                  <c:v>17744.452281200014</c:v>
                </c:pt>
                <c:pt idx="483">
                  <c:v>17776.474921100005</c:v>
                </c:pt>
                <c:pt idx="484">
                  <c:v>17808.497561</c:v>
                </c:pt>
                <c:pt idx="485">
                  <c:v>17839.156139299997</c:v>
                </c:pt>
                <c:pt idx="486">
                  <c:v>17869.814717599984</c:v>
                </c:pt>
                <c:pt idx="487">
                  <c:v>17900.473295800013</c:v>
                </c:pt>
                <c:pt idx="488">
                  <c:v>17931.1318741</c:v>
                </c:pt>
                <c:pt idx="489">
                  <c:v>17961.790452400001</c:v>
                </c:pt>
                <c:pt idx="490">
                  <c:v>17992.449030700001</c:v>
                </c:pt>
                <c:pt idx="491">
                  <c:v>18023.107608999984</c:v>
                </c:pt>
                <c:pt idx="492">
                  <c:v>18053.766187300014</c:v>
                </c:pt>
                <c:pt idx="493">
                  <c:v>18084.424765500014</c:v>
                </c:pt>
                <c:pt idx="494">
                  <c:v>18115.083343800001</c:v>
                </c:pt>
                <c:pt idx="495">
                  <c:v>18145.741922099998</c:v>
                </c:pt>
                <c:pt idx="496">
                  <c:v>18176.400500399996</c:v>
                </c:pt>
                <c:pt idx="497">
                  <c:v>18207.059078699982</c:v>
                </c:pt>
                <c:pt idx="498">
                  <c:v>18237.717656899982</c:v>
                </c:pt>
                <c:pt idx="499">
                  <c:v>18268.376235200001</c:v>
                </c:pt>
                <c:pt idx="500">
                  <c:v>18299.034813499999</c:v>
                </c:pt>
                <c:pt idx="501">
                  <c:v>18329.6933918</c:v>
                </c:pt>
                <c:pt idx="502">
                  <c:v>18360.351970099986</c:v>
                </c:pt>
                <c:pt idx="503">
                  <c:v>18391.010548299982</c:v>
                </c:pt>
                <c:pt idx="504">
                  <c:v>18421.669126600002</c:v>
                </c:pt>
                <c:pt idx="505">
                  <c:v>18452.327704899999</c:v>
                </c:pt>
                <c:pt idx="506">
                  <c:v>18482.986283200029</c:v>
                </c:pt>
                <c:pt idx="507">
                  <c:v>18513.644861500001</c:v>
                </c:pt>
                <c:pt idx="508">
                  <c:v>18544.303439700001</c:v>
                </c:pt>
                <c:pt idx="509">
                  <c:v>18574.962017999998</c:v>
                </c:pt>
                <c:pt idx="510">
                  <c:v>18605.620596299996</c:v>
                </c:pt>
                <c:pt idx="511">
                  <c:v>18636.2791746</c:v>
                </c:pt>
                <c:pt idx="512">
                  <c:v>18666.937752900001</c:v>
                </c:pt>
                <c:pt idx="513">
                  <c:v>18697.596331199999</c:v>
                </c:pt>
                <c:pt idx="514">
                  <c:v>18728.254909399984</c:v>
                </c:pt>
                <c:pt idx="515">
                  <c:v>18758.913487700014</c:v>
                </c:pt>
                <c:pt idx="516">
                  <c:v>18789.572065999997</c:v>
                </c:pt>
                <c:pt idx="517">
                  <c:v>18820.230644300002</c:v>
                </c:pt>
                <c:pt idx="518">
                  <c:v>18850.889222599992</c:v>
                </c:pt>
                <c:pt idx="519">
                  <c:v>18881.547800800014</c:v>
                </c:pt>
                <c:pt idx="520">
                  <c:v>18912.2063791</c:v>
                </c:pt>
                <c:pt idx="521">
                  <c:v>18942.864957399986</c:v>
                </c:pt>
                <c:pt idx="522">
                  <c:v>18973.523535699998</c:v>
                </c:pt>
                <c:pt idx="523">
                  <c:v>19004.182113999999</c:v>
                </c:pt>
                <c:pt idx="524">
                  <c:v>19034.840692199999</c:v>
                </c:pt>
                <c:pt idx="525">
                  <c:v>19065.499270499986</c:v>
                </c:pt>
                <c:pt idx="526">
                  <c:v>19096.157848799998</c:v>
                </c:pt>
                <c:pt idx="527">
                  <c:v>19126.816427099984</c:v>
                </c:pt>
                <c:pt idx="528">
                  <c:v>19157.475005400014</c:v>
                </c:pt>
                <c:pt idx="529">
                  <c:v>19188.1335836</c:v>
                </c:pt>
                <c:pt idx="530">
                  <c:v>19218.792161900001</c:v>
                </c:pt>
                <c:pt idx="531">
                  <c:v>19249.450740200005</c:v>
                </c:pt>
                <c:pt idx="532">
                  <c:v>19280.109318499974</c:v>
                </c:pt>
                <c:pt idx="533">
                  <c:v>19310.767896800015</c:v>
                </c:pt>
                <c:pt idx="534">
                  <c:v>19341.426475100019</c:v>
                </c:pt>
                <c:pt idx="535">
                  <c:v>19372.085053300001</c:v>
                </c:pt>
                <c:pt idx="536">
                  <c:v>19402.743631599998</c:v>
                </c:pt>
                <c:pt idx="537">
                  <c:v>19433.402209899996</c:v>
                </c:pt>
                <c:pt idx="538">
                  <c:v>19464.060788200015</c:v>
                </c:pt>
                <c:pt idx="539">
                  <c:v>19494.719366499972</c:v>
                </c:pt>
                <c:pt idx="540">
                  <c:v>19525.377944700005</c:v>
                </c:pt>
                <c:pt idx="541">
                  <c:v>19556.036522999992</c:v>
                </c:pt>
                <c:pt idx="542">
                  <c:v>19586.6951013</c:v>
                </c:pt>
                <c:pt idx="543">
                  <c:v>19617.353679599986</c:v>
                </c:pt>
                <c:pt idx="544">
                  <c:v>19648.012257899976</c:v>
                </c:pt>
                <c:pt idx="545">
                  <c:v>19678.670836099984</c:v>
                </c:pt>
                <c:pt idx="546">
                  <c:v>19709.329414399996</c:v>
                </c:pt>
                <c:pt idx="547">
                  <c:v>19739.987992700029</c:v>
                </c:pt>
                <c:pt idx="548">
                  <c:v>19770.646570999987</c:v>
                </c:pt>
                <c:pt idx="549">
                  <c:v>19801.305149299998</c:v>
                </c:pt>
                <c:pt idx="550">
                  <c:v>19831.963727499999</c:v>
                </c:pt>
                <c:pt idx="551">
                  <c:v>19862.6223058</c:v>
                </c:pt>
                <c:pt idx="552">
                  <c:v>19893.28088410003</c:v>
                </c:pt>
                <c:pt idx="553">
                  <c:v>19923.939462400002</c:v>
                </c:pt>
                <c:pt idx="554">
                  <c:v>19954.598040699999</c:v>
                </c:pt>
                <c:pt idx="555">
                  <c:v>19985.256619</c:v>
                </c:pt>
                <c:pt idx="556">
                  <c:v>20015.915197200015</c:v>
                </c:pt>
                <c:pt idx="557">
                  <c:v>20046.573775500001</c:v>
                </c:pt>
                <c:pt idx="558">
                  <c:v>20077.232353799998</c:v>
                </c:pt>
                <c:pt idx="559">
                  <c:v>20107.890932099996</c:v>
                </c:pt>
                <c:pt idx="560">
                  <c:v>20138.549510399982</c:v>
                </c:pt>
                <c:pt idx="561">
                  <c:v>20169.208088600015</c:v>
                </c:pt>
                <c:pt idx="562">
                  <c:v>20199.866666899987</c:v>
                </c:pt>
                <c:pt idx="563">
                  <c:v>20230.525245199999</c:v>
                </c:pt>
                <c:pt idx="564">
                  <c:v>20261.183823500014</c:v>
                </c:pt>
                <c:pt idx="565">
                  <c:v>20291.842401800001</c:v>
                </c:pt>
                <c:pt idx="566">
                  <c:v>20322.500980000001</c:v>
                </c:pt>
                <c:pt idx="567">
                  <c:v>20353.159558299973</c:v>
                </c:pt>
                <c:pt idx="568">
                  <c:v>20383.818136599992</c:v>
                </c:pt>
                <c:pt idx="569">
                  <c:v>20414.476714900014</c:v>
                </c:pt>
                <c:pt idx="570">
                  <c:v>20445.135293200001</c:v>
                </c:pt>
                <c:pt idx="571">
                  <c:v>20475.793871400001</c:v>
                </c:pt>
                <c:pt idx="572">
                  <c:v>20506.452449699998</c:v>
                </c:pt>
                <c:pt idx="573">
                  <c:v>20537.111027999974</c:v>
                </c:pt>
                <c:pt idx="574">
                  <c:v>20567.769606299997</c:v>
                </c:pt>
                <c:pt idx="575">
                  <c:v>20598.428184600034</c:v>
                </c:pt>
                <c:pt idx="576">
                  <c:v>20629.086762800001</c:v>
                </c:pt>
                <c:pt idx="577">
                  <c:v>20659.745341099999</c:v>
                </c:pt>
                <c:pt idx="578">
                  <c:v>20690.4039194</c:v>
                </c:pt>
                <c:pt idx="579">
                  <c:v>20721.062497700019</c:v>
                </c:pt>
                <c:pt idx="580">
                  <c:v>20751.721076000002</c:v>
                </c:pt>
                <c:pt idx="581">
                  <c:v>20782.379654299992</c:v>
                </c:pt>
                <c:pt idx="582">
                  <c:v>20813.038232499996</c:v>
                </c:pt>
                <c:pt idx="583">
                  <c:v>20843.6968108</c:v>
                </c:pt>
                <c:pt idx="584">
                  <c:v>20874.355389100001</c:v>
                </c:pt>
                <c:pt idx="585">
                  <c:v>20905.013967399969</c:v>
                </c:pt>
                <c:pt idx="586">
                  <c:v>20935.672545699996</c:v>
                </c:pt>
                <c:pt idx="587">
                  <c:v>20966.3311239</c:v>
                </c:pt>
              </c:numCache>
            </c:numRef>
          </c:xVal>
          <c:yVal>
            <c:numRef>
              <c:f>'Mag V'!$R$2:$R$589</c:f>
              <c:numCache>
                <c:formatCode>General</c:formatCode>
                <c:ptCount val="5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1.0179599999999999E-2</c:v>
                </c:pt>
                <c:pt idx="18">
                  <c:v>2.4159900000000002E-2</c:v>
                </c:pt>
                <c:pt idx="19">
                  <c:v>5.0719899999999998E-2</c:v>
                </c:pt>
                <c:pt idx="20">
                  <c:v>6.4244799999999991E-2</c:v>
                </c:pt>
                <c:pt idx="21">
                  <c:v>8.7986000000000009E-2</c:v>
                </c:pt>
                <c:pt idx="22">
                  <c:v>9.5236980000000027E-2</c:v>
                </c:pt>
                <c:pt idx="23">
                  <c:v>0.10248795999999998</c:v>
                </c:pt>
                <c:pt idx="24">
                  <c:v>0.10710219000000004</c:v>
                </c:pt>
                <c:pt idx="25">
                  <c:v>0.11474574000000011</c:v>
                </c:pt>
                <c:pt idx="26">
                  <c:v>0.12779894000000011</c:v>
                </c:pt>
                <c:pt idx="27">
                  <c:v>0.13297144000000011</c:v>
                </c:pt>
                <c:pt idx="28">
                  <c:v>0.13198963999999999</c:v>
                </c:pt>
                <c:pt idx="29">
                  <c:v>0.11745593999999998</c:v>
                </c:pt>
                <c:pt idx="30">
                  <c:v>0.10967569000000008</c:v>
                </c:pt>
                <c:pt idx="31">
                  <c:v>9.4446880000000025E-2</c:v>
                </c:pt>
                <c:pt idx="32">
                  <c:v>9.3917490000000048E-2</c:v>
                </c:pt>
                <c:pt idx="33">
                  <c:v>9.2043450000000013E-2</c:v>
                </c:pt>
                <c:pt idx="34">
                  <c:v>9.4318530000000012E-2</c:v>
                </c:pt>
                <c:pt idx="35">
                  <c:v>9.818128000000001E-2</c:v>
                </c:pt>
                <c:pt idx="36">
                  <c:v>0.10780998</c:v>
                </c:pt>
                <c:pt idx="37">
                  <c:v>0.11569948000000002</c:v>
                </c:pt>
                <c:pt idx="38">
                  <c:v>0.12090358000000002</c:v>
                </c:pt>
                <c:pt idx="39">
                  <c:v>0.13282907999999988</c:v>
                </c:pt>
                <c:pt idx="40">
                  <c:v>0.14349402999999999</c:v>
                </c:pt>
                <c:pt idx="41">
                  <c:v>0.15075624000000018</c:v>
                </c:pt>
                <c:pt idx="42">
                  <c:v>0.15496915000000025</c:v>
                </c:pt>
                <c:pt idx="43">
                  <c:v>0.16116431000000001</c:v>
                </c:pt>
                <c:pt idx="44">
                  <c:v>0.16828240000000011</c:v>
                </c:pt>
                <c:pt idx="45">
                  <c:v>0.1703636</c:v>
                </c:pt>
                <c:pt idx="46">
                  <c:v>0.16080820000000001</c:v>
                </c:pt>
                <c:pt idx="47">
                  <c:v>0.14521850000000011</c:v>
                </c:pt>
                <c:pt idx="48">
                  <c:v>0.14286930000000012</c:v>
                </c:pt>
                <c:pt idx="49">
                  <c:v>0.12846582999999998</c:v>
                </c:pt>
                <c:pt idx="50">
                  <c:v>0.12603772999999988</c:v>
                </c:pt>
                <c:pt idx="51">
                  <c:v>0.12424463000000008</c:v>
                </c:pt>
                <c:pt idx="52">
                  <c:v>0.12986333000000011</c:v>
                </c:pt>
                <c:pt idx="53">
                  <c:v>0.13991223000000025</c:v>
                </c:pt>
                <c:pt idx="54">
                  <c:v>0.15168353000000001</c:v>
                </c:pt>
                <c:pt idx="55">
                  <c:v>0.16167713</c:v>
                </c:pt>
                <c:pt idx="56">
                  <c:v>0.17295723000000024</c:v>
                </c:pt>
                <c:pt idx="57">
                  <c:v>0.18754033000000025</c:v>
                </c:pt>
                <c:pt idx="58">
                  <c:v>0.19465922999999988</c:v>
                </c:pt>
                <c:pt idx="59">
                  <c:v>0.20611440000000011</c:v>
                </c:pt>
                <c:pt idx="60">
                  <c:v>0.21539930000000024</c:v>
                </c:pt>
                <c:pt idx="61">
                  <c:v>0.22505680000000003</c:v>
                </c:pt>
                <c:pt idx="62">
                  <c:v>0.22987399999999997</c:v>
                </c:pt>
                <c:pt idx="63">
                  <c:v>0.23429179999999999</c:v>
                </c:pt>
                <c:pt idx="64">
                  <c:v>0.23687619999999998</c:v>
                </c:pt>
                <c:pt idx="65">
                  <c:v>0.24036950000000001</c:v>
                </c:pt>
                <c:pt idx="66">
                  <c:v>0.24303730000000023</c:v>
                </c:pt>
                <c:pt idx="67">
                  <c:v>0.24194410000000027</c:v>
                </c:pt>
                <c:pt idx="68">
                  <c:v>0.24069289999999999</c:v>
                </c:pt>
                <c:pt idx="69">
                  <c:v>0.24301590000000009</c:v>
                </c:pt>
                <c:pt idx="70">
                  <c:v>0.24307600000000001</c:v>
                </c:pt>
                <c:pt idx="71">
                  <c:v>0.24207710000000013</c:v>
                </c:pt>
                <c:pt idx="72">
                  <c:v>0.24183199999999999</c:v>
                </c:pt>
                <c:pt idx="73">
                  <c:v>0.24051410000000017</c:v>
                </c:pt>
                <c:pt idx="74">
                  <c:v>0.23591820000000019</c:v>
                </c:pt>
                <c:pt idx="75">
                  <c:v>0.23337379999999988</c:v>
                </c:pt>
                <c:pt idx="76">
                  <c:v>0.22595720000000011</c:v>
                </c:pt>
                <c:pt idx="77">
                  <c:v>0.23037769999999988</c:v>
                </c:pt>
                <c:pt idx="78">
                  <c:v>0.23421890000000009</c:v>
                </c:pt>
                <c:pt idx="79">
                  <c:v>0.23769659999999998</c:v>
                </c:pt>
                <c:pt idx="80">
                  <c:v>0.24444020000000019</c:v>
                </c:pt>
                <c:pt idx="81">
                  <c:v>0.2557295</c:v>
                </c:pt>
                <c:pt idx="82">
                  <c:v>0.26853359999999998</c:v>
                </c:pt>
                <c:pt idx="83">
                  <c:v>0.2768979000000002</c:v>
                </c:pt>
                <c:pt idx="84">
                  <c:v>0.28408020000000023</c:v>
                </c:pt>
                <c:pt idx="85">
                  <c:v>0.29060430000000026</c:v>
                </c:pt>
                <c:pt idx="86">
                  <c:v>0.30390310000000026</c:v>
                </c:pt>
                <c:pt idx="87">
                  <c:v>0.31478680000000042</c:v>
                </c:pt>
                <c:pt idx="88">
                  <c:v>0.32676380000000027</c:v>
                </c:pt>
                <c:pt idx="89">
                  <c:v>0.33000180000000034</c:v>
                </c:pt>
                <c:pt idx="90">
                  <c:v>0.32997390000000043</c:v>
                </c:pt>
                <c:pt idx="91">
                  <c:v>0.33118160000000035</c:v>
                </c:pt>
                <c:pt idx="92">
                  <c:v>0.32846350000000035</c:v>
                </c:pt>
                <c:pt idx="93">
                  <c:v>0.3296436000000002</c:v>
                </c:pt>
                <c:pt idx="94">
                  <c:v>0.33295940000000035</c:v>
                </c:pt>
                <c:pt idx="95">
                  <c:v>0.33631420000000051</c:v>
                </c:pt>
                <c:pt idx="96">
                  <c:v>0.33727200000000035</c:v>
                </c:pt>
                <c:pt idx="97">
                  <c:v>0.33744780000000035</c:v>
                </c:pt>
                <c:pt idx="98">
                  <c:v>0.3370391000000002</c:v>
                </c:pt>
                <c:pt idx="99">
                  <c:v>0.3461632</c:v>
                </c:pt>
                <c:pt idx="100">
                  <c:v>0.3571079000000002</c:v>
                </c:pt>
                <c:pt idx="101">
                  <c:v>0.36242030000000036</c:v>
                </c:pt>
                <c:pt idx="102">
                  <c:v>0.37165850000000022</c:v>
                </c:pt>
                <c:pt idx="103">
                  <c:v>0.37793930000000014</c:v>
                </c:pt>
                <c:pt idx="104">
                  <c:v>0.38633160000000022</c:v>
                </c:pt>
                <c:pt idx="105">
                  <c:v>0.40127680000000021</c:v>
                </c:pt>
                <c:pt idx="106">
                  <c:v>0.41677300000000006</c:v>
                </c:pt>
                <c:pt idx="107">
                  <c:v>0.42972830000000023</c:v>
                </c:pt>
                <c:pt idx="108">
                  <c:v>0.44340790000000002</c:v>
                </c:pt>
                <c:pt idx="109">
                  <c:v>0.45876319999999998</c:v>
                </c:pt>
                <c:pt idx="110">
                  <c:v>0.4697667000000002</c:v>
                </c:pt>
                <c:pt idx="111">
                  <c:v>0.48722560000000026</c:v>
                </c:pt>
                <c:pt idx="112">
                  <c:v>0.50240269999999942</c:v>
                </c:pt>
                <c:pt idx="113">
                  <c:v>0.51582450000000013</c:v>
                </c:pt>
                <c:pt idx="114">
                  <c:v>0.52713480000000001</c:v>
                </c:pt>
                <c:pt idx="115">
                  <c:v>0.52862369999999992</c:v>
                </c:pt>
                <c:pt idx="116">
                  <c:v>0.52806159999999958</c:v>
                </c:pt>
                <c:pt idx="117">
                  <c:v>0.52306299999999928</c:v>
                </c:pt>
                <c:pt idx="118">
                  <c:v>0.51515510000000009</c:v>
                </c:pt>
                <c:pt idx="119">
                  <c:v>0.50139900000000004</c:v>
                </c:pt>
                <c:pt idx="120">
                  <c:v>0.49269940000000007</c:v>
                </c:pt>
                <c:pt idx="121">
                  <c:v>0.4772836000000002</c:v>
                </c:pt>
                <c:pt idx="122">
                  <c:v>0.4641496</c:v>
                </c:pt>
                <c:pt idx="123">
                  <c:v>0.45285310000000001</c:v>
                </c:pt>
                <c:pt idx="124">
                  <c:v>0.44695220000000002</c:v>
                </c:pt>
                <c:pt idx="125">
                  <c:v>0.4440146000000002</c:v>
                </c:pt>
                <c:pt idx="126">
                  <c:v>0.44307150000000001</c:v>
                </c:pt>
                <c:pt idx="127">
                  <c:v>0.44135590000000002</c:v>
                </c:pt>
                <c:pt idx="128">
                  <c:v>0.44661410000000001</c:v>
                </c:pt>
                <c:pt idx="129">
                  <c:v>0.45509450000000007</c:v>
                </c:pt>
                <c:pt idx="130">
                  <c:v>0.45962450000000027</c:v>
                </c:pt>
                <c:pt idx="131">
                  <c:v>0.45887620000000034</c:v>
                </c:pt>
                <c:pt idx="132">
                  <c:v>0.46057230000000027</c:v>
                </c:pt>
                <c:pt idx="133">
                  <c:v>0.45976700000000009</c:v>
                </c:pt>
                <c:pt idx="134">
                  <c:v>0.45356610000000008</c:v>
                </c:pt>
                <c:pt idx="135">
                  <c:v>0.45339190000000007</c:v>
                </c:pt>
                <c:pt idx="136">
                  <c:v>0.45532770000000028</c:v>
                </c:pt>
                <c:pt idx="137">
                  <c:v>0.46455980000000008</c:v>
                </c:pt>
                <c:pt idx="138">
                  <c:v>0.46738590000000024</c:v>
                </c:pt>
                <c:pt idx="139">
                  <c:v>0.46838370000000035</c:v>
                </c:pt>
                <c:pt idx="140">
                  <c:v>0.47212250000000028</c:v>
                </c:pt>
                <c:pt idx="141">
                  <c:v>0.48056390000000027</c:v>
                </c:pt>
                <c:pt idx="142">
                  <c:v>0.49173070000000002</c:v>
                </c:pt>
                <c:pt idx="143">
                  <c:v>0.51359489999999997</c:v>
                </c:pt>
                <c:pt idx="144">
                  <c:v>0.53063900000000053</c:v>
                </c:pt>
                <c:pt idx="145">
                  <c:v>0.54246149999999971</c:v>
                </c:pt>
                <c:pt idx="146">
                  <c:v>0.5464962000000001</c:v>
                </c:pt>
                <c:pt idx="147">
                  <c:v>0.54733260000000006</c:v>
                </c:pt>
                <c:pt idx="148">
                  <c:v>0.55404209999999998</c:v>
                </c:pt>
                <c:pt idx="149">
                  <c:v>0.56401959999999951</c:v>
                </c:pt>
                <c:pt idx="150">
                  <c:v>0.56741510000000006</c:v>
                </c:pt>
                <c:pt idx="151">
                  <c:v>0.57597520000000046</c:v>
                </c:pt>
                <c:pt idx="152">
                  <c:v>0.58055249999999925</c:v>
                </c:pt>
                <c:pt idx="153">
                  <c:v>0.5766133999999995</c:v>
                </c:pt>
                <c:pt idx="154">
                  <c:v>0.57749439999999996</c:v>
                </c:pt>
                <c:pt idx="155">
                  <c:v>0.57442879999999996</c:v>
                </c:pt>
                <c:pt idx="156">
                  <c:v>0.58078559999999957</c:v>
                </c:pt>
                <c:pt idx="157">
                  <c:v>0.58957259999999923</c:v>
                </c:pt>
                <c:pt idx="158">
                  <c:v>0.59242980000000001</c:v>
                </c:pt>
                <c:pt idx="159">
                  <c:v>0.59071989999999996</c:v>
                </c:pt>
                <c:pt idx="160">
                  <c:v>0.59660170000000001</c:v>
                </c:pt>
                <c:pt idx="161">
                  <c:v>0.59486749999999944</c:v>
                </c:pt>
                <c:pt idx="162">
                  <c:v>0.59194629999999959</c:v>
                </c:pt>
                <c:pt idx="163">
                  <c:v>0.59496859999999918</c:v>
                </c:pt>
                <c:pt idx="164">
                  <c:v>0.59752169999999949</c:v>
                </c:pt>
                <c:pt idx="165">
                  <c:v>0.59955299999999923</c:v>
                </c:pt>
                <c:pt idx="166">
                  <c:v>0.59783969999999997</c:v>
                </c:pt>
                <c:pt idx="167">
                  <c:v>0.59287909999999999</c:v>
                </c:pt>
                <c:pt idx="168">
                  <c:v>0.59107719999999941</c:v>
                </c:pt>
                <c:pt idx="169">
                  <c:v>0.58721709999999927</c:v>
                </c:pt>
                <c:pt idx="170">
                  <c:v>0.58103139999999931</c:v>
                </c:pt>
                <c:pt idx="171">
                  <c:v>0.58386529999999959</c:v>
                </c:pt>
                <c:pt idx="172">
                  <c:v>0.58619349999999959</c:v>
                </c:pt>
                <c:pt idx="173">
                  <c:v>0.58661349999999957</c:v>
                </c:pt>
                <c:pt idx="174">
                  <c:v>0.58711809999999942</c:v>
                </c:pt>
                <c:pt idx="175">
                  <c:v>0.58410069999999958</c:v>
                </c:pt>
                <c:pt idx="176">
                  <c:v>0.5806017</c:v>
                </c:pt>
                <c:pt idx="177">
                  <c:v>0.58678839999999943</c:v>
                </c:pt>
                <c:pt idx="178">
                  <c:v>0.5909814999999996</c:v>
                </c:pt>
                <c:pt idx="179">
                  <c:v>0.59784629999999961</c:v>
                </c:pt>
                <c:pt idx="180">
                  <c:v>0.6046350000000007</c:v>
                </c:pt>
                <c:pt idx="181">
                  <c:v>0.60048269999999959</c:v>
                </c:pt>
                <c:pt idx="182">
                  <c:v>0.60077990000000048</c:v>
                </c:pt>
                <c:pt idx="183">
                  <c:v>0.59666399999999942</c:v>
                </c:pt>
                <c:pt idx="184">
                  <c:v>0.59309990000000001</c:v>
                </c:pt>
                <c:pt idx="185">
                  <c:v>0.59648919999999928</c:v>
                </c:pt>
                <c:pt idx="186">
                  <c:v>0.59825879999999942</c:v>
                </c:pt>
                <c:pt idx="187">
                  <c:v>0.59549089999999949</c:v>
                </c:pt>
                <c:pt idx="188">
                  <c:v>0.59277609999999958</c:v>
                </c:pt>
                <c:pt idx="189">
                  <c:v>0.58813539999999931</c:v>
                </c:pt>
                <c:pt idx="190">
                  <c:v>0.57690680000000005</c:v>
                </c:pt>
                <c:pt idx="191">
                  <c:v>0.58148489999999931</c:v>
                </c:pt>
                <c:pt idx="192">
                  <c:v>0.58113900000000007</c:v>
                </c:pt>
                <c:pt idx="193">
                  <c:v>0.57368459999999999</c:v>
                </c:pt>
                <c:pt idx="194">
                  <c:v>0.56606299999999943</c:v>
                </c:pt>
                <c:pt idx="195">
                  <c:v>0.56082009999999993</c:v>
                </c:pt>
                <c:pt idx="196">
                  <c:v>0.5677087000000004</c:v>
                </c:pt>
                <c:pt idx="197">
                  <c:v>0.5695192</c:v>
                </c:pt>
                <c:pt idx="198">
                  <c:v>0.57211689999999948</c:v>
                </c:pt>
                <c:pt idx="199">
                  <c:v>0.57555489999999998</c:v>
                </c:pt>
                <c:pt idx="200">
                  <c:v>0.58502459999999956</c:v>
                </c:pt>
                <c:pt idx="201">
                  <c:v>0.58401979999999931</c:v>
                </c:pt>
                <c:pt idx="202">
                  <c:v>0.58399519999999949</c:v>
                </c:pt>
                <c:pt idx="203">
                  <c:v>0.59599340000000001</c:v>
                </c:pt>
                <c:pt idx="204">
                  <c:v>0.6033386000000005</c:v>
                </c:pt>
                <c:pt idx="205">
                  <c:v>0.61062900000000087</c:v>
                </c:pt>
                <c:pt idx="206">
                  <c:v>0.60657480000000052</c:v>
                </c:pt>
                <c:pt idx="207">
                  <c:v>0.6051378999999999</c:v>
                </c:pt>
                <c:pt idx="208">
                  <c:v>0.60146299999999941</c:v>
                </c:pt>
                <c:pt idx="209">
                  <c:v>0.60259419999999997</c:v>
                </c:pt>
                <c:pt idx="210">
                  <c:v>0.60534850000000051</c:v>
                </c:pt>
                <c:pt idx="211">
                  <c:v>0.60851729999999959</c:v>
                </c:pt>
                <c:pt idx="212">
                  <c:v>0.61827990000000055</c:v>
                </c:pt>
                <c:pt idx="213">
                  <c:v>0.6224172</c:v>
                </c:pt>
                <c:pt idx="214">
                  <c:v>0.62937029999999994</c:v>
                </c:pt>
                <c:pt idx="215">
                  <c:v>0.63694930000000061</c:v>
                </c:pt>
                <c:pt idx="216">
                  <c:v>0.64284800000000053</c:v>
                </c:pt>
                <c:pt idx="217">
                  <c:v>0.6484842999999999</c:v>
                </c:pt>
                <c:pt idx="218">
                  <c:v>0.66083210000000003</c:v>
                </c:pt>
                <c:pt idx="219">
                  <c:v>0.67522000000000071</c:v>
                </c:pt>
                <c:pt idx="220">
                  <c:v>0.68184450000000052</c:v>
                </c:pt>
                <c:pt idx="221">
                  <c:v>0.69299940000000082</c:v>
                </c:pt>
                <c:pt idx="222">
                  <c:v>0.69756049999999969</c:v>
                </c:pt>
                <c:pt idx="223">
                  <c:v>0.70366470000000003</c:v>
                </c:pt>
                <c:pt idx="224">
                  <c:v>0.71147010000000022</c:v>
                </c:pt>
                <c:pt idx="225">
                  <c:v>0.72021950000000012</c:v>
                </c:pt>
                <c:pt idx="226">
                  <c:v>0.72698490000000004</c:v>
                </c:pt>
                <c:pt idx="227">
                  <c:v>0.73682510000000045</c:v>
                </c:pt>
                <c:pt idx="228">
                  <c:v>0.74708249999999998</c:v>
                </c:pt>
                <c:pt idx="229">
                  <c:v>0.75309540000000053</c:v>
                </c:pt>
                <c:pt idx="230">
                  <c:v>0.76715979999999995</c:v>
                </c:pt>
                <c:pt idx="231">
                  <c:v>0.78067750000000002</c:v>
                </c:pt>
                <c:pt idx="232">
                  <c:v>0.79031379999999918</c:v>
                </c:pt>
                <c:pt idx="233">
                  <c:v>0.79621569999999997</c:v>
                </c:pt>
                <c:pt idx="234">
                  <c:v>0.80697839999999987</c:v>
                </c:pt>
                <c:pt idx="235">
                  <c:v>0.8194224999999995</c:v>
                </c:pt>
                <c:pt idx="236">
                  <c:v>0.8404526999999995</c:v>
                </c:pt>
                <c:pt idx="237">
                  <c:v>0.85359409999999991</c:v>
                </c:pt>
                <c:pt idx="238">
                  <c:v>0.86328340000000003</c:v>
                </c:pt>
                <c:pt idx="239">
                  <c:v>0.87445660000000003</c:v>
                </c:pt>
                <c:pt idx="240">
                  <c:v>0.88043789999999966</c:v>
                </c:pt>
                <c:pt idx="241">
                  <c:v>0.8824744000000001</c:v>
                </c:pt>
                <c:pt idx="242">
                  <c:v>0.88839229999999958</c:v>
                </c:pt>
                <c:pt idx="243">
                  <c:v>0.90121239999999936</c:v>
                </c:pt>
                <c:pt idx="244">
                  <c:v>0.91370459999999976</c:v>
                </c:pt>
                <c:pt idx="245">
                  <c:v>0.92140070000000007</c:v>
                </c:pt>
                <c:pt idx="246">
                  <c:v>0.92499490000000051</c:v>
                </c:pt>
                <c:pt idx="247">
                  <c:v>0.93390220000000002</c:v>
                </c:pt>
                <c:pt idx="248">
                  <c:v>0.94252919999999951</c:v>
                </c:pt>
                <c:pt idx="249">
                  <c:v>0.95084369999999985</c:v>
                </c:pt>
                <c:pt idx="250">
                  <c:v>0.9630322</c:v>
                </c:pt>
                <c:pt idx="251">
                  <c:v>0.97906079999999951</c:v>
                </c:pt>
                <c:pt idx="252">
                  <c:v>0.99576239999999927</c:v>
                </c:pt>
                <c:pt idx="253">
                  <c:v>1.0058574999999998</c:v>
                </c:pt>
                <c:pt idx="254">
                  <c:v>1.0085965999999993</c:v>
                </c:pt>
                <c:pt idx="255">
                  <c:v>1.0095516999999992</c:v>
                </c:pt>
                <c:pt idx="256">
                  <c:v>1.0119449999999992</c:v>
                </c:pt>
                <c:pt idx="257">
                  <c:v>1.0176385999999991</c:v>
                </c:pt>
                <c:pt idx="258">
                  <c:v>1.0223095999999998</c:v>
                </c:pt>
                <c:pt idx="259">
                  <c:v>1.0277195999999988</c:v>
                </c:pt>
                <c:pt idx="260">
                  <c:v>1.0364085999999999</c:v>
                </c:pt>
                <c:pt idx="261">
                  <c:v>1.0445005999999999</c:v>
                </c:pt>
                <c:pt idx="262">
                  <c:v>1.053191599999999</c:v>
                </c:pt>
                <c:pt idx="263">
                  <c:v>1.065871599999999</c:v>
                </c:pt>
                <c:pt idx="264">
                  <c:v>1.076423699999999</c:v>
                </c:pt>
                <c:pt idx="265">
                  <c:v>1.0912511999999999</c:v>
                </c:pt>
                <c:pt idx="266">
                  <c:v>1.105135</c:v>
                </c:pt>
                <c:pt idx="267">
                  <c:v>1.1119379999999999</c:v>
                </c:pt>
                <c:pt idx="268">
                  <c:v>1.113189</c:v>
                </c:pt>
                <c:pt idx="269">
                  <c:v>1.1093659999999999</c:v>
                </c:pt>
                <c:pt idx="270">
                  <c:v>1.102303</c:v>
                </c:pt>
                <c:pt idx="271">
                  <c:v>1.090544</c:v>
                </c:pt>
                <c:pt idx="272">
                  <c:v>1.0771389999999998</c:v>
                </c:pt>
                <c:pt idx="273">
                  <c:v>1.0649849999999998</c:v>
                </c:pt>
                <c:pt idx="274">
                  <c:v>1.0558249999999989</c:v>
                </c:pt>
                <c:pt idx="275">
                  <c:v>1.0462199999999999</c:v>
                </c:pt>
                <c:pt idx="276">
                  <c:v>1.0359479999999999</c:v>
                </c:pt>
                <c:pt idx="277">
                  <c:v>1.0308170000000001</c:v>
                </c:pt>
                <c:pt idx="278">
                  <c:v>1.0290389999999998</c:v>
                </c:pt>
                <c:pt idx="279">
                  <c:v>1.032014</c:v>
                </c:pt>
                <c:pt idx="280">
                  <c:v>1.0382880000000001</c:v>
                </c:pt>
                <c:pt idx="281">
                  <c:v>1.0498009999999998</c:v>
                </c:pt>
                <c:pt idx="282">
                  <c:v>1.0599429999999999</c:v>
                </c:pt>
                <c:pt idx="283">
                  <c:v>1.0670059999999999</c:v>
                </c:pt>
                <c:pt idx="284">
                  <c:v>1.0836070000000002</c:v>
                </c:pt>
                <c:pt idx="285">
                  <c:v>1.100133</c:v>
                </c:pt>
                <c:pt idx="286">
                  <c:v>1.118425</c:v>
                </c:pt>
                <c:pt idx="287">
                  <c:v>1.1364120000000009</c:v>
                </c:pt>
                <c:pt idx="288">
                  <c:v>1.1543570000000007</c:v>
                </c:pt>
                <c:pt idx="289">
                  <c:v>1.1688580000000008</c:v>
                </c:pt>
                <c:pt idx="290">
                  <c:v>1.1800760000000001</c:v>
                </c:pt>
                <c:pt idx="291">
                  <c:v>1.1840410000000001</c:v>
                </c:pt>
                <c:pt idx="292">
                  <c:v>1.1912670000000001</c:v>
                </c:pt>
                <c:pt idx="293">
                  <c:v>1.203444999999999</c:v>
                </c:pt>
                <c:pt idx="294">
                  <c:v>1.2064759999999999</c:v>
                </c:pt>
                <c:pt idx="295">
                  <c:v>1.2047479999999999</c:v>
                </c:pt>
                <c:pt idx="296">
                  <c:v>1.2017239999999985</c:v>
                </c:pt>
                <c:pt idx="297">
                  <c:v>1.1964490000000001</c:v>
                </c:pt>
                <c:pt idx="298">
                  <c:v>1.192439</c:v>
                </c:pt>
                <c:pt idx="299">
                  <c:v>1.1885600000000003</c:v>
                </c:pt>
                <c:pt idx="300">
                  <c:v>1.1777949999999993</c:v>
                </c:pt>
                <c:pt idx="301">
                  <c:v>1.1702720000000009</c:v>
                </c:pt>
                <c:pt idx="302">
                  <c:v>1.1612329999999997</c:v>
                </c:pt>
                <c:pt idx="303">
                  <c:v>1.140779</c:v>
                </c:pt>
                <c:pt idx="304">
                  <c:v>1.1240780000000001</c:v>
                </c:pt>
                <c:pt idx="305">
                  <c:v>1.1030473000000001</c:v>
                </c:pt>
                <c:pt idx="306">
                  <c:v>1.0822136</c:v>
                </c:pt>
                <c:pt idx="307">
                  <c:v>1.058649699999999</c:v>
                </c:pt>
                <c:pt idx="308">
                  <c:v>1.0314132999999992</c:v>
                </c:pt>
                <c:pt idx="309">
                  <c:v>1.0055858000000002</c:v>
                </c:pt>
                <c:pt idx="310">
                  <c:v>0.98592980000000063</c:v>
                </c:pt>
                <c:pt idx="311">
                  <c:v>0.97159560000000045</c:v>
                </c:pt>
                <c:pt idx="312">
                  <c:v>0.95255430000000008</c:v>
                </c:pt>
                <c:pt idx="313">
                  <c:v>0.94304070000000051</c:v>
                </c:pt>
                <c:pt idx="314">
                  <c:v>0.93184139999999993</c:v>
                </c:pt>
                <c:pt idx="315">
                  <c:v>0.92623040000000001</c:v>
                </c:pt>
                <c:pt idx="316">
                  <c:v>0.91885790000000012</c:v>
                </c:pt>
                <c:pt idx="317">
                  <c:v>0.91448269999999943</c:v>
                </c:pt>
                <c:pt idx="318">
                  <c:v>0.91378000000000004</c:v>
                </c:pt>
                <c:pt idx="319">
                  <c:v>0.91189219999999949</c:v>
                </c:pt>
                <c:pt idx="320">
                  <c:v>0.90869669999999991</c:v>
                </c:pt>
                <c:pt idx="321">
                  <c:v>0.89932209999999957</c:v>
                </c:pt>
                <c:pt idx="322">
                  <c:v>0.89657149999999997</c:v>
                </c:pt>
                <c:pt idx="323">
                  <c:v>0.89071460000000013</c:v>
                </c:pt>
                <c:pt idx="324">
                  <c:v>0.88591480000000011</c:v>
                </c:pt>
                <c:pt idx="325">
                  <c:v>0.88344070000000008</c:v>
                </c:pt>
                <c:pt idx="326">
                  <c:v>0.88272810000000013</c:v>
                </c:pt>
                <c:pt idx="327">
                  <c:v>0.8809747</c:v>
                </c:pt>
                <c:pt idx="328">
                  <c:v>0.87856219999999918</c:v>
                </c:pt>
                <c:pt idx="329">
                  <c:v>0.88011480000000009</c:v>
                </c:pt>
                <c:pt idx="330">
                  <c:v>0.88378739999999956</c:v>
                </c:pt>
                <c:pt idx="331">
                  <c:v>0.88879050000000004</c:v>
                </c:pt>
                <c:pt idx="332">
                  <c:v>0.88912050000000009</c:v>
                </c:pt>
                <c:pt idx="333">
                  <c:v>0.88729020000000003</c:v>
                </c:pt>
                <c:pt idx="334">
                  <c:v>0.88403749999999959</c:v>
                </c:pt>
                <c:pt idx="335">
                  <c:v>0.87688159999999993</c:v>
                </c:pt>
                <c:pt idx="336">
                  <c:v>0.8705579</c:v>
                </c:pt>
                <c:pt idx="337">
                  <c:v>0.86736009999999997</c:v>
                </c:pt>
                <c:pt idx="338">
                  <c:v>0.86574210000000051</c:v>
                </c:pt>
                <c:pt idx="339">
                  <c:v>0.86213470000000003</c:v>
                </c:pt>
                <c:pt idx="340">
                  <c:v>0.85485440000000046</c:v>
                </c:pt>
                <c:pt idx="341">
                  <c:v>0.84866169999999985</c:v>
                </c:pt>
                <c:pt idx="342">
                  <c:v>0.84312579999999993</c:v>
                </c:pt>
                <c:pt idx="343">
                  <c:v>0.84095900000000046</c:v>
                </c:pt>
                <c:pt idx="344">
                  <c:v>0.8369063000000001</c:v>
                </c:pt>
                <c:pt idx="345">
                  <c:v>0.83525969999999994</c:v>
                </c:pt>
                <c:pt idx="346">
                  <c:v>0.83278090000000005</c:v>
                </c:pt>
                <c:pt idx="347">
                  <c:v>0.82855769999999951</c:v>
                </c:pt>
                <c:pt idx="348">
                  <c:v>0.82066060000000052</c:v>
                </c:pt>
                <c:pt idx="349">
                  <c:v>0.81266400000000005</c:v>
                </c:pt>
                <c:pt idx="350">
                  <c:v>0.80822649999999996</c:v>
                </c:pt>
                <c:pt idx="351">
                  <c:v>0.80688759999999959</c:v>
                </c:pt>
                <c:pt idx="352">
                  <c:v>0.80791999999999997</c:v>
                </c:pt>
                <c:pt idx="353">
                  <c:v>0.80515840000000005</c:v>
                </c:pt>
                <c:pt idx="354">
                  <c:v>0.80297169999999995</c:v>
                </c:pt>
                <c:pt idx="355">
                  <c:v>0.80278080000000052</c:v>
                </c:pt>
                <c:pt idx="356">
                  <c:v>0.79979910000000043</c:v>
                </c:pt>
                <c:pt idx="357">
                  <c:v>0.80022599999999999</c:v>
                </c:pt>
                <c:pt idx="358">
                  <c:v>0.80045309999999958</c:v>
                </c:pt>
                <c:pt idx="359">
                  <c:v>0.7992977</c:v>
                </c:pt>
                <c:pt idx="360">
                  <c:v>0.79410519999999996</c:v>
                </c:pt>
                <c:pt idx="361">
                  <c:v>0.78821409999999958</c:v>
                </c:pt>
                <c:pt idx="362">
                  <c:v>0.78478700000000001</c:v>
                </c:pt>
                <c:pt idx="363">
                  <c:v>0.78269250000000001</c:v>
                </c:pt>
                <c:pt idx="364">
                  <c:v>0.78607050000000001</c:v>
                </c:pt>
                <c:pt idx="365">
                  <c:v>0.78302389999999999</c:v>
                </c:pt>
                <c:pt idx="366">
                  <c:v>0.78276809999999997</c:v>
                </c:pt>
                <c:pt idx="367">
                  <c:v>0.77616850000000004</c:v>
                </c:pt>
                <c:pt idx="368">
                  <c:v>0.77343059999999997</c:v>
                </c:pt>
                <c:pt idx="369">
                  <c:v>0.77059250000000001</c:v>
                </c:pt>
                <c:pt idx="370">
                  <c:v>0.77179150000000085</c:v>
                </c:pt>
                <c:pt idx="371">
                  <c:v>0.76871020000000045</c:v>
                </c:pt>
                <c:pt idx="372">
                  <c:v>0.76379180000000113</c:v>
                </c:pt>
                <c:pt idx="373">
                  <c:v>0.76377470000000058</c:v>
                </c:pt>
                <c:pt idx="374">
                  <c:v>0.75959610000000011</c:v>
                </c:pt>
                <c:pt idx="375">
                  <c:v>0.75313040000000053</c:v>
                </c:pt>
                <c:pt idx="376">
                  <c:v>0.7466221000000004</c:v>
                </c:pt>
                <c:pt idx="377">
                  <c:v>0.74200710000000003</c:v>
                </c:pt>
                <c:pt idx="378">
                  <c:v>0.73608700000000005</c:v>
                </c:pt>
                <c:pt idx="379">
                  <c:v>0.73210319999999951</c:v>
                </c:pt>
                <c:pt idx="380">
                  <c:v>0.72920349999999989</c:v>
                </c:pt>
                <c:pt idx="381">
                  <c:v>0.72401139999999986</c:v>
                </c:pt>
                <c:pt idx="382">
                  <c:v>0.71792049999999985</c:v>
                </c:pt>
                <c:pt idx="383">
                  <c:v>0.7074635999999993</c:v>
                </c:pt>
                <c:pt idx="384">
                  <c:v>0.69687399999999988</c:v>
                </c:pt>
                <c:pt idx="385">
                  <c:v>0.69328299999999932</c:v>
                </c:pt>
                <c:pt idx="386">
                  <c:v>0.68973459999999998</c:v>
                </c:pt>
                <c:pt idx="387">
                  <c:v>0.6828844000000005</c:v>
                </c:pt>
                <c:pt idx="388">
                  <c:v>0.67705270000000051</c:v>
                </c:pt>
                <c:pt idx="389">
                  <c:v>0.67030340000000055</c:v>
                </c:pt>
                <c:pt idx="390">
                  <c:v>0.66549439999999993</c:v>
                </c:pt>
                <c:pt idx="391">
                  <c:v>0.65797200000000045</c:v>
                </c:pt>
                <c:pt idx="392">
                  <c:v>0.65725269999999991</c:v>
                </c:pt>
                <c:pt idx="393">
                  <c:v>0.65825729999999993</c:v>
                </c:pt>
                <c:pt idx="394">
                  <c:v>0.65425809999999995</c:v>
                </c:pt>
                <c:pt idx="395">
                  <c:v>0.64958979999999999</c:v>
                </c:pt>
                <c:pt idx="396">
                  <c:v>0.64424019999999993</c:v>
                </c:pt>
                <c:pt idx="397">
                  <c:v>0.64265950000000072</c:v>
                </c:pt>
                <c:pt idx="398">
                  <c:v>0.64286330000000003</c:v>
                </c:pt>
                <c:pt idx="399">
                  <c:v>0.64521049999999991</c:v>
                </c:pt>
                <c:pt idx="400">
                  <c:v>0.64490150000000046</c:v>
                </c:pt>
                <c:pt idx="401">
                  <c:v>0.65447559999999994</c:v>
                </c:pt>
                <c:pt idx="402">
                  <c:v>0.65680220000000078</c:v>
                </c:pt>
                <c:pt idx="403">
                  <c:v>0.65275180000000099</c:v>
                </c:pt>
                <c:pt idx="404">
                  <c:v>0.65224779999999993</c:v>
                </c:pt>
                <c:pt idx="405">
                  <c:v>0.65101359999999997</c:v>
                </c:pt>
                <c:pt idx="406">
                  <c:v>0.65386610000000001</c:v>
                </c:pt>
                <c:pt idx="407">
                  <c:v>0.65341800000000005</c:v>
                </c:pt>
                <c:pt idx="408">
                  <c:v>0.6484801</c:v>
                </c:pt>
                <c:pt idx="409">
                  <c:v>0.64135540000000046</c:v>
                </c:pt>
                <c:pt idx="410">
                  <c:v>0.63250039999999996</c:v>
                </c:pt>
                <c:pt idx="411">
                  <c:v>0.61887719999999991</c:v>
                </c:pt>
                <c:pt idx="412">
                  <c:v>0.60862290000000052</c:v>
                </c:pt>
                <c:pt idx="413">
                  <c:v>0.60474560000000077</c:v>
                </c:pt>
                <c:pt idx="414">
                  <c:v>0.60379430000000056</c:v>
                </c:pt>
                <c:pt idx="415">
                  <c:v>0.60262600000000055</c:v>
                </c:pt>
                <c:pt idx="416">
                  <c:v>0.59600709999999957</c:v>
                </c:pt>
                <c:pt idx="417">
                  <c:v>0.59268880000000002</c:v>
                </c:pt>
                <c:pt idx="418">
                  <c:v>0.59118909999999958</c:v>
                </c:pt>
                <c:pt idx="419">
                  <c:v>0.59026299999999909</c:v>
                </c:pt>
                <c:pt idx="420">
                  <c:v>0.58990070000000006</c:v>
                </c:pt>
                <c:pt idx="421">
                  <c:v>0.59151899999999935</c:v>
                </c:pt>
                <c:pt idx="422">
                  <c:v>0.58843449999999942</c:v>
                </c:pt>
                <c:pt idx="423">
                  <c:v>0.58632479999999942</c:v>
                </c:pt>
                <c:pt idx="424">
                  <c:v>0.58331889999999942</c:v>
                </c:pt>
                <c:pt idx="425">
                  <c:v>0.58196140000000007</c:v>
                </c:pt>
                <c:pt idx="426">
                  <c:v>0.58463490000000007</c:v>
                </c:pt>
                <c:pt idx="427">
                  <c:v>0.58557669999999939</c:v>
                </c:pt>
                <c:pt idx="428">
                  <c:v>0.58157929999999969</c:v>
                </c:pt>
                <c:pt idx="429">
                  <c:v>0.57705169999999995</c:v>
                </c:pt>
                <c:pt idx="430">
                  <c:v>0.56995289999999998</c:v>
                </c:pt>
                <c:pt idx="431">
                  <c:v>0.56255829999999996</c:v>
                </c:pt>
                <c:pt idx="432">
                  <c:v>0.55428289999999958</c:v>
                </c:pt>
                <c:pt idx="433">
                  <c:v>0.5516626</c:v>
                </c:pt>
                <c:pt idx="434">
                  <c:v>0.54826900000000012</c:v>
                </c:pt>
                <c:pt idx="435">
                  <c:v>0.5493402000000005</c:v>
                </c:pt>
                <c:pt idx="436">
                  <c:v>0.54380349999999988</c:v>
                </c:pt>
                <c:pt idx="437">
                  <c:v>0.53999850000000005</c:v>
                </c:pt>
                <c:pt idx="438">
                  <c:v>0.5401783</c:v>
                </c:pt>
                <c:pt idx="439">
                  <c:v>0.53596800000000011</c:v>
                </c:pt>
                <c:pt idx="440">
                  <c:v>0.5351224999999995</c:v>
                </c:pt>
                <c:pt idx="441">
                  <c:v>0.53298860000000003</c:v>
                </c:pt>
                <c:pt idx="442">
                  <c:v>0.53353649999999941</c:v>
                </c:pt>
                <c:pt idx="443">
                  <c:v>0.52871819999999958</c:v>
                </c:pt>
                <c:pt idx="444">
                  <c:v>0.52752960000000004</c:v>
                </c:pt>
                <c:pt idx="445">
                  <c:v>0.5182796999999999</c:v>
                </c:pt>
                <c:pt idx="446">
                  <c:v>0.51091989999999998</c:v>
                </c:pt>
                <c:pt idx="447">
                  <c:v>0.50402990000000003</c:v>
                </c:pt>
                <c:pt idx="448">
                  <c:v>0.49987610000000043</c:v>
                </c:pt>
                <c:pt idx="449">
                  <c:v>0.50011239999999935</c:v>
                </c:pt>
                <c:pt idx="450">
                  <c:v>0.50078059999999958</c:v>
                </c:pt>
                <c:pt idx="451">
                  <c:v>0.49886770000000036</c:v>
                </c:pt>
                <c:pt idx="452">
                  <c:v>0.49757170000000023</c:v>
                </c:pt>
                <c:pt idx="453">
                  <c:v>0.49501200000000023</c:v>
                </c:pt>
                <c:pt idx="454">
                  <c:v>0.48788090000000051</c:v>
                </c:pt>
                <c:pt idx="455">
                  <c:v>0.48619960000000007</c:v>
                </c:pt>
                <c:pt idx="456">
                  <c:v>0.48725030000000008</c:v>
                </c:pt>
                <c:pt idx="457">
                  <c:v>0.48917950000000027</c:v>
                </c:pt>
                <c:pt idx="458">
                  <c:v>0.48991360000000023</c:v>
                </c:pt>
                <c:pt idx="459">
                  <c:v>0.49017480000000035</c:v>
                </c:pt>
                <c:pt idx="460">
                  <c:v>0.49120600000000025</c:v>
                </c:pt>
                <c:pt idx="461">
                  <c:v>0.49450790000000022</c:v>
                </c:pt>
                <c:pt idx="462">
                  <c:v>0.49760910000000008</c:v>
                </c:pt>
                <c:pt idx="463">
                  <c:v>0.50271969999999999</c:v>
                </c:pt>
                <c:pt idx="464">
                  <c:v>0.50910560000000005</c:v>
                </c:pt>
                <c:pt idx="465">
                  <c:v>0.50735309999999956</c:v>
                </c:pt>
                <c:pt idx="466">
                  <c:v>0.50698660000000006</c:v>
                </c:pt>
                <c:pt idx="467">
                  <c:v>0.50440249999999953</c:v>
                </c:pt>
                <c:pt idx="468">
                  <c:v>0.50149629999999956</c:v>
                </c:pt>
                <c:pt idx="469">
                  <c:v>0.49612490000000037</c:v>
                </c:pt>
                <c:pt idx="470">
                  <c:v>0.48927300000000001</c:v>
                </c:pt>
                <c:pt idx="471">
                  <c:v>0.48746010000000023</c:v>
                </c:pt>
                <c:pt idx="472">
                  <c:v>0.48485410000000023</c:v>
                </c:pt>
                <c:pt idx="473">
                  <c:v>0.47826750000000001</c:v>
                </c:pt>
                <c:pt idx="474">
                  <c:v>0.47291300000000008</c:v>
                </c:pt>
                <c:pt idx="475">
                  <c:v>0.47393220000000008</c:v>
                </c:pt>
                <c:pt idx="476">
                  <c:v>0.47356540000000008</c:v>
                </c:pt>
                <c:pt idx="477">
                  <c:v>0.47612920000000014</c:v>
                </c:pt>
                <c:pt idx="478">
                  <c:v>0.48033530000000002</c:v>
                </c:pt>
                <c:pt idx="479">
                  <c:v>0.48135080000000041</c:v>
                </c:pt>
                <c:pt idx="480">
                  <c:v>0.48264960000000001</c:v>
                </c:pt>
                <c:pt idx="481">
                  <c:v>0.48073519999999997</c:v>
                </c:pt>
                <c:pt idx="482">
                  <c:v>0.47948810000000036</c:v>
                </c:pt>
                <c:pt idx="483">
                  <c:v>0.47786870000000037</c:v>
                </c:pt>
                <c:pt idx="484">
                  <c:v>0.47501720000000008</c:v>
                </c:pt>
                <c:pt idx="485">
                  <c:v>0.47292170000000022</c:v>
                </c:pt>
                <c:pt idx="486">
                  <c:v>0.46453200000000006</c:v>
                </c:pt>
                <c:pt idx="487">
                  <c:v>0.45534550000000007</c:v>
                </c:pt>
                <c:pt idx="488">
                  <c:v>0.44451670000000026</c:v>
                </c:pt>
                <c:pt idx="489">
                  <c:v>0.43119400000000002</c:v>
                </c:pt>
                <c:pt idx="490">
                  <c:v>0.4267544000000002</c:v>
                </c:pt>
                <c:pt idx="491">
                  <c:v>0.42189690000000035</c:v>
                </c:pt>
                <c:pt idx="492">
                  <c:v>0.41672630000000027</c:v>
                </c:pt>
                <c:pt idx="493">
                  <c:v>0.41360780000000008</c:v>
                </c:pt>
                <c:pt idx="494">
                  <c:v>0.40999290000000027</c:v>
                </c:pt>
                <c:pt idx="495">
                  <c:v>0.40441690000000036</c:v>
                </c:pt>
                <c:pt idx="496">
                  <c:v>0.40839430000000027</c:v>
                </c:pt>
                <c:pt idx="497">
                  <c:v>0.40958900000000026</c:v>
                </c:pt>
                <c:pt idx="498">
                  <c:v>0.4100638000000002</c:v>
                </c:pt>
                <c:pt idx="499">
                  <c:v>0.42166810000000027</c:v>
                </c:pt>
                <c:pt idx="500">
                  <c:v>0.42438930000000041</c:v>
                </c:pt>
                <c:pt idx="501">
                  <c:v>0.42643900000000007</c:v>
                </c:pt>
                <c:pt idx="502">
                  <c:v>0.43236190000000035</c:v>
                </c:pt>
                <c:pt idx="503">
                  <c:v>0.43345560000000022</c:v>
                </c:pt>
                <c:pt idx="504">
                  <c:v>0.4350457000000002</c:v>
                </c:pt>
                <c:pt idx="505">
                  <c:v>0.43481430000000038</c:v>
                </c:pt>
                <c:pt idx="506">
                  <c:v>0.43521600000000021</c:v>
                </c:pt>
                <c:pt idx="507">
                  <c:v>0.43715830000000022</c:v>
                </c:pt>
                <c:pt idx="508">
                  <c:v>0.4398205000000005</c:v>
                </c:pt>
                <c:pt idx="509">
                  <c:v>0.43546260000000037</c:v>
                </c:pt>
                <c:pt idx="510">
                  <c:v>0.43496900000000033</c:v>
                </c:pt>
                <c:pt idx="511">
                  <c:v>0.43266640000000023</c:v>
                </c:pt>
                <c:pt idx="512">
                  <c:v>0.42649060000000022</c:v>
                </c:pt>
                <c:pt idx="513">
                  <c:v>0.42311640000000034</c:v>
                </c:pt>
                <c:pt idx="514">
                  <c:v>0.42218760000000022</c:v>
                </c:pt>
                <c:pt idx="515">
                  <c:v>0.42379920000000004</c:v>
                </c:pt>
                <c:pt idx="516">
                  <c:v>0.42151850000000035</c:v>
                </c:pt>
                <c:pt idx="517">
                  <c:v>0.41101340000000008</c:v>
                </c:pt>
                <c:pt idx="518">
                  <c:v>0.40233030000000014</c:v>
                </c:pt>
                <c:pt idx="519">
                  <c:v>0.39574160000000008</c:v>
                </c:pt>
                <c:pt idx="520">
                  <c:v>0.38528860000000037</c:v>
                </c:pt>
                <c:pt idx="521">
                  <c:v>0.37984170000000023</c:v>
                </c:pt>
                <c:pt idx="522">
                  <c:v>0.37616130000000025</c:v>
                </c:pt>
                <c:pt idx="523">
                  <c:v>0.37724570000000002</c:v>
                </c:pt>
                <c:pt idx="524">
                  <c:v>0.37588470000000057</c:v>
                </c:pt>
                <c:pt idx="525">
                  <c:v>0.37950650000000041</c:v>
                </c:pt>
                <c:pt idx="526">
                  <c:v>0.37916950000000027</c:v>
                </c:pt>
                <c:pt idx="527">
                  <c:v>0.38673220000000008</c:v>
                </c:pt>
                <c:pt idx="528">
                  <c:v>0.39417290000000044</c:v>
                </c:pt>
                <c:pt idx="529">
                  <c:v>0.40263130000000003</c:v>
                </c:pt>
                <c:pt idx="530">
                  <c:v>0.40906380000000031</c:v>
                </c:pt>
                <c:pt idx="531">
                  <c:v>0.41365050000000025</c:v>
                </c:pt>
                <c:pt idx="532">
                  <c:v>0.41647070000000036</c:v>
                </c:pt>
                <c:pt idx="533">
                  <c:v>0.42163240000000002</c:v>
                </c:pt>
                <c:pt idx="534">
                  <c:v>0.42011950000000015</c:v>
                </c:pt>
                <c:pt idx="535">
                  <c:v>0.41380620000000023</c:v>
                </c:pt>
                <c:pt idx="536">
                  <c:v>0.41145170000000025</c:v>
                </c:pt>
                <c:pt idx="537">
                  <c:v>0.4101544000000002</c:v>
                </c:pt>
                <c:pt idx="538">
                  <c:v>0.40631580000000023</c:v>
                </c:pt>
                <c:pt idx="539">
                  <c:v>0.39995400000000042</c:v>
                </c:pt>
                <c:pt idx="540">
                  <c:v>0.39561810000000042</c:v>
                </c:pt>
                <c:pt idx="541">
                  <c:v>0.39102800000000043</c:v>
                </c:pt>
                <c:pt idx="542">
                  <c:v>0.38672690000000043</c:v>
                </c:pt>
                <c:pt idx="543">
                  <c:v>0.37762570000000023</c:v>
                </c:pt>
                <c:pt idx="544">
                  <c:v>0.38190170000000023</c:v>
                </c:pt>
                <c:pt idx="545">
                  <c:v>0.3841053000000002</c:v>
                </c:pt>
                <c:pt idx="546">
                  <c:v>0.38471550000000027</c:v>
                </c:pt>
                <c:pt idx="547">
                  <c:v>0.38160440000000023</c:v>
                </c:pt>
                <c:pt idx="548">
                  <c:v>0.37933460000000035</c:v>
                </c:pt>
                <c:pt idx="549">
                  <c:v>0.37898510000000035</c:v>
                </c:pt>
                <c:pt idx="550">
                  <c:v>0.37709850000000023</c:v>
                </c:pt>
                <c:pt idx="551">
                  <c:v>0.3721313</c:v>
                </c:pt>
                <c:pt idx="552">
                  <c:v>0.36687510000000023</c:v>
                </c:pt>
                <c:pt idx="553">
                  <c:v>0.36538810000000044</c:v>
                </c:pt>
                <c:pt idx="554">
                  <c:v>0.3502537</c:v>
                </c:pt>
                <c:pt idx="555">
                  <c:v>0.34130190000000027</c:v>
                </c:pt>
                <c:pt idx="556">
                  <c:v>0.33394350000000034</c:v>
                </c:pt>
                <c:pt idx="557">
                  <c:v>0.33533610000000041</c:v>
                </c:pt>
                <c:pt idx="558">
                  <c:v>0.33828970000000042</c:v>
                </c:pt>
                <c:pt idx="559">
                  <c:v>0.33532610000000057</c:v>
                </c:pt>
                <c:pt idx="560">
                  <c:v>0.33295530000000023</c:v>
                </c:pt>
                <c:pt idx="561">
                  <c:v>0.33430470000000051</c:v>
                </c:pt>
                <c:pt idx="562">
                  <c:v>0.33766890000000044</c:v>
                </c:pt>
                <c:pt idx="563">
                  <c:v>0.33429030000000026</c:v>
                </c:pt>
                <c:pt idx="564">
                  <c:v>0.3378565000000005</c:v>
                </c:pt>
                <c:pt idx="565">
                  <c:v>0.33759530000000026</c:v>
                </c:pt>
                <c:pt idx="566">
                  <c:v>0.33623170000000002</c:v>
                </c:pt>
                <c:pt idx="567">
                  <c:v>0.33323070000000027</c:v>
                </c:pt>
                <c:pt idx="568">
                  <c:v>0.32866870000000042</c:v>
                </c:pt>
                <c:pt idx="569">
                  <c:v>0.33054140000000026</c:v>
                </c:pt>
                <c:pt idx="570">
                  <c:v>0.33396680000000051</c:v>
                </c:pt>
                <c:pt idx="571">
                  <c:v>0.33554320000000021</c:v>
                </c:pt>
                <c:pt idx="572">
                  <c:v>0.33510480000000037</c:v>
                </c:pt>
                <c:pt idx="573">
                  <c:v>0.33887530000000043</c:v>
                </c:pt>
                <c:pt idx="574">
                  <c:v>0.33850330000000023</c:v>
                </c:pt>
                <c:pt idx="575">
                  <c:v>0.33928360000000035</c:v>
                </c:pt>
                <c:pt idx="576">
                  <c:v>0.3411663000000002</c:v>
                </c:pt>
                <c:pt idx="577">
                  <c:v>0.33526160000000027</c:v>
                </c:pt>
                <c:pt idx="578">
                  <c:v>0.3317361000000002</c:v>
                </c:pt>
                <c:pt idx="579">
                  <c:v>0.33065620000000023</c:v>
                </c:pt>
                <c:pt idx="580">
                  <c:v>0.32896790000000037</c:v>
                </c:pt>
                <c:pt idx="581">
                  <c:v>0.32613220000000021</c:v>
                </c:pt>
                <c:pt idx="582">
                  <c:v>0.33352030000000038</c:v>
                </c:pt>
                <c:pt idx="583">
                  <c:v>0.32947220000000044</c:v>
                </c:pt>
                <c:pt idx="584">
                  <c:v>0.32956660000000043</c:v>
                </c:pt>
                <c:pt idx="585">
                  <c:v>0.32966140000000027</c:v>
                </c:pt>
                <c:pt idx="586">
                  <c:v>0.32527090000000042</c:v>
                </c:pt>
                <c:pt idx="587">
                  <c:v>0.32520050000000023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806-45DC-B585-A4A91091589F}"/>
            </c:ext>
          </c:extLst>
        </c:ser>
        <c:ser>
          <c:idx val="6"/>
          <c:order val="6"/>
          <c:tx>
            <c:strRef>
              <c:f>'Mag V'!$T$1</c:f>
              <c:strCache>
                <c:ptCount val="1"/>
                <c:pt idx="0">
                  <c:v>08/23-09/08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'Mag V'!$S$2:$S$440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'Mag V'!$U$2:$U$440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1.6620700000000022E-4</c:v>
                </c:pt>
                <c:pt idx="13">
                  <c:v>2.2611870000000039E-3</c:v>
                </c:pt>
                <c:pt idx="14">
                  <c:v>9.1770670000000006E-3</c:v>
                </c:pt>
                <c:pt idx="15">
                  <c:v>1.6785306999999999E-2</c:v>
                </c:pt>
                <c:pt idx="16">
                  <c:v>2.7360107000000002E-2</c:v>
                </c:pt>
                <c:pt idx="17">
                  <c:v>3.6313837000000029E-2</c:v>
                </c:pt>
                <c:pt idx="18">
                  <c:v>4.1888037000000024E-2</c:v>
                </c:pt>
                <c:pt idx="19">
                  <c:v>4.6715487000000042E-2</c:v>
                </c:pt>
                <c:pt idx="20">
                  <c:v>5.7179687000000014E-2</c:v>
                </c:pt>
                <c:pt idx="21">
                  <c:v>6.7244686999999997E-2</c:v>
                </c:pt>
                <c:pt idx="22">
                  <c:v>7.6824790000000004E-2</c:v>
                </c:pt>
                <c:pt idx="23">
                  <c:v>8.6377010000000004E-2</c:v>
                </c:pt>
                <c:pt idx="24">
                  <c:v>9.1802330000000001E-2</c:v>
                </c:pt>
                <c:pt idx="25">
                  <c:v>9.4665590000000105E-2</c:v>
                </c:pt>
                <c:pt idx="26">
                  <c:v>0.10005988999999994</c:v>
                </c:pt>
                <c:pt idx="27">
                  <c:v>9.637445E-2</c:v>
                </c:pt>
                <c:pt idx="28">
                  <c:v>0.10049090000000002</c:v>
                </c:pt>
                <c:pt idx="29">
                  <c:v>0.11614555000000006</c:v>
                </c:pt>
                <c:pt idx="30">
                  <c:v>0.12684585000000001</c:v>
                </c:pt>
                <c:pt idx="31">
                  <c:v>0.13520274999999998</c:v>
                </c:pt>
                <c:pt idx="32">
                  <c:v>0.14222753999999999</c:v>
                </c:pt>
                <c:pt idx="33">
                  <c:v>0.14966763999999999</c:v>
                </c:pt>
                <c:pt idx="34">
                  <c:v>0.15507094000000013</c:v>
                </c:pt>
                <c:pt idx="35">
                  <c:v>0.15524984000000025</c:v>
                </c:pt>
                <c:pt idx="36">
                  <c:v>0.14709490000000011</c:v>
                </c:pt>
                <c:pt idx="37">
                  <c:v>0.14691256999999999</c:v>
                </c:pt>
                <c:pt idx="38">
                  <c:v>0.14517761999999987</c:v>
                </c:pt>
                <c:pt idx="39">
                  <c:v>0.14252621999999998</c:v>
                </c:pt>
                <c:pt idx="40">
                  <c:v>0.14503302000000001</c:v>
                </c:pt>
                <c:pt idx="41">
                  <c:v>0.1393209199999999</c:v>
                </c:pt>
                <c:pt idx="42">
                  <c:v>0.13745831999999999</c:v>
                </c:pt>
                <c:pt idx="43">
                  <c:v>0.13196371999999998</c:v>
                </c:pt>
                <c:pt idx="44">
                  <c:v>0.12803931999999998</c:v>
                </c:pt>
                <c:pt idx="45">
                  <c:v>0.13212581999999989</c:v>
                </c:pt>
                <c:pt idx="46">
                  <c:v>0.14196106000000011</c:v>
                </c:pt>
                <c:pt idx="47">
                  <c:v>0.15495370000000011</c:v>
                </c:pt>
                <c:pt idx="48">
                  <c:v>0.16474120000000012</c:v>
                </c:pt>
                <c:pt idx="49">
                  <c:v>0.16456489999999999</c:v>
                </c:pt>
                <c:pt idx="50">
                  <c:v>0.15338640000000009</c:v>
                </c:pt>
                <c:pt idx="51">
                  <c:v>0.16105920000000001</c:v>
                </c:pt>
                <c:pt idx="52">
                  <c:v>0.1674235</c:v>
                </c:pt>
                <c:pt idx="53">
                  <c:v>0.17584210000000014</c:v>
                </c:pt>
                <c:pt idx="54">
                  <c:v>0.18397230000000017</c:v>
                </c:pt>
                <c:pt idx="55">
                  <c:v>0.18985330000000011</c:v>
                </c:pt>
                <c:pt idx="56">
                  <c:v>0.19228400000000001</c:v>
                </c:pt>
                <c:pt idx="57">
                  <c:v>0.19444760000000014</c:v>
                </c:pt>
                <c:pt idx="58">
                  <c:v>0.19805760000000003</c:v>
                </c:pt>
                <c:pt idx="59">
                  <c:v>0.20521760000000014</c:v>
                </c:pt>
                <c:pt idx="60">
                  <c:v>0.21691730000000023</c:v>
                </c:pt>
                <c:pt idx="61">
                  <c:v>0.22501379999999999</c:v>
                </c:pt>
                <c:pt idx="62">
                  <c:v>0.2294505</c:v>
                </c:pt>
                <c:pt idx="63">
                  <c:v>0.2340216</c:v>
                </c:pt>
                <c:pt idx="64">
                  <c:v>0.23838459999999997</c:v>
                </c:pt>
                <c:pt idx="65">
                  <c:v>0.25030910000000001</c:v>
                </c:pt>
                <c:pt idx="66">
                  <c:v>0.25711150000000005</c:v>
                </c:pt>
                <c:pt idx="67">
                  <c:v>0.27054460000000002</c:v>
                </c:pt>
                <c:pt idx="68">
                  <c:v>0.27550540000000001</c:v>
                </c:pt>
                <c:pt idx="69">
                  <c:v>0.28236250000000035</c:v>
                </c:pt>
                <c:pt idx="70">
                  <c:v>0.28977760000000002</c:v>
                </c:pt>
                <c:pt idx="71">
                  <c:v>0.29394620000000027</c:v>
                </c:pt>
                <c:pt idx="72">
                  <c:v>0.30205730000000008</c:v>
                </c:pt>
                <c:pt idx="73">
                  <c:v>0.30549290000000034</c:v>
                </c:pt>
                <c:pt idx="74">
                  <c:v>0.31855550000000027</c:v>
                </c:pt>
                <c:pt idx="75">
                  <c:v>0.32524840000000027</c:v>
                </c:pt>
                <c:pt idx="76">
                  <c:v>0.33632720000000044</c:v>
                </c:pt>
                <c:pt idx="77">
                  <c:v>0.34560440000000026</c:v>
                </c:pt>
                <c:pt idx="78">
                  <c:v>0.36439050000000023</c:v>
                </c:pt>
                <c:pt idx="79">
                  <c:v>0.37250660000000035</c:v>
                </c:pt>
                <c:pt idx="80">
                  <c:v>0.38345150000000022</c:v>
                </c:pt>
                <c:pt idx="81">
                  <c:v>0.39925230000000023</c:v>
                </c:pt>
                <c:pt idx="82">
                  <c:v>0.4186794000000002</c:v>
                </c:pt>
                <c:pt idx="83">
                  <c:v>0.43433550000000026</c:v>
                </c:pt>
                <c:pt idx="84">
                  <c:v>0.43706750000000022</c:v>
                </c:pt>
                <c:pt idx="85">
                  <c:v>0.4371731000000002</c:v>
                </c:pt>
                <c:pt idx="86">
                  <c:v>0.43416800000000022</c:v>
                </c:pt>
                <c:pt idx="87">
                  <c:v>0.42678540000000031</c:v>
                </c:pt>
                <c:pt idx="88">
                  <c:v>0.41595480000000024</c:v>
                </c:pt>
                <c:pt idx="89">
                  <c:v>0.4151736000000002</c:v>
                </c:pt>
                <c:pt idx="90">
                  <c:v>0.40747430000000023</c:v>
                </c:pt>
                <c:pt idx="91">
                  <c:v>0.39691960000000043</c:v>
                </c:pt>
                <c:pt idx="92">
                  <c:v>0.38110750000000027</c:v>
                </c:pt>
                <c:pt idx="93">
                  <c:v>0.36865420000000027</c:v>
                </c:pt>
                <c:pt idx="94">
                  <c:v>0.35616610000000026</c:v>
                </c:pt>
                <c:pt idx="95">
                  <c:v>0.35360710000000001</c:v>
                </c:pt>
                <c:pt idx="96">
                  <c:v>0.35211170000000008</c:v>
                </c:pt>
                <c:pt idx="97">
                  <c:v>0.3550096000000002</c:v>
                </c:pt>
                <c:pt idx="98">
                  <c:v>0.35679080000000002</c:v>
                </c:pt>
                <c:pt idx="99">
                  <c:v>0.34914100000000003</c:v>
                </c:pt>
                <c:pt idx="100">
                  <c:v>0.35002380000000022</c:v>
                </c:pt>
                <c:pt idx="101">
                  <c:v>0.35179950000000004</c:v>
                </c:pt>
                <c:pt idx="102">
                  <c:v>0.35981940000000023</c:v>
                </c:pt>
                <c:pt idx="103">
                  <c:v>0.36768830000000041</c:v>
                </c:pt>
                <c:pt idx="104">
                  <c:v>0.38579150000000001</c:v>
                </c:pt>
                <c:pt idx="105">
                  <c:v>0.39074790000000026</c:v>
                </c:pt>
                <c:pt idx="106">
                  <c:v>0.39488030000000057</c:v>
                </c:pt>
                <c:pt idx="107">
                  <c:v>0.39434610000000042</c:v>
                </c:pt>
                <c:pt idx="108">
                  <c:v>0.39913960000000021</c:v>
                </c:pt>
                <c:pt idx="109">
                  <c:v>0.40592140000000027</c:v>
                </c:pt>
                <c:pt idx="110">
                  <c:v>0.41453980000000001</c:v>
                </c:pt>
                <c:pt idx="111">
                  <c:v>0.41294260000000027</c:v>
                </c:pt>
                <c:pt idx="112">
                  <c:v>0.40867540000000008</c:v>
                </c:pt>
                <c:pt idx="113">
                  <c:v>0.41079630000000006</c:v>
                </c:pt>
                <c:pt idx="114">
                  <c:v>0.40620240000000002</c:v>
                </c:pt>
                <c:pt idx="115">
                  <c:v>0.40785990000000022</c:v>
                </c:pt>
                <c:pt idx="116">
                  <c:v>0.41051870000000035</c:v>
                </c:pt>
                <c:pt idx="117">
                  <c:v>0.41336640000000036</c:v>
                </c:pt>
                <c:pt idx="118">
                  <c:v>0.42274300000000004</c:v>
                </c:pt>
                <c:pt idx="119">
                  <c:v>0.43576650000000022</c:v>
                </c:pt>
                <c:pt idx="120">
                  <c:v>0.43838890000000053</c:v>
                </c:pt>
                <c:pt idx="121">
                  <c:v>0.44827510000000004</c:v>
                </c:pt>
                <c:pt idx="122">
                  <c:v>0.45550780000000002</c:v>
                </c:pt>
                <c:pt idx="123">
                  <c:v>0.45722820000000008</c:v>
                </c:pt>
                <c:pt idx="124">
                  <c:v>0.46080490000000035</c:v>
                </c:pt>
                <c:pt idx="125">
                  <c:v>0.46558270000000035</c:v>
                </c:pt>
                <c:pt idx="126">
                  <c:v>0.47324329999999992</c:v>
                </c:pt>
                <c:pt idx="127">
                  <c:v>0.48130900000000032</c:v>
                </c:pt>
                <c:pt idx="128">
                  <c:v>0.48444770000000026</c:v>
                </c:pt>
                <c:pt idx="129">
                  <c:v>0.48074890000000026</c:v>
                </c:pt>
                <c:pt idx="130">
                  <c:v>0.47983680000000023</c:v>
                </c:pt>
                <c:pt idx="131">
                  <c:v>0.47885550000000027</c:v>
                </c:pt>
                <c:pt idx="132">
                  <c:v>0.4770752000000002</c:v>
                </c:pt>
                <c:pt idx="133">
                  <c:v>0.48134200000000016</c:v>
                </c:pt>
                <c:pt idx="134">
                  <c:v>0.47655930000000002</c:v>
                </c:pt>
                <c:pt idx="135">
                  <c:v>0.4728469000000004</c:v>
                </c:pt>
                <c:pt idx="136">
                  <c:v>0.46807790000000021</c:v>
                </c:pt>
                <c:pt idx="137">
                  <c:v>0.46532160000000022</c:v>
                </c:pt>
                <c:pt idx="138">
                  <c:v>0.44799340000000004</c:v>
                </c:pt>
                <c:pt idx="139">
                  <c:v>0.44513559999999996</c:v>
                </c:pt>
                <c:pt idx="140">
                  <c:v>0.44221170000000004</c:v>
                </c:pt>
                <c:pt idx="141">
                  <c:v>0.44032010000000027</c:v>
                </c:pt>
                <c:pt idx="142">
                  <c:v>0.44309190000000004</c:v>
                </c:pt>
                <c:pt idx="143">
                  <c:v>0.44065800000000005</c:v>
                </c:pt>
                <c:pt idx="144">
                  <c:v>0.44335270000000027</c:v>
                </c:pt>
                <c:pt idx="145">
                  <c:v>0.45047230000000027</c:v>
                </c:pt>
                <c:pt idx="146">
                  <c:v>0.45637070000000041</c:v>
                </c:pt>
                <c:pt idx="147">
                  <c:v>0.45905010000000007</c:v>
                </c:pt>
                <c:pt idx="148">
                  <c:v>0.47148030000000035</c:v>
                </c:pt>
                <c:pt idx="149">
                  <c:v>0.4771737000000002</c:v>
                </c:pt>
                <c:pt idx="150">
                  <c:v>0.47531610000000035</c:v>
                </c:pt>
                <c:pt idx="151">
                  <c:v>0.47591510000000015</c:v>
                </c:pt>
                <c:pt idx="152">
                  <c:v>0.4725375</c:v>
                </c:pt>
                <c:pt idx="153">
                  <c:v>0.47179540000000009</c:v>
                </c:pt>
                <c:pt idx="154">
                  <c:v>0.46897020000000034</c:v>
                </c:pt>
                <c:pt idx="155">
                  <c:v>0.46418390000000032</c:v>
                </c:pt>
                <c:pt idx="156">
                  <c:v>0.46416490000000027</c:v>
                </c:pt>
                <c:pt idx="157">
                  <c:v>0.47093680000000021</c:v>
                </c:pt>
                <c:pt idx="158">
                  <c:v>0.47303480000000014</c:v>
                </c:pt>
                <c:pt idx="159">
                  <c:v>0.47570220000000002</c:v>
                </c:pt>
                <c:pt idx="160">
                  <c:v>0.4810714000000002</c:v>
                </c:pt>
                <c:pt idx="161">
                  <c:v>0.49537690000000051</c:v>
                </c:pt>
                <c:pt idx="162">
                  <c:v>0.49955080000000035</c:v>
                </c:pt>
                <c:pt idx="163">
                  <c:v>0.52416429999999958</c:v>
                </c:pt>
                <c:pt idx="164">
                  <c:v>0.54083590000000004</c:v>
                </c:pt>
                <c:pt idx="165">
                  <c:v>0.55287129999999995</c:v>
                </c:pt>
                <c:pt idx="166">
                  <c:v>0.5578265</c:v>
                </c:pt>
                <c:pt idx="167">
                  <c:v>0.55924309999999999</c:v>
                </c:pt>
                <c:pt idx="168">
                  <c:v>0.56352520000000061</c:v>
                </c:pt>
                <c:pt idx="169">
                  <c:v>0.57176160000000054</c:v>
                </c:pt>
                <c:pt idx="170">
                  <c:v>0.59374650000000007</c:v>
                </c:pt>
                <c:pt idx="171">
                  <c:v>0.59900759999999942</c:v>
                </c:pt>
                <c:pt idx="172">
                  <c:v>0.6119554000000007</c:v>
                </c:pt>
                <c:pt idx="173">
                  <c:v>0.60883389999999993</c:v>
                </c:pt>
                <c:pt idx="174">
                  <c:v>0.61657270000000008</c:v>
                </c:pt>
                <c:pt idx="175">
                  <c:v>0.63065140000000053</c:v>
                </c:pt>
                <c:pt idx="176">
                  <c:v>0.64742609999999989</c:v>
                </c:pt>
                <c:pt idx="177">
                  <c:v>0.66983110000000035</c:v>
                </c:pt>
                <c:pt idx="178">
                  <c:v>0.69839220000000002</c:v>
                </c:pt>
                <c:pt idx="179">
                  <c:v>0.71376810000000002</c:v>
                </c:pt>
                <c:pt idx="180">
                  <c:v>0.72133340000000001</c:v>
                </c:pt>
                <c:pt idx="181">
                  <c:v>0.73018419999999951</c:v>
                </c:pt>
                <c:pt idx="182">
                  <c:v>0.74576979999999993</c:v>
                </c:pt>
                <c:pt idx="183">
                  <c:v>0.75743669999999996</c:v>
                </c:pt>
                <c:pt idx="184">
                  <c:v>0.77074710000000046</c:v>
                </c:pt>
                <c:pt idx="185">
                  <c:v>0.78262190000000043</c:v>
                </c:pt>
                <c:pt idx="186">
                  <c:v>0.79810150000000013</c:v>
                </c:pt>
                <c:pt idx="187">
                  <c:v>0.80849130000000002</c:v>
                </c:pt>
                <c:pt idx="188">
                  <c:v>0.81338120000000003</c:v>
                </c:pt>
                <c:pt idx="189">
                  <c:v>0.82412150000000051</c:v>
                </c:pt>
                <c:pt idx="190">
                  <c:v>0.83699690000000015</c:v>
                </c:pt>
                <c:pt idx="191">
                  <c:v>0.85103280000000014</c:v>
                </c:pt>
                <c:pt idx="192">
                  <c:v>0.86337690000000011</c:v>
                </c:pt>
                <c:pt idx="193">
                  <c:v>0.87273050000000052</c:v>
                </c:pt>
                <c:pt idx="194">
                  <c:v>0.88756519999999939</c:v>
                </c:pt>
                <c:pt idx="195">
                  <c:v>0.89625070000000007</c:v>
                </c:pt>
                <c:pt idx="196">
                  <c:v>0.90351289999999929</c:v>
                </c:pt>
                <c:pt idx="197">
                  <c:v>0.90412279999999956</c:v>
                </c:pt>
                <c:pt idx="198">
                  <c:v>0.90993639999999942</c:v>
                </c:pt>
                <c:pt idx="199">
                  <c:v>0.91695460000000051</c:v>
                </c:pt>
                <c:pt idx="200">
                  <c:v>0.91830429999999996</c:v>
                </c:pt>
                <c:pt idx="201">
                  <c:v>0.91516419999999932</c:v>
                </c:pt>
                <c:pt idx="202">
                  <c:v>0.90907920000000053</c:v>
                </c:pt>
                <c:pt idx="203">
                  <c:v>0.90498729999999949</c:v>
                </c:pt>
                <c:pt idx="204">
                  <c:v>0.89641089999999957</c:v>
                </c:pt>
                <c:pt idx="205">
                  <c:v>0.88813239999999927</c:v>
                </c:pt>
                <c:pt idx="206">
                  <c:v>0.88089169999999994</c:v>
                </c:pt>
                <c:pt idx="207">
                  <c:v>0.8801384000000001</c:v>
                </c:pt>
                <c:pt idx="208">
                  <c:v>0.8769548000000007</c:v>
                </c:pt>
                <c:pt idx="209">
                  <c:v>0.87508680000000005</c:v>
                </c:pt>
                <c:pt idx="210">
                  <c:v>0.8807876</c:v>
                </c:pt>
                <c:pt idx="211">
                  <c:v>0.89286170000000009</c:v>
                </c:pt>
                <c:pt idx="212">
                  <c:v>0.90882640000000003</c:v>
                </c:pt>
                <c:pt idx="213">
                  <c:v>0.92622400000000005</c:v>
                </c:pt>
                <c:pt idx="214">
                  <c:v>0.94389830000000052</c:v>
                </c:pt>
                <c:pt idx="215">
                  <c:v>0.96166689999999999</c:v>
                </c:pt>
                <c:pt idx="216">
                  <c:v>0.9767229000000005</c:v>
                </c:pt>
                <c:pt idx="217">
                  <c:v>0.98708029999999958</c:v>
                </c:pt>
                <c:pt idx="218">
                  <c:v>0.9984976999999996</c:v>
                </c:pt>
                <c:pt idx="219">
                  <c:v>1.0092828</c:v>
                </c:pt>
                <c:pt idx="220">
                  <c:v>1.015272299999999</c:v>
                </c:pt>
                <c:pt idx="221">
                  <c:v>1.0197483999999988</c:v>
                </c:pt>
                <c:pt idx="222">
                  <c:v>1.0182661</c:v>
                </c:pt>
                <c:pt idx="223">
                  <c:v>1.0099694999999984</c:v>
                </c:pt>
                <c:pt idx="224">
                  <c:v>0.99918299999999949</c:v>
                </c:pt>
                <c:pt idx="225">
                  <c:v>0.9900382999999997</c:v>
                </c:pt>
                <c:pt idx="226">
                  <c:v>0.97770390000000051</c:v>
                </c:pt>
                <c:pt idx="227">
                  <c:v>0.96144079999999987</c:v>
                </c:pt>
                <c:pt idx="228">
                  <c:v>0.94048799999999955</c:v>
                </c:pt>
                <c:pt idx="229">
                  <c:v>0.91300139999999996</c:v>
                </c:pt>
                <c:pt idx="230">
                  <c:v>0.88623829999999959</c:v>
                </c:pt>
                <c:pt idx="231">
                  <c:v>0.8635392999999999</c:v>
                </c:pt>
                <c:pt idx="232">
                  <c:v>0.83910089999999982</c:v>
                </c:pt>
                <c:pt idx="233">
                  <c:v>0.82233249999999969</c:v>
                </c:pt>
                <c:pt idx="234">
                  <c:v>0.80572200000000005</c:v>
                </c:pt>
                <c:pt idx="235">
                  <c:v>0.79014400000000062</c:v>
                </c:pt>
                <c:pt idx="236">
                  <c:v>0.77937090000000053</c:v>
                </c:pt>
                <c:pt idx="237">
                  <c:v>0.77288670000000004</c:v>
                </c:pt>
                <c:pt idx="238">
                  <c:v>0.76709750000000043</c:v>
                </c:pt>
                <c:pt idx="239">
                  <c:v>0.76508369999999992</c:v>
                </c:pt>
                <c:pt idx="240">
                  <c:v>0.76638889999999993</c:v>
                </c:pt>
                <c:pt idx="241">
                  <c:v>0.7669883000000004</c:v>
                </c:pt>
                <c:pt idx="242">
                  <c:v>0.76600249999999992</c:v>
                </c:pt>
                <c:pt idx="243">
                  <c:v>0.76201590000000041</c:v>
                </c:pt>
                <c:pt idx="244">
                  <c:v>0.75911030000000002</c:v>
                </c:pt>
                <c:pt idx="245">
                  <c:v>0.75624859999999994</c:v>
                </c:pt>
                <c:pt idx="246">
                  <c:v>0.7517879999999999</c:v>
                </c:pt>
                <c:pt idx="247">
                  <c:v>0.74834899999999993</c:v>
                </c:pt>
                <c:pt idx="248">
                  <c:v>0.74650629999999951</c:v>
                </c:pt>
                <c:pt idx="249">
                  <c:v>0.7444636</c:v>
                </c:pt>
                <c:pt idx="250">
                  <c:v>0.73752889999999993</c:v>
                </c:pt>
                <c:pt idx="251">
                  <c:v>0.73414890000000044</c:v>
                </c:pt>
                <c:pt idx="252">
                  <c:v>0.73504079999999994</c:v>
                </c:pt>
                <c:pt idx="253">
                  <c:v>0.7356774000000007</c:v>
                </c:pt>
                <c:pt idx="254">
                  <c:v>0.73706780000000005</c:v>
                </c:pt>
                <c:pt idx="255">
                  <c:v>0.73500870000000051</c:v>
                </c:pt>
                <c:pt idx="256">
                  <c:v>0.73238010000000009</c:v>
                </c:pt>
                <c:pt idx="257">
                  <c:v>0.7248870000000005</c:v>
                </c:pt>
                <c:pt idx="258">
                  <c:v>0.71596560000000053</c:v>
                </c:pt>
                <c:pt idx="259">
                  <c:v>0.7093351</c:v>
                </c:pt>
                <c:pt idx="260">
                  <c:v>0.70980980000000071</c:v>
                </c:pt>
                <c:pt idx="261">
                  <c:v>0.70801329999999996</c:v>
                </c:pt>
                <c:pt idx="262">
                  <c:v>0.7035093</c:v>
                </c:pt>
                <c:pt idx="263">
                  <c:v>0.69697210000000009</c:v>
                </c:pt>
                <c:pt idx="264">
                  <c:v>0.68994580000000072</c:v>
                </c:pt>
                <c:pt idx="265">
                  <c:v>0.68542170000000002</c:v>
                </c:pt>
                <c:pt idx="266">
                  <c:v>0.68323339999999955</c:v>
                </c:pt>
                <c:pt idx="267">
                  <c:v>0.68243440000000011</c:v>
                </c:pt>
                <c:pt idx="268">
                  <c:v>0.68336900000000012</c:v>
                </c:pt>
                <c:pt idx="269">
                  <c:v>0.68616469999999996</c:v>
                </c:pt>
                <c:pt idx="270">
                  <c:v>0.68087039999999999</c:v>
                </c:pt>
                <c:pt idx="271">
                  <c:v>0.67257600000000051</c:v>
                </c:pt>
                <c:pt idx="272">
                  <c:v>0.66772330000000046</c:v>
                </c:pt>
                <c:pt idx="273">
                  <c:v>0.66523259999999951</c:v>
                </c:pt>
                <c:pt idx="274">
                  <c:v>0.66269330000000071</c:v>
                </c:pt>
                <c:pt idx="275">
                  <c:v>0.66059140000000072</c:v>
                </c:pt>
                <c:pt idx="276">
                  <c:v>0.65895830000000044</c:v>
                </c:pt>
                <c:pt idx="277">
                  <c:v>0.65841710000000009</c:v>
                </c:pt>
                <c:pt idx="278">
                  <c:v>0.65858720000000004</c:v>
                </c:pt>
                <c:pt idx="279">
                  <c:v>0.65121010000000001</c:v>
                </c:pt>
                <c:pt idx="280">
                  <c:v>0.6494553000000004</c:v>
                </c:pt>
                <c:pt idx="281">
                  <c:v>0.64545680000000005</c:v>
                </c:pt>
                <c:pt idx="282">
                  <c:v>0.64058009999999999</c:v>
                </c:pt>
                <c:pt idx="283">
                  <c:v>0.6395652000000005</c:v>
                </c:pt>
                <c:pt idx="284">
                  <c:v>0.6362563</c:v>
                </c:pt>
                <c:pt idx="285">
                  <c:v>0.62991290000000011</c:v>
                </c:pt>
                <c:pt idx="286">
                  <c:v>0.62329040000000058</c:v>
                </c:pt>
                <c:pt idx="287">
                  <c:v>0.61772040000000084</c:v>
                </c:pt>
                <c:pt idx="288">
                  <c:v>0.60752220000000001</c:v>
                </c:pt>
                <c:pt idx="289">
                  <c:v>0.60249050000000004</c:v>
                </c:pt>
                <c:pt idx="290">
                  <c:v>0.59386639999999946</c:v>
                </c:pt>
                <c:pt idx="291">
                  <c:v>0.58507920000000013</c:v>
                </c:pt>
                <c:pt idx="292">
                  <c:v>0.58257629999999927</c:v>
                </c:pt>
                <c:pt idx="293">
                  <c:v>0.57579030000000042</c:v>
                </c:pt>
                <c:pt idx="294">
                  <c:v>0.57105539999999999</c:v>
                </c:pt>
                <c:pt idx="295">
                  <c:v>0.56392910000000052</c:v>
                </c:pt>
                <c:pt idx="296">
                  <c:v>0.55939649999999996</c:v>
                </c:pt>
                <c:pt idx="297">
                  <c:v>0.56590750000000001</c:v>
                </c:pt>
                <c:pt idx="298">
                  <c:v>0.57011729999999949</c:v>
                </c:pt>
                <c:pt idx="299">
                  <c:v>0.57529379999999997</c:v>
                </c:pt>
                <c:pt idx="300">
                  <c:v>0.57534269999999998</c:v>
                </c:pt>
                <c:pt idx="301">
                  <c:v>0.57895280000000005</c:v>
                </c:pt>
                <c:pt idx="302">
                  <c:v>0.5775869999999993</c:v>
                </c:pt>
                <c:pt idx="303">
                  <c:v>0.57990960000000058</c:v>
                </c:pt>
                <c:pt idx="304">
                  <c:v>0.57916200000000007</c:v>
                </c:pt>
                <c:pt idx="305">
                  <c:v>0.58231309999999936</c:v>
                </c:pt>
                <c:pt idx="306">
                  <c:v>0.57739419999999997</c:v>
                </c:pt>
                <c:pt idx="307">
                  <c:v>0.56103459999999949</c:v>
                </c:pt>
                <c:pt idx="308">
                  <c:v>0.55440200000000006</c:v>
                </c:pt>
                <c:pt idx="309">
                  <c:v>0.54765280000000005</c:v>
                </c:pt>
                <c:pt idx="310">
                  <c:v>0.54521160000000013</c:v>
                </c:pt>
                <c:pt idx="311">
                  <c:v>0.54030060000000002</c:v>
                </c:pt>
                <c:pt idx="312">
                  <c:v>0.53273959999999998</c:v>
                </c:pt>
                <c:pt idx="313">
                  <c:v>0.52353149999999959</c:v>
                </c:pt>
                <c:pt idx="314">
                  <c:v>0.51544609999999957</c:v>
                </c:pt>
                <c:pt idx="315">
                  <c:v>0.50703419999999955</c:v>
                </c:pt>
                <c:pt idx="316">
                  <c:v>0.50537439999999956</c:v>
                </c:pt>
                <c:pt idx="317">
                  <c:v>0.50997959999999998</c:v>
                </c:pt>
                <c:pt idx="318">
                  <c:v>0.50704680000000002</c:v>
                </c:pt>
                <c:pt idx="319">
                  <c:v>0.50148979999999932</c:v>
                </c:pt>
                <c:pt idx="320">
                  <c:v>0.50060979999999999</c:v>
                </c:pt>
                <c:pt idx="321">
                  <c:v>0.49857720000000022</c:v>
                </c:pt>
                <c:pt idx="322">
                  <c:v>0.50056739999999922</c:v>
                </c:pt>
                <c:pt idx="323">
                  <c:v>0.50213139999999956</c:v>
                </c:pt>
                <c:pt idx="324">
                  <c:v>0.50884470000000004</c:v>
                </c:pt>
                <c:pt idx="325">
                  <c:v>0.51128639999999936</c:v>
                </c:pt>
                <c:pt idx="326">
                  <c:v>0.51208649999999956</c:v>
                </c:pt>
                <c:pt idx="327">
                  <c:v>0.50512979999999996</c:v>
                </c:pt>
                <c:pt idx="328">
                  <c:v>0.50118940000000012</c:v>
                </c:pt>
                <c:pt idx="329">
                  <c:v>0.4990917000000003</c:v>
                </c:pt>
                <c:pt idx="330">
                  <c:v>0.49358960000000035</c:v>
                </c:pt>
                <c:pt idx="331">
                  <c:v>0.48815120000000001</c:v>
                </c:pt>
                <c:pt idx="332">
                  <c:v>0.48342470000000037</c:v>
                </c:pt>
                <c:pt idx="333">
                  <c:v>0.47952620000000018</c:v>
                </c:pt>
                <c:pt idx="334">
                  <c:v>0.4723553000000002</c:v>
                </c:pt>
                <c:pt idx="335">
                  <c:v>0.46688730000000034</c:v>
                </c:pt>
                <c:pt idx="336">
                  <c:v>0.46430880000000041</c:v>
                </c:pt>
                <c:pt idx="337">
                  <c:v>0.46288040000000041</c:v>
                </c:pt>
                <c:pt idx="338">
                  <c:v>0.46609070000000002</c:v>
                </c:pt>
                <c:pt idx="339">
                  <c:v>0.46513870000000002</c:v>
                </c:pt>
                <c:pt idx="340">
                  <c:v>0.46471310000000005</c:v>
                </c:pt>
                <c:pt idx="341">
                  <c:v>0.46476870000000015</c:v>
                </c:pt>
                <c:pt idx="342">
                  <c:v>0.46575500000000003</c:v>
                </c:pt>
                <c:pt idx="343">
                  <c:v>0.46300930000000001</c:v>
                </c:pt>
                <c:pt idx="344">
                  <c:v>0.46100680000000022</c:v>
                </c:pt>
                <c:pt idx="345">
                  <c:v>0.46431310000000026</c:v>
                </c:pt>
                <c:pt idx="346">
                  <c:v>0.46310890000000021</c:v>
                </c:pt>
                <c:pt idx="347">
                  <c:v>0.46056220000000025</c:v>
                </c:pt>
                <c:pt idx="348">
                  <c:v>0.45498360000000032</c:v>
                </c:pt>
                <c:pt idx="349">
                  <c:v>0.45398430000000023</c:v>
                </c:pt>
                <c:pt idx="350">
                  <c:v>0.45328780000000002</c:v>
                </c:pt>
                <c:pt idx="351">
                  <c:v>0.45275699999999997</c:v>
                </c:pt>
                <c:pt idx="352">
                  <c:v>0.44784630000000025</c:v>
                </c:pt>
                <c:pt idx="353">
                  <c:v>0.44625000000000004</c:v>
                </c:pt>
                <c:pt idx="354">
                  <c:v>0.44199590000000005</c:v>
                </c:pt>
                <c:pt idx="355">
                  <c:v>0.43474000000000002</c:v>
                </c:pt>
                <c:pt idx="356">
                  <c:v>0.42875870000000027</c:v>
                </c:pt>
                <c:pt idx="357">
                  <c:v>0.42961580000000027</c:v>
                </c:pt>
                <c:pt idx="358">
                  <c:v>0.43015170000000008</c:v>
                </c:pt>
                <c:pt idx="359">
                  <c:v>0.43084670000000042</c:v>
                </c:pt>
                <c:pt idx="360">
                  <c:v>0.43085030000000035</c:v>
                </c:pt>
                <c:pt idx="361">
                  <c:v>0.42950980000000027</c:v>
                </c:pt>
                <c:pt idx="362">
                  <c:v>0.42814540000000001</c:v>
                </c:pt>
                <c:pt idx="363">
                  <c:v>0.42584910000000015</c:v>
                </c:pt>
                <c:pt idx="364">
                  <c:v>0.42339010000000027</c:v>
                </c:pt>
                <c:pt idx="365">
                  <c:v>0.41555640000000027</c:v>
                </c:pt>
                <c:pt idx="366">
                  <c:v>0.41476570000000001</c:v>
                </c:pt>
                <c:pt idx="367">
                  <c:v>0.41220760000000001</c:v>
                </c:pt>
                <c:pt idx="368">
                  <c:v>0.40423860000000006</c:v>
                </c:pt>
                <c:pt idx="369">
                  <c:v>0.39897210000000044</c:v>
                </c:pt>
                <c:pt idx="370">
                  <c:v>0.39498000000000044</c:v>
                </c:pt>
                <c:pt idx="371">
                  <c:v>0.39012220000000036</c:v>
                </c:pt>
                <c:pt idx="372">
                  <c:v>0.38632540000000043</c:v>
                </c:pt>
                <c:pt idx="373">
                  <c:v>0.38599730000000027</c:v>
                </c:pt>
                <c:pt idx="374">
                  <c:v>0.38703700000000008</c:v>
                </c:pt>
                <c:pt idx="375">
                  <c:v>0.39436020000000044</c:v>
                </c:pt>
                <c:pt idx="376">
                  <c:v>0.39265670000000041</c:v>
                </c:pt>
                <c:pt idx="377">
                  <c:v>0.38729270000000027</c:v>
                </c:pt>
                <c:pt idx="378">
                  <c:v>0.38899360000000027</c:v>
                </c:pt>
                <c:pt idx="379">
                  <c:v>0.38974800000000026</c:v>
                </c:pt>
                <c:pt idx="380">
                  <c:v>0.3903066000000005</c:v>
                </c:pt>
                <c:pt idx="381">
                  <c:v>0.39701290000000045</c:v>
                </c:pt>
                <c:pt idx="382">
                  <c:v>0.40024220000000005</c:v>
                </c:pt>
                <c:pt idx="383">
                  <c:v>0.39971560000000023</c:v>
                </c:pt>
                <c:pt idx="384">
                  <c:v>0.40287540000000027</c:v>
                </c:pt>
                <c:pt idx="385">
                  <c:v>0.40009930000000005</c:v>
                </c:pt>
                <c:pt idx="386">
                  <c:v>0.39572340000000022</c:v>
                </c:pt>
                <c:pt idx="387">
                  <c:v>0.39755170000000034</c:v>
                </c:pt>
                <c:pt idx="388">
                  <c:v>0.39209150000000026</c:v>
                </c:pt>
                <c:pt idx="389">
                  <c:v>0.38681930000000042</c:v>
                </c:pt>
                <c:pt idx="390">
                  <c:v>0.38280950000000036</c:v>
                </c:pt>
                <c:pt idx="391">
                  <c:v>0.37781110000000034</c:v>
                </c:pt>
                <c:pt idx="392">
                  <c:v>0.38194140000000026</c:v>
                </c:pt>
                <c:pt idx="393">
                  <c:v>0.38147970000000037</c:v>
                </c:pt>
                <c:pt idx="394">
                  <c:v>0.37808620000000037</c:v>
                </c:pt>
                <c:pt idx="395">
                  <c:v>0.38038450000000057</c:v>
                </c:pt>
                <c:pt idx="396">
                  <c:v>0.38296090000000044</c:v>
                </c:pt>
                <c:pt idx="397">
                  <c:v>0.38207510000000028</c:v>
                </c:pt>
                <c:pt idx="398">
                  <c:v>0.38512300000000027</c:v>
                </c:pt>
                <c:pt idx="399">
                  <c:v>0.3818903000000004</c:v>
                </c:pt>
                <c:pt idx="400">
                  <c:v>0.38078160000000028</c:v>
                </c:pt>
                <c:pt idx="401">
                  <c:v>0.37953150000000002</c:v>
                </c:pt>
                <c:pt idx="402">
                  <c:v>0.37194580000000027</c:v>
                </c:pt>
                <c:pt idx="403">
                  <c:v>0.36664670000000027</c:v>
                </c:pt>
                <c:pt idx="404">
                  <c:v>0.36189620000000022</c:v>
                </c:pt>
                <c:pt idx="405">
                  <c:v>0.35615640000000021</c:v>
                </c:pt>
                <c:pt idx="406">
                  <c:v>0.3596376</c:v>
                </c:pt>
                <c:pt idx="407">
                  <c:v>0.36006810000000022</c:v>
                </c:pt>
                <c:pt idx="408">
                  <c:v>0.36223650000000002</c:v>
                </c:pt>
                <c:pt idx="409">
                  <c:v>0.36784970000000022</c:v>
                </c:pt>
                <c:pt idx="410">
                  <c:v>0.36581670000000044</c:v>
                </c:pt>
                <c:pt idx="411">
                  <c:v>0.36084100000000002</c:v>
                </c:pt>
                <c:pt idx="412">
                  <c:v>0.35972530000000008</c:v>
                </c:pt>
                <c:pt idx="413">
                  <c:v>0.36471490000000023</c:v>
                </c:pt>
                <c:pt idx="414">
                  <c:v>0.36337730000000035</c:v>
                </c:pt>
                <c:pt idx="415">
                  <c:v>0.36300590000000027</c:v>
                </c:pt>
                <c:pt idx="416">
                  <c:v>0.35667360000000026</c:v>
                </c:pt>
                <c:pt idx="417">
                  <c:v>0.35566840000000022</c:v>
                </c:pt>
                <c:pt idx="418">
                  <c:v>0.34960880000000027</c:v>
                </c:pt>
                <c:pt idx="419">
                  <c:v>0.3458611000000002</c:v>
                </c:pt>
                <c:pt idx="420">
                  <c:v>0.34719850000000002</c:v>
                </c:pt>
                <c:pt idx="421">
                  <c:v>0.34415680000000026</c:v>
                </c:pt>
                <c:pt idx="422">
                  <c:v>0.33453430000000034</c:v>
                </c:pt>
                <c:pt idx="423">
                  <c:v>0.32162140000000028</c:v>
                </c:pt>
                <c:pt idx="424">
                  <c:v>0.31875050000000027</c:v>
                </c:pt>
                <c:pt idx="425">
                  <c:v>0.31834080000000037</c:v>
                </c:pt>
                <c:pt idx="426">
                  <c:v>0.31786620000000043</c:v>
                </c:pt>
                <c:pt idx="427">
                  <c:v>0.31420070000000022</c:v>
                </c:pt>
                <c:pt idx="428">
                  <c:v>0.31541600000000042</c:v>
                </c:pt>
                <c:pt idx="429">
                  <c:v>0.31530210000000036</c:v>
                </c:pt>
                <c:pt idx="430">
                  <c:v>0.30697280000000038</c:v>
                </c:pt>
                <c:pt idx="431">
                  <c:v>0.30844860000000035</c:v>
                </c:pt>
                <c:pt idx="432">
                  <c:v>0.31413900000000006</c:v>
                </c:pt>
                <c:pt idx="433">
                  <c:v>0.32219450000000022</c:v>
                </c:pt>
                <c:pt idx="434">
                  <c:v>0.32546780000000036</c:v>
                </c:pt>
                <c:pt idx="435">
                  <c:v>0.3195454000000002</c:v>
                </c:pt>
                <c:pt idx="436">
                  <c:v>0.31195220000000023</c:v>
                </c:pt>
                <c:pt idx="437">
                  <c:v>0.30210620000000027</c:v>
                </c:pt>
                <c:pt idx="438">
                  <c:v>0.2992457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806-45DC-B585-A4A910915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695296"/>
        <c:axId val="82697216"/>
      </c:scatterChart>
      <c:valAx>
        <c:axId val="82695296"/>
        <c:scaling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distance (m)</a:t>
                </a:r>
              </a:p>
            </c:rich>
          </c:tx>
          <c:overlay val="0"/>
        </c:title>
        <c:numFmt formatCode="General" sourceLinked="1"/>
        <c:majorTickMark val="cross"/>
        <c:min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de-DE"/>
          </a:p>
        </c:txPr>
        <c:crossAx val="82697216"/>
        <c:crosses val="autoZero"/>
        <c:crossBetween val="midCat"/>
        <c:minorUnit val="2500"/>
      </c:valAx>
      <c:valAx>
        <c:axId val="8269721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horizontal velocity  m/d</a:t>
                </a:r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de-DE"/>
          </a:p>
        </c:txPr>
        <c:crossAx val="82695296"/>
        <c:crosses val="autoZero"/>
        <c:crossBetween val="midCat"/>
        <c:majorUnit val="0.5"/>
      </c:valAx>
      <c:spPr>
        <a:ln w="254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5331174834104397"/>
          <c:y val="3.7302182538851203E-2"/>
          <c:w val="0.23699099290516293"/>
          <c:h val="0.57403788542194778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1400" b="1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527072620785816E-2"/>
          <c:y val="6.9306966204443279E-2"/>
          <c:w val="0.84395751897147964"/>
          <c:h val="0.750416746042763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Z!$I$1</c:f>
              <c:strCache>
                <c:ptCount val="1"/>
                <c:pt idx="0">
                  <c:v>06/12-07/04</c:v>
                </c:pt>
              </c:strCache>
            </c:strRef>
          </c:tx>
          <c:spPr>
            <a:ln>
              <a:solidFill>
                <a:srgbClr val="2C10FC"/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Z!$I$2:$I$440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-3.9762545454545455E-3</c:v>
                </c:pt>
                <c:pt idx="13">
                  <c:v>-9.0989909090909097E-3</c:v>
                </c:pt>
                <c:pt idx="14">
                  <c:v>-1.500914545454546E-2</c:v>
                </c:pt>
                <c:pt idx="15">
                  <c:v>-2.1355490909090908E-2</c:v>
                </c:pt>
                <c:pt idx="16">
                  <c:v>-2.7395118181818209E-2</c:v>
                </c:pt>
                <c:pt idx="17">
                  <c:v>-3.2466718181818212E-2</c:v>
                </c:pt>
                <c:pt idx="18">
                  <c:v>-3.7402127272727299E-2</c:v>
                </c:pt>
                <c:pt idx="19">
                  <c:v>-4.3263845454545452E-2</c:v>
                </c:pt>
                <c:pt idx="20">
                  <c:v>-4.788847272727273E-2</c:v>
                </c:pt>
                <c:pt idx="21">
                  <c:v>-5.3856000000000043E-2</c:v>
                </c:pt>
                <c:pt idx="22">
                  <c:v>-5.9169327272727314E-2</c:v>
                </c:pt>
                <c:pt idx="23">
                  <c:v>-5.9593163636363689E-2</c:v>
                </c:pt>
                <c:pt idx="24">
                  <c:v>-5.9296154545454553E-2</c:v>
                </c:pt>
                <c:pt idx="25">
                  <c:v>-5.8101799999999995E-2</c:v>
                </c:pt>
                <c:pt idx="26">
                  <c:v>-5.601740000000003E-2</c:v>
                </c:pt>
                <c:pt idx="27">
                  <c:v>-5.4459290909090935E-2</c:v>
                </c:pt>
                <c:pt idx="28">
                  <c:v>-5.3957799999999993E-2</c:v>
                </c:pt>
                <c:pt idx="29">
                  <c:v>-5.4349436363636414E-2</c:v>
                </c:pt>
                <c:pt idx="30">
                  <c:v>-5.2902327272727326E-2</c:v>
                </c:pt>
                <c:pt idx="31">
                  <c:v>-5.2543727272727304E-2</c:v>
                </c:pt>
                <c:pt idx="32">
                  <c:v>-5.0732336363636436E-2</c:v>
                </c:pt>
                <c:pt idx="33">
                  <c:v>-4.9961690909090958E-2</c:v>
                </c:pt>
                <c:pt idx="34">
                  <c:v>-5.0294854545454508E-2</c:v>
                </c:pt>
                <c:pt idx="35">
                  <c:v>-4.9944481818181882E-2</c:v>
                </c:pt>
                <c:pt idx="36">
                  <c:v>-5.0214845454545472E-2</c:v>
                </c:pt>
                <c:pt idx="37">
                  <c:v>-4.9670072727272696E-2</c:v>
                </c:pt>
                <c:pt idx="38">
                  <c:v>-4.890139090909091E-2</c:v>
                </c:pt>
                <c:pt idx="39">
                  <c:v>-4.8579054545454484E-2</c:v>
                </c:pt>
                <c:pt idx="40">
                  <c:v>-4.7254309090909066E-2</c:v>
                </c:pt>
                <c:pt idx="41">
                  <c:v>-4.698249090909095E-2</c:v>
                </c:pt>
                <c:pt idx="42">
                  <c:v>-4.7409681818181906E-2</c:v>
                </c:pt>
                <c:pt idx="43">
                  <c:v>-4.8071654545454499E-2</c:v>
                </c:pt>
                <c:pt idx="44">
                  <c:v>-4.8300027272727315E-2</c:v>
                </c:pt>
                <c:pt idx="45">
                  <c:v>-4.8255045454545446E-2</c:v>
                </c:pt>
                <c:pt idx="46">
                  <c:v>-4.729247272727273E-2</c:v>
                </c:pt>
                <c:pt idx="47">
                  <c:v>-4.5955354545454498E-2</c:v>
                </c:pt>
                <c:pt idx="48">
                  <c:v>-4.6019354545454555E-2</c:v>
                </c:pt>
                <c:pt idx="49">
                  <c:v>-4.6495627272727311E-2</c:v>
                </c:pt>
                <c:pt idx="50">
                  <c:v>-4.5923018181818182E-2</c:v>
                </c:pt>
                <c:pt idx="51">
                  <c:v>-4.5916872727272726E-2</c:v>
                </c:pt>
                <c:pt idx="52">
                  <c:v>-4.5543463636363669E-2</c:v>
                </c:pt>
                <c:pt idx="53">
                  <c:v>-4.4958345454545454E-2</c:v>
                </c:pt>
                <c:pt idx="54">
                  <c:v>-4.4344890909090932E-2</c:v>
                </c:pt>
                <c:pt idx="55">
                  <c:v>-4.3485418181818176E-2</c:v>
                </c:pt>
                <c:pt idx="56">
                  <c:v>-4.2918954545454538E-2</c:v>
                </c:pt>
                <c:pt idx="57">
                  <c:v>-4.3172718181818177E-2</c:v>
                </c:pt>
                <c:pt idx="58">
                  <c:v>-4.2899636363636431E-2</c:v>
                </c:pt>
                <c:pt idx="59">
                  <c:v>-4.3417663636363686E-2</c:v>
                </c:pt>
                <c:pt idx="60">
                  <c:v>-4.3464418181818183E-2</c:v>
                </c:pt>
                <c:pt idx="61">
                  <c:v>-4.4883154545454544E-2</c:v>
                </c:pt>
                <c:pt idx="62">
                  <c:v>-4.639903636363641E-2</c:v>
                </c:pt>
                <c:pt idx="63">
                  <c:v>-4.6978745454545445E-2</c:v>
                </c:pt>
                <c:pt idx="64">
                  <c:v>-4.8135790909090904E-2</c:v>
                </c:pt>
                <c:pt idx="65">
                  <c:v>-4.8656800000000007E-2</c:v>
                </c:pt>
                <c:pt idx="66">
                  <c:v>-4.9812336363636439E-2</c:v>
                </c:pt>
                <c:pt idx="67">
                  <c:v>-5.04940818181819E-2</c:v>
                </c:pt>
                <c:pt idx="68">
                  <c:v>-5.1998690909090962E-2</c:v>
                </c:pt>
                <c:pt idx="69">
                  <c:v>-5.4542345454545463E-2</c:v>
                </c:pt>
                <c:pt idx="70">
                  <c:v>-5.6351245454545472E-2</c:v>
                </c:pt>
                <c:pt idx="71">
                  <c:v>-5.8975990909090913E-2</c:v>
                </c:pt>
                <c:pt idx="72">
                  <c:v>-6.2422318181818183E-2</c:v>
                </c:pt>
                <c:pt idx="73">
                  <c:v>-6.4135427272727322E-2</c:v>
                </c:pt>
                <c:pt idx="74">
                  <c:v>-6.8048018181818173E-2</c:v>
                </c:pt>
                <c:pt idx="75">
                  <c:v>-7.0500754545454555E-2</c:v>
                </c:pt>
                <c:pt idx="76">
                  <c:v>-7.3613981818181906E-2</c:v>
                </c:pt>
                <c:pt idx="77">
                  <c:v>-7.5189309090909096E-2</c:v>
                </c:pt>
                <c:pt idx="78">
                  <c:v>-7.7750409090909092E-2</c:v>
                </c:pt>
                <c:pt idx="79">
                  <c:v>-7.8857181818181882E-2</c:v>
                </c:pt>
                <c:pt idx="80">
                  <c:v>-8.0615809090909221E-2</c:v>
                </c:pt>
                <c:pt idx="81">
                  <c:v>-8.4828527272727328E-2</c:v>
                </c:pt>
                <c:pt idx="82">
                  <c:v>-8.4875954545454602E-2</c:v>
                </c:pt>
                <c:pt idx="83">
                  <c:v>-8.2580890909091015E-2</c:v>
                </c:pt>
                <c:pt idx="84">
                  <c:v>-8.221625454545449E-2</c:v>
                </c:pt>
                <c:pt idx="85">
                  <c:v>-8.0105009090909174E-2</c:v>
                </c:pt>
                <c:pt idx="86">
                  <c:v>-7.8191081818181893E-2</c:v>
                </c:pt>
                <c:pt idx="87">
                  <c:v>-7.6549190909090889E-2</c:v>
                </c:pt>
                <c:pt idx="88">
                  <c:v>-7.6238563636363638E-2</c:v>
                </c:pt>
                <c:pt idx="89">
                  <c:v>-7.3999599999999999E-2</c:v>
                </c:pt>
                <c:pt idx="90">
                  <c:v>-7.2744290909090972E-2</c:v>
                </c:pt>
                <c:pt idx="91">
                  <c:v>-6.8289327272727268E-2</c:v>
                </c:pt>
                <c:pt idx="92">
                  <c:v>-6.0587454545454535E-2</c:v>
                </c:pt>
                <c:pt idx="93">
                  <c:v>-5.7337727272727332E-2</c:v>
                </c:pt>
                <c:pt idx="94">
                  <c:v>-5.4626790909090936E-2</c:v>
                </c:pt>
                <c:pt idx="95">
                  <c:v>-5.2224645454545464E-2</c:v>
                </c:pt>
                <c:pt idx="96">
                  <c:v>-4.8881963636363664E-2</c:v>
                </c:pt>
                <c:pt idx="97">
                  <c:v>-4.7227563636363629E-2</c:v>
                </c:pt>
                <c:pt idx="98">
                  <c:v>-4.417390909090909E-2</c:v>
                </c:pt>
                <c:pt idx="99">
                  <c:v>-4.1362145454545474E-2</c:v>
                </c:pt>
                <c:pt idx="100">
                  <c:v>-4.0202845454545451E-2</c:v>
                </c:pt>
                <c:pt idx="101">
                  <c:v>-3.9630536363636365E-2</c:v>
                </c:pt>
                <c:pt idx="102">
                  <c:v>-4.1323354545454521E-2</c:v>
                </c:pt>
                <c:pt idx="103">
                  <c:v>-4.5370227272727312E-2</c:v>
                </c:pt>
                <c:pt idx="104">
                  <c:v>-4.8148981818181842E-2</c:v>
                </c:pt>
                <c:pt idx="105">
                  <c:v>-5.1312536363636432E-2</c:v>
                </c:pt>
                <c:pt idx="106">
                  <c:v>-5.4621954545454501E-2</c:v>
                </c:pt>
                <c:pt idx="107">
                  <c:v>-6.0016309090909103E-2</c:v>
                </c:pt>
                <c:pt idx="108">
                  <c:v>-6.4082645454545492E-2</c:v>
                </c:pt>
                <c:pt idx="109">
                  <c:v>-6.9831918181818192E-2</c:v>
                </c:pt>
                <c:pt idx="110">
                  <c:v>-7.5478681818181903E-2</c:v>
                </c:pt>
                <c:pt idx="111">
                  <c:v>-8.1399927272727213E-2</c:v>
                </c:pt>
                <c:pt idx="112">
                  <c:v>-8.7161890909090975E-2</c:v>
                </c:pt>
                <c:pt idx="113">
                  <c:v>-9.3222154545454544E-2</c:v>
                </c:pt>
                <c:pt idx="114">
                  <c:v>-9.7170063636363643E-2</c:v>
                </c:pt>
                <c:pt idx="115">
                  <c:v>-9.9232154545454532E-2</c:v>
                </c:pt>
                <c:pt idx="116">
                  <c:v>-9.881227272727279E-2</c:v>
                </c:pt>
                <c:pt idx="117">
                  <c:v>-9.605633636363653E-2</c:v>
                </c:pt>
                <c:pt idx="118">
                  <c:v>-9.2492499999999991E-2</c:v>
                </c:pt>
                <c:pt idx="119">
                  <c:v>-8.8779909090909159E-2</c:v>
                </c:pt>
                <c:pt idx="120">
                  <c:v>-8.4241772727272748E-2</c:v>
                </c:pt>
                <c:pt idx="121">
                  <c:v>-8.0338736363636365E-2</c:v>
                </c:pt>
                <c:pt idx="122">
                  <c:v>-7.6167054545454527E-2</c:v>
                </c:pt>
                <c:pt idx="123">
                  <c:v>-7.1562372727272727E-2</c:v>
                </c:pt>
                <c:pt idx="124">
                  <c:v>-6.6635427272727282E-2</c:v>
                </c:pt>
                <c:pt idx="125">
                  <c:v>-6.2386363636363691E-2</c:v>
                </c:pt>
                <c:pt idx="126">
                  <c:v>-5.9347809090909087E-2</c:v>
                </c:pt>
                <c:pt idx="127">
                  <c:v>-5.8711027272727319E-2</c:v>
                </c:pt>
                <c:pt idx="128">
                  <c:v>-5.9368154545454563E-2</c:v>
                </c:pt>
                <c:pt idx="129">
                  <c:v>-5.9854818181818183E-2</c:v>
                </c:pt>
                <c:pt idx="130">
                  <c:v>-6.1042381818181876E-2</c:v>
                </c:pt>
                <c:pt idx="131">
                  <c:v>-6.20530454545455E-2</c:v>
                </c:pt>
                <c:pt idx="132">
                  <c:v>-6.2082145454545497E-2</c:v>
                </c:pt>
                <c:pt idx="133">
                  <c:v>-6.2006036363636434E-2</c:v>
                </c:pt>
                <c:pt idx="134">
                  <c:v>-6.1647272727272683E-2</c:v>
                </c:pt>
                <c:pt idx="135">
                  <c:v>-6.0557672727272728E-2</c:v>
                </c:pt>
                <c:pt idx="136">
                  <c:v>-5.8151936363636393E-2</c:v>
                </c:pt>
                <c:pt idx="137">
                  <c:v>-5.5966890909090954E-2</c:v>
                </c:pt>
                <c:pt idx="138">
                  <c:v>-5.4674036363636394E-2</c:v>
                </c:pt>
                <c:pt idx="139">
                  <c:v>-5.3978936363636397E-2</c:v>
                </c:pt>
                <c:pt idx="140">
                  <c:v>-5.4543272727272725E-2</c:v>
                </c:pt>
                <c:pt idx="141">
                  <c:v>-5.4836681818181937E-2</c:v>
                </c:pt>
                <c:pt idx="142">
                  <c:v>-5.4194409090909113E-2</c:v>
                </c:pt>
                <c:pt idx="143">
                  <c:v>-5.4219536363636398E-2</c:v>
                </c:pt>
                <c:pt idx="144">
                  <c:v>-5.3078472727272716E-2</c:v>
                </c:pt>
                <c:pt idx="145">
                  <c:v>-5.2782436363636463E-2</c:v>
                </c:pt>
                <c:pt idx="146">
                  <c:v>-5.3244781818181833E-2</c:v>
                </c:pt>
                <c:pt idx="147">
                  <c:v>-5.4791954545454574E-2</c:v>
                </c:pt>
                <c:pt idx="148">
                  <c:v>-5.7686754545454549E-2</c:v>
                </c:pt>
                <c:pt idx="149">
                  <c:v>-5.9816036363636464E-2</c:v>
                </c:pt>
                <c:pt idx="150">
                  <c:v>-6.2295636363636421E-2</c:v>
                </c:pt>
                <c:pt idx="151">
                  <c:v>-6.3858599999999988E-2</c:v>
                </c:pt>
                <c:pt idx="152">
                  <c:v>-6.5512236363636442E-2</c:v>
                </c:pt>
                <c:pt idx="153">
                  <c:v>-6.7558472727272723E-2</c:v>
                </c:pt>
                <c:pt idx="154">
                  <c:v>-6.8938627272727329E-2</c:v>
                </c:pt>
                <c:pt idx="155">
                  <c:v>-7.177845454545452E-2</c:v>
                </c:pt>
                <c:pt idx="156">
                  <c:v>-7.4831909090909102E-2</c:v>
                </c:pt>
                <c:pt idx="157">
                  <c:v>-7.6129345454545444E-2</c:v>
                </c:pt>
                <c:pt idx="158">
                  <c:v>-7.8049072727272725E-2</c:v>
                </c:pt>
                <c:pt idx="159">
                  <c:v>-8.0979990909090999E-2</c:v>
                </c:pt>
                <c:pt idx="160">
                  <c:v>-8.3598536363636539E-2</c:v>
                </c:pt>
                <c:pt idx="161">
                  <c:v>-8.4148381818181739E-2</c:v>
                </c:pt>
                <c:pt idx="162">
                  <c:v>-8.4782690909090977E-2</c:v>
                </c:pt>
                <c:pt idx="163">
                  <c:v>-8.5056927272727276E-2</c:v>
                </c:pt>
                <c:pt idx="164">
                  <c:v>-8.6193290909090947E-2</c:v>
                </c:pt>
                <c:pt idx="165">
                  <c:v>-8.7388536363636374E-2</c:v>
                </c:pt>
                <c:pt idx="166">
                  <c:v>-8.7546345454545524E-2</c:v>
                </c:pt>
                <c:pt idx="167">
                  <c:v>-8.6905600000000027E-2</c:v>
                </c:pt>
                <c:pt idx="168">
                  <c:v>-8.6691090909091023E-2</c:v>
                </c:pt>
                <c:pt idx="169">
                  <c:v>-8.5156345454545562E-2</c:v>
                </c:pt>
                <c:pt idx="170">
                  <c:v>-8.1931336363636448E-2</c:v>
                </c:pt>
                <c:pt idx="171">
                  <c:v>-7.8708063636363693E-2</c:v>
                </c:pt>
                <c:pt idx="172">
                  <c:v>-7.7997563636363634E-2</c:v>
                </c:pt>
                <c:pt idx="173">
                  <c:v>-7.7091700000000055E-2</c:v>
                </c:pt>
                <c:pt idx="174">
                  <c:v>-7.5421681818181888E-2</c:v>
                </c:pt>
                <c:pt idx="175">
                  <c:v>-7.2927745454545473E-2</c:v>
                </c:pt>
                <c:pt idx="176">
                  <c:v>-6.9614163636363663E-2</c:v>
                </c:pt>
                <c:pt idx="177">
                  <c:v>-6.7849218181818202E-2</c:v>
                </c:pt>
                <c:pt idx="178">
                  <c:v>-6.6228872727272667E-2</c:v>
                </c:pt>
                <c:pt idx="179">
                  <c:v>-6.5194900000000014E-2</c:v>
                </c:pt>
                <c:pt idx="180">
                  <c:v>-6.4490490909090994E-2</c:v>
                </c:pt>
                <c:pt idx="181">
                  <c:v>-6.4401081818181924E-2</c:v>
                </c:pt>
                <c:pt idx="182">
                  <c:v>-6.5036818181818182E-2</c:v>
                </c:pt>
                <c:pt idx="183">
                  <c:v>-6.4394627272727364E-2</c:v>
                </c:pt>
                <c:pt idx="184">
                  <c:v>-6.4350854545454542E-2</c:v>
                </c:pt>
                <c:pt idx="185">
                  <c:v>-6.6305590909090911E-2</c:v>
                </c:pt>
                <c:pt idx="186">
                  <c:v>-6.9750781818181923E-2</c:v>
                </c:pt>
                <c:pt idx="187">
                  <c:v>-7.2824727272727319E-2</c:v>
                </c:pt>
                <c:pt idx="188">
                  <c:v>-7.5548027272727289E-2</c:v>
                </c:pt>
                <c:pt idx="189">
                  <c:v>-7.8178572727272716E-2</c:v>
                </c:pt>
                <c:pt idx="190">
                  <c:v>-8.1471709090909089E-2</c:v>
                </c:pt>
                <c:pt idx="191">
                  <c:v>-8.4835409090909225E-2</c:v>
                </c:pt>
                <c:pt idx="192">
                  <c:v>-8.7054554545454604E-2</c:v>
                </c:pt>
                <c:pt idx="193">
                  <c:v>-8.8608027272727263E-2</c:v>
                </c:pt>
                <c:pt idx="194">
                  <c:v>-8.883703636363649E-2</c:v>
                </c:pt>
                <c:pt idx="195">
                  <c:v>-9.043672727272728E-2</c:v>
                </c:pt>
                <c:pt idx="196">
                  <c:v>-9.16398636363637E-2</c:v>
                </c:pt>
                <c:pt idx="197">
                  <c:v>-9.0344409090909156E-2</c:v>
                </c:pt>
                <c:pt idx="198">
                  <c:v>-8.8049800000000067E-2</c:v>
                </c:pt>
                <c:pt idx="199">
                  <c:v>-8.4089345454545467E-2</c:v>
                </c:pt>
                <c:pt idx="200">
                  <c:v>-8.0467854545454548E-2</c:v>
                </c:pt>
                <c:pt idx="201">
                  <c:v>-7.5526645454545502E-2</c:v>
                </c:pt>
                <c:pt idx="202">
                  <c:v>-7.2262181818181878E-2</c:v>
                </c:pt>
                <c:pt idx="203">
                  <c:v>-6.9525636363636414E-2</c:v>
                </c:pt>
                <c:pt idx="204">
                  <c:v>-6.5577545454545458E-2</c:v>
                </c:pt>
                <c:pt idx="205">
                  <c:v>-6.5571809090909067E-2</c:v>
                </c:pt>
                <c:pt idx="206">
                  <c:v>-6.570955454545456E-2</c:v>
                </c:pt>
                <c:pt idx="207">
                  <c:v>-6.71120090909091E-2</c:v>
                </c:pt>
                <c:pt idx="208">
                  <c:v>-7.1556554545454537E-2</c:v>
                </c:pt>
                <c:pt idx="209">
                  <c:v>-7.8328027272727321E-2</c:v>
                </c:pt>
                <c:pt idx="210">
                  <c:v>-8.6247618181818198E-2</c:v>
                </c:pt>
                <c:pt idx="211">
                  <c:v>-9.3452318181818275E-2</c:v>
                </c:pt>
                <c:pt idx="212">
                  <c:v>-0.10133427272727283</c:v>
                </c:pt>
                <c:pt idx="213">
                  <c:v>-0.11013281818181818</c:v>
                </c:pt>
                <c:pt idx="214">
                  <c:v>-0.1162018181818182</c:v>
                </c:pt>
                <c:pt idx="215">
                  <c:v>-0.12210542727272727</c:v>
                </c:pt>
                <c:pt idx="216">
                  <c:v>-0.12589361818181818</c:v>
                </c:pt>
                <c:pt idx="217">
                  <c:v>-0.12669418181818184</c:v>
                </c:pt>
                <c:pt idx="218">
                  <c:v>-0.1226513</c:v>
                </c:pt>
                <c:pt idx="219">
                  <c:v>-0.11657803636363639</c:v>
                </c:pt>
                <c:pt idx="220">
                  <c:v>-0.10993770909090909</c:v>
                </c:pt>
                <c:pt idx="221">
                  <c:v>-0.10298723636363639</c:v>
                </c:pt>
                <c:pt idx="222">
                  <c:v>-9.6598581818181789E-2</c:v>
                </c:pt>
                <c:pt idx="223">
                  <c:v>-9.0532627272727234E-2</c:v>
                </c:pt>
                <c:pt idx="224">
                  <c:v>-7.8591927272727333E-2</c:v>
                </c:pt>
                <c:pt idx="225">
                  <c:v>-6.9376300000000057E-2</c:v>
                </c:pt>
                <c:pt idx="226">
                  <c:v>-6.1425972727272696E-2</c:v>
                </c:pt>
                <c:pt idx="227">
                  <c:v>-5.2040136363636393E-2</c:v>
                </c:pt>
                <c:pt idx="228">
                  <c:v>-4.6556245454545474E-2</c:v>
                </c:pt>
                <c:pt idx="229">
                  <c:v>-4.2303754545454562E-2</c:v>
                </c:pt>
                <c:pt idx="230">
                  <c:v>-4.0500472727272717E-2</c:v>
                </c:pt>
                <c:pt idx="231">
                  <c:v>-3.7567627272727291E-2</c:v>
                </c:pt>
                <c:pt idx="232">
                  <c:v>-3.471409090909091E-2</c:v>
                </c:pt>
                <c:pt idx="233">
                  <c:v>-3.4199299999999995E-2</c:v>
                </c:pt>
                <c:pt idx="234">
                  <c:v>-3.4079054545454568E-2</c:v>
                </c:pt>
                <c:pt idx="235">
                  <c:v>-3.8100218181818211E-2</c:v>
                </c:pt>
                <c:pt idx="236">
                  <c:v>-4.2748827272727274E-2</c:v>
                </c:pt>
                <c:pt idx="237">
                  <c:v>-4.7047572727272717E-2</c:v>
                </c:pt>
                <c:pt idx="238">
                  <c:v>-5.1995181818181857E-2</c:v>
                </c:pt>
                <c:pt idx="239">
                  <c:v>-5.3455200000000008E-2</c:v>
                </c:pt>
                <c:pt idx="240">
                  <c:v>-5.6591299999999997E-2</c:v>
                </c:pt>
                <c:pt idx="241">
                  <c:v>-5.7854445454545482E-2</c:v>
                </c:pt>
                <c:pt idx="242">
                  <c:v>-6.1315954545454562E-2</c:v>
                </c:pt>
                <c:pt idx="243">
                  <c:v>-6.4147545454545471E-2</c:v>
                </c:pt>
                <c:pt idx="244">
                  <c:v>-6.5281209090909079E-2</c:v>
                </c:pt>
                <c:pt idx="245">
                  <c:v>-6.6337336363636423E-2</c:v>
                </c:pt>
                <c:pt idx="246">
                  <c:v>-6.658995454545448E-2</c:v>
                </c:pt>
                <c:pt idx="247">
                  <c:v>-6.5303163636363681E-2</c:v>
                </c:pt>
                <c:pt idx="248">
                  <c:v>-6.4033718181818217E-2</c:v>
                </c:pt>
                <c:pt idx="249">
                  <c:v>-6.35312727272727E-2</c:v>
                </c:pt>
                <c:pt idx="250">
                  <c:v>-6.3945263636363631E-2</c:v>
                </c:pt>
                <c:pt idx="251">
                  <c:v>-6.3701709090909095E-2</c:v>
                </c:pt>
                <c:pt idx="252">
                  <c:v>-6.4349045454545464E-2</c:v>
                </c:pt>
                <c:pt idx="253">
                  <c:v>-6.4734145454545491E-2</c:v>
                </c:pt>
                <c:pt idx="254">
                  <c:v>-6.63539636363637E-2</c:v>
                </c:pt>
                <c:pt idx="255">
                  <c:v>-6.7371918181818188E-2</c:v>
                </c:pt>
                <c:pt idx="256">
                  <c:v>-6.681612727272733E-2</c:v>
                </c:pt>
                <c:pt idx="257">
                  <c:v>-6.6137199999999993E-2</c:v>
                </c:pt>
                <c:pt idx="258">
                  <c:v>-6.6104209090909097E-2</c:v>
                </c:pt>
                <c:pt idx="259">
                  <c:v>-6.6934454545454561E-2</c:v>
                </c:pt>
                <c:pt idx="260">
                  <c:v>-6.7787936363636447E-2</c:v>
                </c:pt>
                <c:pt idx="261">
                  <c:v>-6.8739190909090919E-2</c:v>
                </c:pt>
                <c:pt idx="262">
                  <c:v>-6.9256654545454543E-2</c:v>
                </c:pt>
                <c:pt idx="263">
                  <c:v>-6.8319599999999994E-2</c:v>
                </c:pt>
                <c:pt idx="264">
                  <c:v>-6.6614354545454516E-2</c:v>
                </c:pt>
                <c:pt idx="265">
                  <c:v>-6.3660481818181888E-2</c:v>
                </c:pt>
                <c:pt idx="266">
                  <c:v>-6.1114981818181882E-2</c:v>
                </c:pt>
                <c:pt idx="267">
                  <c:v>-6.2024172727272703E-2</c:v>
                </c:pt>
                <c:pt idx="268">
                  <c:v>-6.0995572727272726E-2</c:v>
                </c:pt>
                <c:pt idx="269">
                  <c:v>-5.7118563636363633E-2</c:v>
                </c:pt>
                <c:pt idx="270">
                  <c:v>-5.6493909090909102E-2</c:v>
                </c:pt>
                <c:pt idx="271">
                  <c:v>-5.5848727272727293E-2</c:v>
                </c:pt>
                <c:pt idx="272">
                  <c:v>-5.4643518181818181E-2</c:v>
                </c:pt>
                <c:pt idx="273">
                  <c:v>-5.4756972727272778E-2</c:v>
                </c:pt>
                <c:pt idx="274">
                  <c:v>-5.5438563636363632E-2</c:v>
                </c:pt>
                <c:pt idx="275">
                  <c:v>-5.6405954545454509E-2</c:v>
                </c:pt>
                <c:pt idx="276">
                  <c:v>-5.8484963636363671E-2</c:v>
                </c:pt>
                <c:pt idx="277">
                  <c:v>-6.0788590909090938E-2</c:v>
                </c:pt>
                <c:pt idx="278">
                  <c:v>-6.1028599999999995E-2</c:v>
                </c:pt>
                <c:pt idx="279">
                  <c:v>-6.3736927272727339E-2</c:v>
                </c:pt>
                <c:pt idx="280">
                  <c:v>-6.9798090909090976E-2</c:v>
                </c:pt>
                <c:pt idx="281">
                  <c:v>-7.0767763636363681E-2</c:v>
                </c:pt>
                <c:pt idx="282">
                  <c:v>-7.0246072727272707E-2</c:v>
                </c:pt>
                <c:pt idx="283">
                  <c:v>-7.0243118181818179E-2</c:v>
                </c:pt>
                <c:pt idx="284">
                  <c:v>-6.9819727272727339E-2</c:v>
                </c:pt>
                <c:pt idx="285">
                  <c:v>-7.0571609090909093E-2</c:v>
                </c:pt>
                <c:pt idx="286">
                  <c:v>-6.6570099999999979E-2</c:v>
                </c:pt>
                <c:pt idx="287">
                  <c:v>-6.4808836363636407E-2</c:v>
                </c:pt>
                <c:pt idx="288">
                  <c:v>-6.0845390909090913E-2</c:v>
                </c:pt>
                <c:pt idx="289">
                  <c:v>-5.7354527272727329E-2</c:v>
                </c:pt>
                <c:pt idx="290">
                  <c:v>-5.3192090909090967E-2</c:v>
                </c:pt>
                <c:pt idx="291">
                  <c:v>-4.9203318181818181E-2</c:v>
                </c:pt>
                <c:pt idx="292">
                  <c:v>-4.7805445454545493E-2</c:v>
                </c:pt>
                <c:pt idx="293">
                  <c:v>-4.7513027272727333E-2</c:v>
                </c:pt>
                <c:pt idx="294">
                  <c:v>-4.7117163636363632E-2</c:v>
                </c:pt>
                <c:pt idx="295">
                  <c:v>-4.6258099999999976E-2</c:v>
                </c:pt>
                <c:pt idx="296">
                  <c:v>-4.3675554545454472E-2</c:v>
                </c:pt>
                <c:pt idx="297">
                  <c:v>-4.7318809090909082E-2</c:v>
                </c:pt>
                <c:pt idx="298">
                  <c:v>-4.7913490909090972E-2</c:v>
                </c:pt>
                <c:pt idx="299">
                  <c:v>-4.9507390909090954E-2</c:v>
                </c:pt>
                <c:pt idx="300">
                  <c:v>-5.0749381818181845E-2</c:v>
                </c:pt>
                <c:pt idx="301">
                  <c:v>-5.283431818181817E-2</c:v>
                </c:pt>
                <c:pt idx="302">
                  <c:v>-5.4884300000000032E-2</c:v>
                </c:pt>
                <c:pt idx="303">
                  <c:v>-5.4896400000000074E-2</c:v>
                </c:pt>
                <c:pt idx="304">
                  <c:v>-5.40302636363637E-2</c:v>
                </c:pt>
                <c:pt idx="305">
                  <c:v>-5.363717272727269E-2</c:v>
                </c:pt>
                <c:pt idx="306">
                  <c:v>-5.3663063636363674E-2</c:v>
                </c:pt>
                <c:pt idx="307">
                  <c:v>-5.4311036363636447E-2</c:v>
                </c:pt>
                <c:pt idx="308">
                  <c:v>-5.3532763636363632E-2</c:v>
                </c:pt>
                <c:pt idx="309">
                  <c:v>-5.3684336363636363E-2</c:v>
                </c:pt>
                <c:pt idx="310">
                  <c:v>-5.4678927272727294E-2</c:v>
                </c:pt>
                <c:pt idx="311">
                  <c:v>-5.6021509090909055E-2</c:v>
                </c:pt>
                <c:pt idx="312">
                  <c:v>-5.552861818181818E-2</c:v>
                </c:pt>
                <c:pt idx="313">
                  <c:v>-5.7614600000000037E-2</c:v>
                </c:pt>
                <c:pt idx="314">
                  <c:v>-5.7040754545454507E-2</c:v>
                </c:pt>
                <c:pt idx="315">
                  <c:v>-5.4523800000000004E-2</c:v>
                </c:pt>
                <c:pt idx="316">
                  <c:v>-5.4528090909090957E-2</c:v>
                </c:pt>
                <c:pt idx="317">
                  <c:v>-5.348417272727269E-2</c:v>
                </c:pt>
                <c:pt idx="318">
                  <c:v>-5.2340400000000023E-2</c:v>
                </c:pt>
                <c:pt idx="319">
                  <c:v>-5.1212927272727318E-2</c:v>
                </c:pt>
                <c:pt idx="320">
                  <c:v>-4.9723245454545512E-2</c:v>
                </c:pt>
                <c:pt idx="321">
                  <c:v>-4.8663800000000007E-2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ED8-439F-A2DB-48046EC8CACE}"/>
            </c:ext>
          </c:extLst>
        </c:ser>
        <c:ser>
          <c:idx val="1"/>
          <c:order val="1"/>
          <c:tx>
            <c:strRef>
              <c:f>Z!$J$1</c:f>
              <c:strCache>
                <c:ptCount val="1"/>
                <c:pt idx="0">
                  <c:v>07/04-07/15</c:v>
                </c:pt>
              </c:strCache>
            </c:strRef>
          </c:tx>
          <c:spPr>
            <a:ln>
              <a:solidFill>
                <a:srgbClr val="13E3F9"/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Z!$J$2:$J$440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-5.4469727272727329E-3</c:v>
                </c:pt>
                <c:pt idx="13">
                  <c:v>-1.270180000000001E-2</c:v>
                </c:pt>
                <c:pt idx="14">
                  <c:v>-1.9991918181818183E-2</c:v>
                </c:pt>
                <c:pt idx="15">
                  <c:v>-2.7468954545454546E-2</c:v>
                </c:pt>
                <c:pt idx="16">
                  <c:v>-3.4725963636363641E-2</c:v>
                </c:pt>
                <c:pt idx="17">
                  <c:v>-4.2272518181818181E-2</c:v>
                </c:pt>
                <c:pt idx="18">
                  <c:v>-4.9789063636363678E-2</c:v>
                </c:pt>
                <c:pt idx="19">
                  <c:v>-5.6672454545454547E-2</c:v>
                </c:pt>
                <c:pt idx="20">
                  <c:v>-6.3934545454545452E-2</c:v>
                </c:pt>
                <c:pt idx="21">
                  <c:v>-7.0927336363636392E-2</c:v>
                </c:pt>
                <c:pt idx="22">
                  <c:v>-7.7291963636363634E-2</c:v>
                </c:pt>
                <c:pt idx="23">
                  <c:v>-7.7312527272727374E-2</c:v>
                </c:pt>
                <c:pt idx="24">
                  <c:v>-7.6717263636363692E-2</c:v>
                </c:pt>
                <c:pt idx="25">
                  <c:v>-7.6228454545454488E-2</c:v>
                </c:pt>
                <c:pt idx="26">
                  <c:v>-7.5446072727272731E-2</c:v>
                </c:pt>
                <c:pt idx="27">
                  <c:v>-7.478223636363647E-2</c:v>
                </c:pt>
                <c:pt idx="28">
                  <c:v>-7.4453454545454573E-2</c:v>
                </c:pt>
                <c:pt idx="29">
                  <c:v>-7.2415845454545436E-2</c:v>
                </c:pt>
                <c:pt idx="30">
                  <c:v>-7.2204754545454525E-2</c:v>
                </c:pt>
                <c:pt idx="31">
                  <c:v>-7.2203827272727283E-2</c:v>
                </c:pt>
                <c:pt idx="32">
                  <c:v>-7.2336818181818252E-2</c:v>
                </c:pt>
                <c:pt idx="33">
                  <c:v>-7.1925509090909057E-2</c:v>
                </c:pt>
                <c:pt idx="34">
                  <c:v>-7.4608436363636427E-2</c:v>
                </c:pt>
                <c:pt idx="35">
                  <c:v>-7.5928236363636423E-2</c:v>
                </c:pt>
                <c:pt idx="36">
                  <c:v>-7.650986363636364E-2</c:v>
                </c:pt>
                <c:pt idx="37">
                  <c:v>-7.6132109090909089E-2</c:v>
                </c:pt>
                <c:pt idx="38">
                  <c:v>-7.5133381818181896E-2</c:v>
                </c:pt>
                <c:pt idx="39">
                  <c:v>-7.3728527272727315E-2</c:v>
                </c:pt>
                <c:pt idx="40">
                  <c:v>-7.5096018181818228E-2</c:v>
                </c:pt>
                <c:pt idx="41">
                  <c:v>-7.402972727272733E-2</c:v>
                </c:pt>
                <c:pt idx="42">
                  <c:v>-7.4457681818181923E-2</c:v>
                </c:pt>
                <c:pt idx="43">
                  <c:v>-7.4506036363636452E-2</c:v>
                </c:pt>
                <c:pt idx="44">
                  <c:v>-7.3447909090909105E-2</c:v>
                </c:pt>
                <c:pt idx="45">
                  <c:v>-7.045615454545455E-2</c:v>
                </c:pt>
                <c:pt idx="46">
                  <c:v>-6.6441236363636372E-2</c:v>
                </c:pt>
                <c:pt idx="47">
                  <c:v>-6.4216090909090986E-2</c:v>
                </c:pt>
                <c:pt idx="48">
                  <c:v>-6.4199645454545498E-2</c:v>
                </c:pt>
                <c:pt idx="49">
                  <c:v>-6.4604009090909076E-2</c:v>
                </c:pt>
                <c:pt idx="50">
                  <c:v>-6.4543945454545462E-2</c:v>
                </c:pt>
                <c:pt idx="51">
                  <c:v>-6.3643699999999997E-2</c:v>
                </c:pt>
                <c:pt idx="52">
                  <c:v>-6.2893827272727354E-2</c:v>
                </c:pt>
                <c:pt idx="53">
                  <c:v>-6.0848545454545454E-2</c:v>
                </c:pt>
                <c:pt idx="54">
                  <c:v>-5.9655999999999994E-2</c:v>
                </c:pt>
                <c:pt idx="55">
                  <c:v>-5.9470645454545487E-2</c:v>
                </c:pt>
                <c:pt idx="56">
                  <c:v>-5.9768563636363688E-2</c:v>
                </c:pt>
                <c:pt idx="57">
                  <c:v>-6.2478399999999996E-2</c:v>
                </c:pt>
                <c:pt idx="58">
                  <c:v>-6.2865636363636443E-2</c:v>
                </c:pt>
                <c:pt idx="59">
                  <c:v>-6.2883136363636419E-2</c:v>
                </c:pt>
                <c:pt idx="60">
                  <c:v>-6.308941818181818E-2</c:v>
                </c:pt>
                <c:pt idx="61">
                  <c:v>-6.2854881818181885E-2</c:v>
                </c:pt>
                <c:pt idx="62">
                  <c:v>-6.3417827272727323E-2</c:v>
                </c:pt>
                <c:pt idx="63">
                  <c:v>-6.4393127272727335E-2</c:v>
                </c:pt>
                <c:pt idx="64">
                  <c:v>-6.4977772727272731E-2</c:v>
                </c:pt>
                <c:pt idx="65">
                  <c:v>-6.4432000000000073E-2</c:v>
                </c:pt>
                <c:pt idx="66">
                  <c:v>-6.6798063636363703E-2</c:v>
                </c:pt>
                <c:pt idx="67">
                  <c:v>-6.8837045454545484E-2</c:v>
                </c:pt>
                <c:pt idx="68">
                  <c:v>-7.0030190909090934E-2</c:v>
                </c:pt>
                <c:pt idx="69">
                  <c:v>-7.1078372727272715E-2</c:v>
                </c:pt>
                <c:pt idx="70">
                  <c:v>-7.3967600000000064E-2</c:v>
                </c:pt>
                <c:pt idx="71">
                  <c:v>-7.6552518181818185E-2</c:v>
                </c:pt>
                <c:pt idx="72">
                  <c:v>-7.9508018181818171E-2</c:v>
                </c:pt>
                <c:pt idx="73">
                  <c:v>-8.1260790909090969E-2</c:v>
                </c:pt>
                <c:pt idx="74">
                  <c:v>-8.6072990909090999E-2</c:v>
                </c:pt>
                <c:pt idx="75">
                  <c:v>-9.0096509090909174E-2</c:v>
                </c:pt>
                <c:pt idx="76">
                  <c:v>-9.2926881818181817E-2</c:v>
                </c:pt>
                <c:pt idx="77">
                  <c:v>-9.4355636363636516E-2</c:v>
                </c:pt>
                <c:pt idx="78">
                  <c:v>-9.5600618181818225E-2</c:v>
                </c:pt>
                <c:pt idx="79">
                  <c:v>-9.573539090909107E-2</c:v>
                </c:pt>
                <c:pt idx="80">
                  <c:v>-9.8321000000000047E-2</c:v>
                </c:pt>
                <c:pt idx="81">
                  <c:v>-9.7234836363636501E-2</c:v>
                </c:pt>
                <c:pt idx="82">
                  <c:v>-9.6659300000000101E-2</c:v>
                </c:pt>
                <c:pt idx="83">
                  <c:v>-9.4992309090909222E-2</c:v>
                </c:pt>
                <c:pt idx="84">
                  <c:v>-9.3196209090909185E-2</c:v>
                </c:pt>
                <c:pt idx="85">
                  <c:v>-8.7136009090909128E-2</c:v>
                </c:pt>
                <c:pt idx="86">
                  <c:v>-8.2469190909090898E-2</c:v>
                </c:pt>
                <c:pt idx="87">
                  <c:v>-8.0795236363636475E-2</c:v>
                </c:pt>
                <c:pt idx="88">
                  <c:v>-7.7715436363636453E-2</c:v>
                </c:pt>
                <c:pt idx="89">
                  <c:v>-7.4934072727272719E-2</c:v>
                </c:pt>
                <c:pt idx="90">
                  <c:v>-7.2623872727272706E-2</c:v>
                </c:pt>
                <c:pt idx="91">
                  <c:v>-6.832271818181819E-2</c:v>
                </c:pt>
                <c:pt idx="92">
                  <c:v>-6.3570500000000002E-2</c:v>
                </c:pt>
                <c:pt idx="93">
                  <c:v>-5.9197154545454538E-2</c:v>
                </c:pt>
                <c:pt idx="94">
                  <c:v>-5.7823700000000026E-2</c:v>
                </c:pt>
                <c:pt idx="95">
                  <c:v>-5.6709409090909088E-2</c:v>
                </c:pt>
                <c:pt idx="96">
                  <c:v>-5.6804181818181858E-2</c:v>
                </c:pt>
                <c:pt idx="97">
                  <c:v>-5.5396109090909113E-2</c:v>
                </c:pt>
                <c:pt idx="98">
                  <c:v>-5.3066072727272727E-2</c:v>
                </c:pt>
                <c:pt idx="99">
                  <c:v>-5.2680354545454548E-2</c:v>
                </c:pt>
                <c:pt idx="100">
                  <c:v>-5.2114672727272722E-2</c:v>
                </c:pt>
                <c:pt idx="101">
                  <c:v>-5.1119254545454546E-2</c:v>
                </c:pt>
                <c:pt idx="102">
                  <c:v>-5.3070409090909085E-2</c:v>
                </c:pt>
                <c:pt idx="103">
                  <c:v>-5.7162136363636415E-2</c:v>
                </c:pt>
                <c:pt idx="104">
                  <c:v>-6.1288990909090922E-2</c:v>
                </c:pt>
                <c:pt idx="105">
                  <c:v>-6.3619472727272738E-2</c:v>
                </c:pt>
                <c:pt idx="106">
                  <c:v>-6.7618690909090964E-2</c:v>
                </c:pt>
                <c:pt idx="107">
                  <c:v>-7.1406518181818188E-2</c:v>
                </c:pt>
                <c:pt idx="108">
                  <c:v>-7.7335409090909094E-2</c:v>
                </c:pt>
                <c:pt idx="109">
                  <c:v>-8.3189027272727215E-2</c:v>
                </c:pt>
                <c:pt idx="110">
                  <c:v>-8.7117545454545434E-2</c:v>
                </c:pt>
                <c:pt idx="111">
                  <c:v>-9.0213000000000015E-2</c:v>
                </c:pt>
                <c:pt idx="112">
                  <c:v>-9.4462954545454517E-2</c:v>
                </c:pt>
                <c:pt idx="113">
                  <c:v>-9.6979227272727175E-2</c:v>
                </c:pt>
                <c:pt idx="114">
                  <c:v>-9.937342727272723E-2</c:v>
                </c:pt>
                <c:pt idx="115">
                  <c:v>-0.1009709</c:v>
                </c:pt>
                <c:pt idx="116">
                  <c:v>-0.10166430909090909</c:v>
                </c:pt>
                <c:pt idx="117">
                  <c:v>-9.9800727272727249E-2</c:v>
                </c:pt>
                <c:pt idx="118">
                  <c:v>-9.7080045454545461E-2</c:v>
                </c:pt>
                <c:pt idx="119">
                  <c:v>-9.1441381818181663E-2</c:v>
                </c:pt>
                <c:pt idx="120">
                  <c:v>-8.5270490909091001E-2</c:v>
                </c:pt>
                <c:pt idx="121">
                  <c:v>-8.0628572727272904E-2</c:v>
                </c:pt>
                <c:pt idx="122">
                  <c:v>-7.609993636363642E-2</c:v>
                </c:pt>
                <c:pt idx="123">
                  <c:v>-7.2611309090909099E-2</c:v>
                </c:pt>
                <c:pt idx="124">
                  <c:v>-6.9010181818181915E-2</c:v>
                </c:pt>
                <c:pt idx="125">
                  <c:v>-6.5071527272727289E-2</c:v>
                </c:pt>
                <c:pt idx="126">
                  <c:v>-6.1309054545454524E-2</c:v>
                </c:pt>
                <c:pt idx="127">
                  <c:v>-5.8847009090909085E-2</c:v>
                </c:pt>
                <c:pt idx="128">
                  <c:v>-5.7287972727272728E-2</c:v>
                </c:pt>
                <c:pt idx="129">
                  <c:v>-5.7808581818181888E-2</c:v>
                </c:pt>
                <c:pt idx="130">
                  <c:v>-5.9525227272727299E-2</c:v>
                </c:pt>
                <c:pt idx="131">
                  <c:v>-6.054845454545451E-2</c:v>
                </c:pt>
                <c:pt idx="132">
                  <c:v>-5.9947618181818194E-2</c:v>
                </c:pt>
                <c:pt idx="133">
                  <c:v>-6.0318936363636437E-2</c:v>
                </c:pt>
                <c:pt idx="134">
                  <c:v>-6.0500372727272725E-2</c:v>
                </c:pt>
                <c:pt idx="135">
                  <c:v>-5.9723154545454543E-2</c:v>
                </c:pt>
                <c:pt idx="136">
                  <c:v>-5.9360481818181939E-2</c:v>
                </c:pt>
                <c:pt idx="137">
                  <c:v>-5.9389481818181919E-2</c:v>
                </c:pt>
                <c:pt idx="138">
                  <c:v>-5.9821045454545474E-2</c:v>
                </c:pt>
                <c:pt idx="139">
                  <c:v>-6.0309200000000014E-2</c:v>
                </c:pt>
                <c:pt idx="140">
                  <c:v>-5.8607209090909086E-2</c:v>
                </c:pt>
                <c:pt idx="141">
                  <c:v>-5.7045527272727284E-2</c:v>
                </c:pt>
                <c:pt idx="142">
                  <c:v>-5.7950318181818172E-2</c:v>
                </c:pt>
                <c:pt idx="143">
                  <c:v>-6.2963981818181927E-2</c:v>
                </c:pt>
                <c:pt idx="144">
                  <c:v>-6.7234518181818179E-2</c:v>
                </c:pt>
                <c:pt idx="145">
                  <c:v>-6.8359618181818183E-2</c:v>
                </c:pt>
                <c:pt idx="146">
                  <c:v>-6.9836372727272764E-2</c:v>
                </c:pt>
                <c:pt idx="147">
                  <c:v>-7.1960599999999986E-2</c:v>
                </c:pt>
                <c:pt idx="148">
                  <c:v>-7.3323072727272717E-2</c:v>
                </c:pt>
                <c:pt idx="149">
                  <c:v>-7.4529654545454543E-2</c:v>
                </c:pt>
                <c:pt idx="150">
                  <c:v>-7.4935381818181865E-2</c:v>
                </c:pt>
                <c:pt idx="151">
                  <c:v>-7.8021918181818181E-2</c:v>
                </c:pt>
                <c:pt idx="152">
                  <c:v>-8.2244736363636398E-2</c:v>
                </c:pt>
                <c:pt idx="153">
                  <c:v>-8.4553372727272924E-2</c:v>
                </c:pt>
                <c:pt idx="154">
                  <c:v>-8.3446845454545504E-2</c:v>
                </c:pt>
                <c:pt idx="155">
                  <c:v>-8.2197690909091015E-2</c:v>
                </c:pt>
                <c:pt idx="156">
                  <c:v>-8.3150918181818329E-2</c:v>
                </c:pt>
                <c:pt idx="157">
                  <c:v>-8.3643418181818266E-2</c:v>
                </c:pt>
                <c:pt idx="158">
                  <c:v>-8.346495454545462E-2</c:v>
                </c:pt>
                <c:pt idx="159">
                  <c:v>-8.4111609090909104E-2</c:v>
                </c:pt>
                <c:pt idx="160">
                  <c:v>-8.3615590909091084E-2</c:v>
                </c:pt>
                <c:pt idx="161">
                  <c:v>-8.5278927272727206E-2</c:v>
                </c:pt>
                <c:pt idx="162">
                  <c:v>-8.4756136363636506E-2</c:v>
                </c:pt>
                <c:pt idx="163">
                  <c:v>-8.2807636363636444E-2</c:v>
                </c:pt>
                <c:pt idx="164">
                  <c:v>-8.1436645454545445E-2</c:v>
                </c:pt>
                <c:pt idx="165">
                  <c:v>-8.1544436363636494E-2</c:v>
                </c:pt>
                <c:pt idx="166">
                  <c:v>-8.0741363636363708E-2</c:v>
                </c:pt>
                <c:pt idx="167">
                  <c:v>-8.0538609090909097E-2</c:v>
                </c:pt>
                <c:pt idx="168">
                  <c:v>-8.35775181818183E-2</c:v>
                </c:pt>
                <c:pt idx="169">
                  <c:v>-8.2358890909091015E-2</c:v>
                </c:pt>
                <c:pt idx="170">
                  <c:v>-8.1868309090909183E-2</c:v>
                </c:pt>
                <c:pt idx="171">
                  <c:v>-8.1622881818181836E-2</c:v>
                </c:pt>
                <c:pt idx="172">
                  <c:v>-8.0189318181818223E-2</c:v>
                </c:pt>
                <c:pt idx="173">
                  <c:v>-8.0114327272727298E-2</c:v>
                </c:pt>
                <c:pt idx="174">
                  <c:v>-7.9420554545454547E-2</c:v>
                </c:pt>
                <c:pt idx="175">
                  <c:v>-7.8560427272727329E-2</c:v>
                </c:pt>
                <c:pt idx="176">
                  <c:v>-7.6697000000000001E-2</c:v>
                </c:pt>
                <c:pt idx="177">
                  <c:v>-7.4294509090909094E-2</c:v>
                </c:pt>
                <c:pt idx="178">
                  <c:v>-6.9453881818181906E-2</c:v>
                </c:pt>
                <c:pt idx="179">
                  <c:v>-6.5430536363636424E-2</c:v>
                </c:pt>
                <c:pt idx="180">
                  <c:v>-6.4043054545454559E-2</c:v>
                </c:pt>
                <c:pt idx="181">
                  <c:v>-6.2006145454545497E-2</c:v>
                </c:pt>
                <c:pt idx="182">
                  <c:v>-6.1929690909090923E-2</c:v>
                </c:pt>
                <c:pt idx="183">
                  <c:v>-6.1040836363636372E-2</c:v>
                </c:pt>
                <c:pt idx="184">
                  <c:v>-6.046166363636369E-2</c:v>
                </c:pt>
                <c:pt idx="185">
                  <c:v>-6.0648827272727274E-2</c:v>
                </c:pt>
                <c:pt idx="186">
                  <c:v>-5.9591672727272733E-2</c:v>
                </c:pt>
                <c:pt idx="187">
                  <c:v>-5.8464563636363674E-2</c:v>
                </c:pt>
                <c:pt idx="188">
                  <c:v>-6.0879509090909077E-2</c:v>
                </c:pt>
                <c:pt idx="189">
                  <c:v>-6.5086109090909103E-2</c:v>
                </c:pt>
                <c:pt idx="190">
                  <c:v>-6.5728090909090972E-2</c:v>
                </c:pt>
                <c:pt idx="191">
                  <c:v>-6.5797290909091005E-2</c:v>
                </c:pt>
                <c:pt idx="192">
                  <c:v>-6.8222981818181885E-2</c:v>
                </c:pt>
                <c:pt idx="193">
                  <c:v>-6.6531809090909069E-2</c:v>
                </c:pt>
                <c:pt idx="194">
                  <c:v>-6.7967309090909089E-2</c:v>
                </c:pt>
                <c:pt idx="195">
                  <c:v>-6.8820409090909085E-2</c:v>
                </c:pt>
                <c:pt idx="196">
                  <c:v>-7.1167190909090919E-2</c:v>
                </c:pt>
                <c:pt idx="197">
                  <c:v>-7.4132072727272791E-2</c:v>
                </c:pt>
                <c:pt idx="198">
                  <c:v>-7.6200254545454552E-2</c:v>
                </c:pt>
                <c:pt idx="199">
                  <c:v>-7.5912309090909083E-2</c:v>
                </c:pt>
                <c:pt idx="200">
                  <c:v>-7.5661481818181914E-2</c:v>
                </c:pt>
                <c:pt idx="201">
                  <c:v>-7.6259581818181821E-2</c:v>
                </c:pt>
                <c:pt idx="202">
                  <c:v>-7.5606663636363702E-2</c:v>
                </c:pt>
                <c:pt idx="203">
                  <c:v>-7.3589718181818184E-2</c:v>
                </c:pt>
                <c:pt idx="204">
                  <c:v>-7.4645681818181903E-2</c:v>
                </c:pt>
                <c:pt idx="205">
                  <c:v>-7.4959554545454568E-2</c:v>
                </c:pt>
                <c:pt idx="206">
                  <c:v>-7.5056390909090984E-2</c:v>
                </c:pt>
                <c:pt idx="207">
                  <c:v>-7.6059054545454516E-2</c:v>
                </c:pt>
                <c:pt idx="208">
                  <c:v>-7.8556954545454541E-2</c:v>
                </c:pt>
                <c:pt idx="209">
                  <c:v>-8.4775845454545556E-2</c:v>
                </c:pt>
                <c:pt idx="210">
                  <c:v>-9.0441890909091008E-2</c:v>
                </c:pt>
                <c:pt idx="211">
                  <c:v>-9.2781463636363623E-2</c:v>
                </c:pt>
                <c:pt idx="212">
                  <c:v>-9.5922363636363736E-2</c:v>
                </c:pt>
                <c:pt idx="213">
                  <c:v>-0.10105611818181819</c:v>
                </c:pt>
                <c:pt idx="214">
                  <c:v>-0.10418836363636357</c:v>
                </c:pt>
                <c:pt idx="215">
                  <c:v>-0.10840665454545463</c:v>
                </c:pt>
                <c:pt idx="216">
                  <c:v>-0.10910614545454556</c:v>
                </c:pt>
                <c:pt idx="217">
                  <c:v>-0.10997127272727281</c:v>
                </c:pt>
                <c:pt idx="218">
                  <c:v>-0.10781100909090907</c:v>
                </c:pt>
                <c:pt idx="219">
                  <c:v>-0.10345514545454551</c:v>
                </c:pt>
                <c:pt idx="220">
                  <c:v>-9.7086936363636397E-2</c:v>
                </c:pt>
                <c:pt idx="221">
                  <c:v>-9.0737327272727264E-2</c:v>
                </c:pt>
                <c:pt idx="222">
                  <c:v>-8.8109945454545507E-2</c:v>
                </c:pt>
                <c:pt idx="223">
                  <c:v>-8.2650300000000079E-2</c:v>
                </c:pt>
                <c:pt idx="224">
                  <c:v>-7.6442854545454506E-2</c:v>
                </c:pt>
                <c:pt idx="225">
                  <c:v>-6.9640981818181874E-2</c:v>
                </c:pt>
                <c:pt idx="226">
                  <c:v>-6.1956245454545464E-2</c:v>
                </c:pt>
                <c:pt idx="227">
                  <c:v>-5.6359799999999995E-2</c:v>
                </c:pt>
                <c:pt idx="228">
                  <c:v>-5.0998972727272725E-2</c:v>
                </c:pt>
                <c:pt idx="229">
                  <c:v>-4.6774418181818177E-2</c:v>
                </c:pt>
                <c:pt idx="230">
                  <c:v>-4.2795500000000028E-2</c:v>
                </c:pt>
                <c:pt idx="231">
                  <c:v>-3.9042018181818211E-2</c:v>
                </c:pt>
                <c:pt idx="232">
                  <c:v>-3.6685336363636398E-2</c:v>
                </c:pt>
                <c:pt idx="233">
                  <c:v>-3.4107772727272764E-2</c:v>
                </c:pt>
                <c:pt idx="234">
                  <c:v>-3.3455609090909083E-2</c:v>
                </c:pt>
                <c:pt idx="235">
                  <c:v>-3.6753899999999999E-2</c:v>
                </c:pt>
                <c:pt idx="236">
                  <c:v>-4.1612236363636416E-2</c:v>
                </c:pt>
                <c:pt idx="237">
                  <c:v>-4.5149436363636372E-2</c:v>
                </c:pt>
                <c:pt idx="238">
                  <c:v>-4.8176127272727284E-2</c:v>
                </c:pt>
                <c:pt idx="239">
                  <c:v>-5.1084681818181897E-2</c:v>
                </c:pt>
                <c:pt idx="240">
                  <c:v>-5.4424736363636421E-2</c:v>
                </c:pt>
                <c:pt idx="241">
                  <c:v>-5.7097372727272763E-2</c:v>
                </c:pt>
                <c:pt idx="242">
                  <c:v>-6.0894372727272737E-2</c:v>
                </c:pt>
                <c:pt idx="243">
                  <c:v>-6.4893081818181944E-2</c:v>
                </c:pt>
                <c:pt idx="244">
                  <c:v>-6.7352118181818244E-2</c:v>
                </c:pt>
                <c:pt idx="245">
                  <c:v>-6.8598136363636403E-2</c:v>
                </c:pt>
                <c:pt idx="246">
                  <c:v>-6.8662190909090912E-2</c:v>
                </c:pt>
                <c:pt idx="247">
                  <c:v>-6.7907063636363632E-2</c:v>
                </c:pt>
                <c:pt idx="248">
                  <c:v>-6.6838700000000001E-2</c:v>
                </c:pt>
                <c:pt idx="249">
                  <c:v>-6.7114927272727318E-2</c:v>
                </c:pt>
                <c:pt idx="250">
                  <c:v>-6.7762536363636452E-2</c:v>
                </c:pt>
                <c:pt idx="251">
                  <c:v>-6.649469090909095E-2</c:v>
                </c:pt>
                <c:pt idx="252">
                  <c:v>-6.702723636363643E-2</c:v>
                </c:pt>
                <c:pt idx="253">
                  <c:v>-6.5639763636363632E-2</c:v>
                </c:pt>
                <c:pt idx="254">
                  <c:v>-6.4238299999999984E-2</c:v>
                </c:pt>
                <c:pt idx="255">
                  <c:v>-6.4563327272727344E-2</c:v>
                </c:pt>
                <c:pt idx="256">
                  <c:v>-6.4754700000000054E-2</c:v>
                </c:pt>
                <c:pt idx="257">
                  <c:v>-6.4455554545454541E-2</c:v>
                </c:pt>
                <c:pt idx="258">
                  <c:v>-6.5237427272727314E-2</c:v>
                </c:pt>
                <c:pt idx="259">
                  <c:v>-6.5924718181818193E-2</c:v>
                </c:pt>
                <c:pt idx="260">
                  <c:v>-6.5078881818181833E-2</c:v>
                </c:pt>
                <c:pt idx="261">
                  <c:v>-6.1811554545454506E-2</c:v>
                </c:pt>
                <c:pt idx="262">
                  <c:v>-6.1559118181818133E-2</c:v>
                </c:pt>
                <c:pt idx="263">
                  <c:v>-6.2346409090909112E-2</c:v>
                </c:pt>
                <c:pt idx="264">
                  <c:v>-6.1246845454545458E-2</c:v>
                </c:pt>
                <c:pt idx="265">
                  <c:v>-6.0001636363636424E-2</c:v>
                </c:pt>
                <c:pt idx="266">
                  <c:v>-5.8308663636363681E-2</c:v>
                </c:pt>
                <c:pt idx="267">
                  <c:v>-5.8460090909090955E-2</c:v>
                </c:pt>
                <c:pt idx="268">
                  <c:v>-5.7756909090909123E-2</c:v>
                </c:pt>
                <c:pt idx="269">
                  <c:v>-5.6051345454545459E-2</c:v>
                </c:pt>
                <c:pt idx="270">
                  <c:v>-5.4494363636363702E-2</c:v>
                </c:pt>
                <c:pt idx="271">
                  <c:v>-5.3710118181818173E-2</c:v>
                </c:pt>
                <c:pt idx="272">
                  <c:v>-5.5321490909090963E-2</c:v>
                </c:pt>
                <c:pt idx="273">
                  <c:v>-5.7460781818181914E-2</c:v>
                </c:pt>
                <c:pt idx="274">
                  <c:v>-5.9168918181818193E-2</c:v>
                </c:pt>
                <c:pt idx="275">
                  <c:v>-5.9189663636363687E-2</c:v>
                </c:pt>
                <c:pt idx="276">
                  <c:v>-5.9387754545454564E-2</c:v>
                </c:pt>
                <c:pt idx="277">
                  <c:v>-5.9981318181818177E-2</c:v>
                </c:pt>
                <c:pt idx="278">
                  <c:v>-6.177036363636363E-2</c:v>
                </c:pt>
                <c:pt idx="279">
                  <c:v>-6.1184209090909075E-2</c:v>
                </c:pt>
                <c:pt idx="280">
                  <c:v>-6.2523690909090934E-2</c:v>
                </c:pt>
                <c:pt idx="281">
                  <c:v>-6.5294909090909084E-2</c:v>
                </c:pt>
                <c:pt idx="282">
                  <c:v>-6.7294827272727301E-2</c:v>
                </c:pt>
                <c:pt idx="283">
                  <c:v>-6.8727063636363703E-2</c:v>
                </c:pt>
                <c:pt idx="284">
                  <c:v>-6.7222327272727284E-2</c:v>
                </c:pt>
                <c:pt idx="285">
                  <c:v>-6.5237863636363649E-2</c:v>
                </c:pt>
                <c:pt idx="286">
                  <c:v>-6.6409581818181823E-2</c:v>
                </c:pt>
                <c:pt idx="287">
                  <c:v>-6.7700881818181888E-2</c:v>
                </c:pt>
                <c:pt idx="288">
                  <c:v>-6.7596409090909124E-2</c:v>
                </c:pt>
                <c:pt idx="289">
                  <c:v>-6.5199827272727273E-2</c:v>
                </c:pt>
                <c:pt idx="290">
                  <c:v>-6.4088954545454532E-2</c:v>
                </c:pt>
                <c:pt idx="291">
                  <c:v>-6.0460990909090961E-2</c:v>
                </c:pt>
                <c:pt idx="292">
                  <c:v>-5.7673500000000003E-2</c:v>
                </c:pt>
                <c:pt idx="293">
                  <c:v>-5.5345709090909086E-2</c:v>
                </c:pt>
                <c:pt idx="294">
                  <c:v>-5.3091472727272743E-2</c:v>
                </c:pt>
                <c:pt idx="295">
                  <c:v>-5.2203118181818178E-2</c:v>
                </c:pt>
                <c:pt idx="296">
                  <c:v>-5.2232763636363679E-2</c:v>
                </c:pt>
                <c:pt idx="297">
                  <c:v>-5.2495736363636421E-2</c:v>
                </c:pt>
                <c:pt idx="298">
                  <c:v>-5.1207018181818165E-2</c:v>
                </c:pt>
                <c:pt idx="299">
                  <c:v>-5.1832745454545484E-2</c:v>
                </c:pt>
                <c:pt idx="300">
                  <c:v>-5.2285854545454494E-2</c:v>
                </c:pt>
                <c:pt idx="301">
                  <c:v>-5.5160463636363691E-2</c:v>
                </c:pt>
                <c:pt idx="302">
                  <c:v>-5.8496300000000029E-2</c:v>
                </c:pt>
                <c:pt idx="303">
                  <c:v>-5.9845599999999992E-2</c:v>
                </c:pt>
                <c:pt idx="304">
                  <c:v>-6.0650863636363628E-2</c:v>
                </c:pt>
                <c:pt idx="305">
                  <c:v>-6.1540118181818142E-2</c:v>
                </c:pt>
                <c:pt idx="306">
                  <c:v>-6.2179863636363616E-2</c:v>
                </c:pt>
                <c:pt idx="307">
                  <c:v>-6.2477772727272729E-2</c:v>
                </c:pt>
                <c:pt idx="308">
                  <c:v>-6.2550590909090931E-2</c:v>
                </c:pt>
                <c:pt idx="309">
                  <c:v>-6.4005509090909102E-2</c:v>
                </c:pt>
                <c:pt idx="310">
                  <c:v>-6.4200590909090929E-2</c:v>
                </c:pt>
                <c:pt idx="311">
                  <c:v>-6.3791036363636408E-2</c:v>
                </c:pt>
                <c:pt idx="312">
                  <c:v>-5.9171990909090914E-2</c:v>
                </c:pt>
                <c:pt idx="313">
                  <c:v>-5.9134372727272726E-2</c:v>
                </c:pt>
                <c:pt idx="314">
                  <c:v>-5.9152181818181916E-2</c:v>
                </c:pt>
                <c:pt idx="315">
                  <c:v>-6.1271063636363615E-2</c:v>
                </c:pt>
                <c:pt idx="316">
                  <c:v>-6.4521163636363635E-2</c:v>
                </c:pt>
                <c:pt idx="317">
                  <c:v>-6.6500900000000002E-2</c:v>
                </c:pt>
                <c:pt idx="318">
                  <c:v>-6.7228236363636409E-2</c:v>
                </c:pt>
                <c:pt idx="319">
                  <c:v>-6.8066836363636418E-2</c:v>
                </c:pt>
                <c:pt idx="320">
                  <c:v>-6.793803636363642E-2</c:v>
                </c:pt>
                <c:pt idx="321">
                  <c:v>-6.6515681818181904E-2</c:v>
                </c:pt>
                <c:pt idx="322">
                  <c:v>-6.52282E-2</c:v>
                </c:pt>
                <c:pt idx="323">
                  <c:v>-6.7444381818181867E-2</c:v>
                </c:pt>
                <c:pt idx="324">
                  <c:v>-6.9042500000000034E-2</c:v>
                </c:pt>
                <c:pt idx="325">
                  <c:v>-6.8309054545454537E-2</c:v>
                </c:pt>
                <c:pt idx="326">
                  <c:v>-6.4931036363636424E-2</c:v>
                </c:pt>
                <c:pt idx="327">
                  <c:v>-6.1810027272727316E-2</c:v>
                </c:pt>
                <c:pt idx="328">
                  <c:v>-5.977056363636369E-2</c:v>
                </c:pt>
                <c:pt idx="329">
                  <c:v>-5.8608981818181867E-2</c:v>
                </c:pt>
                <c:pt idx="330">
                  <c:v>-5.8309672727272721E-2</c:v>
                </c:pt>
                <c:pt idx="331">
                  <c:v>-5.8162390909090936E-2</c:v>
                </c:pt>
                <c:pt idx="332">
                  <c:v>-5.8390390909090956E-2</c:v>
                </c:pt>
                <c:pt idx="333">
                  <c:v>-6.1116090909090939E-2</c:v>
                </c:pt>
                <c:pt idx="334">
                  <c:v>-6.3143945454545464E-2</c:v>
                </c:pt>
                <c:pt idx="335">
                  <c:v>-6.1467363636363674E-2</c:v>
                </c:pt>
                <c:pt idx="336">
                  <c:v>-6.3073754545454552E-2</c:v>
                </c:pt>
                <c:pt idx="337">
                  <c:v>-6.4958363636363661E-2</c:v>
                </c:pt>
                <c:pt idx="338">
                  <c:v>-6.6234299999999996E-2</c:v>
                </c:pt>
                <c:pt idx="339">
                  <c:v>-6.6244354545454465E-2</c:v>
                </c:pt>
                <c:pt idx="340">
                  <c:v>-6.7609118181818167E-2</c:v>
                </c:pt>
                <c:pt idx="341">
                  <c:v>-6.6976945454545453E-2</c:v>
                </c:pt>
                <c:pt idx="342">
                  <c:v>-6.7704000000000014E-2</c:v>
                </c:pt>
                <c:pt idx="343">
                  <c:v>-7.0691936363636423E-2</c:v>
                </c:pt>
                <c:pt idx="344">
                  <c:v>-6.9998354545454569E-2</c:v>
                </c:pt>
                <c:pt idx="345">
                  <c:v>-6.9113054545454564E-2</c:v>
                </c:pt>
                <c:pt idx="346">
                  <c:v>-6.8280999999999994E-2</c:v>
                </c:pt>
                <c:pt idx="347">
                  <c:v>-6.6442718181818183E-2</c:v>
                </c:pt>
                <c:pt idx="348">
                  <c:v>-6.4410200000000056E-2</c:v>
                </c:pt>
                <c:pt idx="349">
                  <c:v>-6.1641299999999975E-2</c:v>
                </c:pt>
                <c:pt idx="350">
                  <c:v>-5.95100636363637E-2</c:v>
                </c:pt>
                <c:pt idx="351">
                  <c:v>-5.8726363636363681E-2</c:v>
                </c:pt>
                <c:pt idx="352">
                  <c:v>-5.6074163636363625E-2</c:v>
                </c:pt>
                <c:pt idx="353">
                  <c:v>-5.3483518181818179E-2</c:v>
                </c:pt>
                <c:pt idx="354">
                  <c:v>-5.2425372727272705E-2</c:v>
                </c:pt>
                <c:pt idx="355">
                  <c:v>-5.1356581818181896E-2</c:v>
                </c:pt>
                <c:pt idx="356">
                  <c:v>-5.1194472727272726E-2</c:v>
                </c:pt>
                <c:pt idx="357">
                  <c:v>-5.0904681818181897E-2</c:v>
                </c:pt>
                <c:pt idx="358">
                  <c:v>-5.072831818181818E-2</c:v>
                </c:pt>
                <c:pt idx="359">
                  <c:v>-5.0878263636363663E-2</c:v>
                </c:pt>
                <c:pt idx="360">
                  <c:v>-5.1999818181818175E-2</c:v>
                </c:pt>
                <c:pt idx="361">
                  <c:v>-5.2627927272727318E-2</c:v>
                </c:pt>
                <c:pt idx="362">
                  <c:v>-5.4993300000000037E-2</c:v>
                </c:pt>
                <c:pt idx="363">
                  <c:v>-5.7184040000000012E-2</c:v>
                </c:pt>
                <c:pt idx="364">
                  <c:v>-5.8524011111111114E-2</c:v>
                </c:pt>
                <c:pt idx="365">
                  <c:v>-5.5765866666666671E-2</c:v>
                </c:pt>
                <c:pt idx="366">
                  <c:v>-5.6937711111111143E-2</c:v>
                </c:pt>
                <c:pt idx="367">
                  <c:v>-5.7446744444444434E-2</c:v>
                </c:pt>
                <c:pt idx="368">
                  <c:v>-5.6241644444444405E-2</c:v>
                </c:pt>
                <c:pt idx="369">
                  <c:v>-6.1719333333333397E-2</c:v>
                </c:pt>
                <c:pt idx="370">
                  <c:v>-6.4060125000000023E-2</c:v>
                </c:pt>
                <c:pt idx="371">
                  <c:v>-6.58998142857143E-2</c:v>
                </c:pt>
                <c:pt idx="372">
                  <c:v>-6.9535933333333438E-2</c:v>
                </c:pt>
                <c:pt idx="373">
                  <c:v>-6.4573279999999997E-2</c:v>
                </c:pt>
                <c:pt idx="374">
                  <c:v>-6.4573279999999997E-2</c:v>
                </c:pt>
                <c:pt idx="375">
                  <c:v>-6.4573279999999997E-2</c:v>
                </c:pt>
                <c:pt idx="376">
                  <c:v>-6.7944349999999987E-2</c:v>
                </c:pt>
                <c:pt idx="377">
                  <c:v>-6.6487400000000002E-2</c:v>
                </c:pt>
                <c:pt idx="378">
                  <c:v>-6.0562325000000014E-2</c:v>
                </c:pt>
                <c:pt idx="379">
                  <c:v>-7.0327100000000003E-2</c:v>
                </c:pt>
                <c:pt idx="380">
                  <c:v>-5.5440425000000002E-2</c:v>
                </c:pt>
                <c:pt idx="381">
                  <c:v>-5.5440425000000002E-2</c:v>
                </c:pt>
                <c:pt idx="382">
                  <c:v>-5.5440425000000002E-2</c:v>
                </c:pt>
                <c:pt idx="383">
                  <c:v>-5.5440425000000002E-2</c:v>
                </c:pt>
                <c:pt idx="384">
                  <c:v>-5.5025619999999997E-2</c:v>
                </c:pt>
                <c:pt idx="385">
                  <c:v>-5.2685433333333392E-2</c:v>
                </c:pt>
                <c:pt idx="386">
                  <c:v>-5.1258228571428546E-2</c:v>
                </c:pt>
                <c:pt idx="387">
                  <c:v>-5.1258228571428546E-2</c:v>
                </c:pt>
                <c:pt idx="388">
                  <c:v>-4.9992200000000042E-2</c:v>
                </c:pt>
                <c:pt idx="389">
                  <c:v>-5.2042620000000067E-2</c:v>
                </c:pt>
                <c:pt idx="390">
                  <c:v>-4.4135350000000004E-2</c:v>
                </c:pt>
                <c:pt idx="391">
                  <c:v>-5.2987449999999998E-2</c:v>
                </c:pt>
                <c:pt idx="392">
                  <c:v>-6.0041560000000008E-2</c:v>
                </c:pt>
                <c:pt idx="393">
                  <c:v>-6.0041560000000008E-2</c:v>
                </c:pt>
                <c:pt idx="394">
                  <c:v>-6.0041560000000008E-2</c:v>
                </c:pt>
                <c:pt idx="395">
                  <c:v>-5.9159000000000003E-2</c:v>
                </c:pt>
                <c:pt idx="396">
                  <c:v>-7.0826360000000019E-2</c:v>
                </c:pt>
                <c:pt idx="397">
                  <c:v>-7.0666499999999993E-2</c:v>
                </c:pt>
                <c:pt idx="398">
                  <c:v>-4.7860383333333409E-2</c:v>
                </c:pt>
                <c:pt idx="399">
                  <c:v>-4.7860383333333409E-2</c:v>
                </c:pt>
                <c:pt idx="400">
                  <c:v>-4.7860383333333409E-2</c:v>
                </c:pt>
                <c:pt idx="401">
                  <c:v>-5.0982185714285706E-2</c:v>
                </c:pt>
                <c:pt idx="402">
                  <c:v>-4.6160657142857144E-2</c:v>
                </c:pt>
                <c:pt idx="403">
                  <c:v>-3.8164285714285713E-2</c:v>
                </c:pt>
                <c:pt idx="404">
                  <c:v>-4.0234275E-2</c:v>
                </c:pt>
                <c:pt idx="405">
                  <c:v>-4.1698711111111113E-2</c:v>
                </c:pt>
                <c:pt idx="406">
                  <c:v>-4.3316311111111172E-2</c:v>
                </c:pt>
                <c:pt idx="407">
                  <c:v>-3.848794444444447E-2</c:v>
                </c:pt>
                <c:pt idx="408">
                  <c:v>-4.2198677777777784E-2</c:v>
                </c:pt>
                <c:pt idx="409">
                  <c:v>-5.7831488888888914E-2</c:v>
                </c:pt>
                <c:pt idx="410">
                  <c:v>-5.9402980000000077E-2</c:v>
                </c:pt>
                <c:pt idx="411">
                  <c:v>-5.988860000000007E-2</c:v>
                </c:pt>
                <c:pt idx="412">
                  <c:v>-5.9586190909090966E-2</c:v>
                </c:pt>
                <c:pt idx="413">
                  <c:v>-6.1900090909090932E-2</c:v>
                </c:pt>
                <c:pt idx="414">
                  <c:v>-6.3894563636363699E-2</c:v>
                </c:pt>
                <c:pt idx="415">
                  <c:v>-6.6432227272727323E-2</c:v>
                </c:pt>
                <c:pt idx="416">
                  <c:v>-6.8038163636363627E-2</c:v>
                </c:pt>
                <c:pt idx="417">
                  <c:v>-6.7426381818181905E-2</c:v>
                </c:pt>
                <c:pt idx="418">
                  <c:v>-6.9311490909090986E-2</c:v>
                </c:pt>
                <c:pt idx="419">
                  <c:v>-6.8286563636363637E-2</c:v>
                </c:pt>
                <c:pt idx="420">
                  <c:v>-6.7253818181818179E-2</c:v>
                </c:pt>
                <c:pt idx="421">
                  <c:v>-6.6504545454545455E-2</c:v>
                </c:pt>
                <c:pt idx="422">
                  <c:v>-6.5186636363636447E-2</c:v>
                </c:pt>
                <c:pt idx="423">
                  <c:v>-6.3198354545454541E-2</c:v>
                </c:pt>
                <c:pt idx="424">
                  <c:v>-6.1892036363636431E-2</c:v>
                </c:pt>
                <c:pt idx="425">
                  <c:v>-6.1709081818181875E-2</c:v>
                </c:pt>
                <c:pt idx="426">
                  <c:v>-5.1659590909090898E-2</c:v>
                </c:pt>
                <c:pt idx="427">
                  <c:v>-5.2540836363636392E-2</c:v>
                </c:pt>
                <c:pt idx="428">
                  <c:v>-5.3406418181818224E-2</c:v>
                </c:pt>
                <c:pt idx="429">
                  <c:v>-5.1432627272727335E-2</c:v>
                </c:pt>
                <c:pt idx="430">
                  <c:v>-5.1314609090909083E-2</c:v>
                </c:pt>
                <c:pt idx="431">
                  <c:v>-5.0584672727272718E-2</c:v>
                </c:pt>
                <c:pt idx="432">
                  <c:v>-5.1496745454545488E-2</c:v>
                </c:pt>
                <c:pt idx="433">
                  <c:v>-5.487241818181824E-2</c:v>
                </c:pt>
                <c:pt idx="434">
                  <c:v>-5.3530381818181864E-2</c:v>
                </c:pt>
                <c:pt idx="435">
                  <c:v>-5.2569000000000012E-2</c:v>
                </c:pt>
                <c:pt idx="436">
                  <c:v>-5.3165545454545451E-2</c:v>
                </c:pt>
                <c:pt idx="437">
                  <c:v>-5.9336581818181917E-2</c:v>
                </c:pt>
                <c:pt idx="438">
                  <c:v>-5.4978263636363676E-2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ED8-439F-A2DB-48046EC8CACE}"/>
            </c:ext>
          </c:extLst>
        </c:ser>
        <c:ser>
          <c:idx val="2"/>
          <c:order val="2"/>
          <c:tx>
            <c:strRef>
              <c:f>Z!$K$1</c:f>
              <c:strCache>
                <c:ptCount val="1"/>
                <c:pt idx="0">
                  <c:v>07/15-07/26</c:v>
                </c:pt>
              </c:strCache>
            </c:strRef>
          </c:tx>
          <c:spPr>
            <a:ln>
              <a:solidFill>
                <a:srgbClr val="05D127"/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Z!$K$2:$K$440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-4.3033545454545484E-3</c:v>
                </c:pt>
                <c:pt idx="13">
                  <c:v>-8.1131545454545505E-3</c:v>
                </c:pt>
                <c:pt idx="14">
                  <c:v>-1.2659500000000001E-2</c:v>
                </c:pt>
                <c:pt idx="15">
                  <c:v>-1.5733300000000002E-2</c:v>
                </c:pt>
                <c:pt idx="16">
                  <c:v>-1.8949963636363653E-2</c:v>
                </c:pt>
                <c:pt idx="17">
                  <c:v>-2.4394145454545456E-2</c:v>
                </c:pt>
                <c:pt idx="18">
                  <c:v>-2.8203972727272781E-2</c:v>
                </c:pt>
                <c:pt idx="19">
                  <c:v>-3.2477727272727318E-2</c:v>
                </c:pt>
                <c:pt idx="20">
                  <c:v>-3.6091872727272781E-2</c:v>
                </c:pt>
                <c:pt idx="21">
                  <c:v>-4.0698263636363634E-2</c:v>
                </c:pt>
                <c:pt idx="22">
                  <c:v>-4.3999772727272707E-2</c:v>
                </c:pt>
                <c:pt idx="23">
                  <c:v>-4.4739463636363691E-2</c:v>
                </c:pt>
                <c:pt idx="24">
                  <c:v>-4.5324954545454543E-2</c:v>
                </c:pt>
                <c:pt idx="25">
                  <c:v>-4.4645181818181834E-2</c:v>
                </c:pt>
                <c:pt idx="26">
                  <c:v>-4.5325636363636422E-2</c:v>
                </c:pt>
                <c:pt idx="27">
                  <c:v>-4.6126509090909075E-2</c:v>
                </c:pt>
                <c:pt idx="28">
                  <c:v>-4.5232427272727332E-2</c:v>
                </c:pt>
                <c:pt idx="29">
                  <c:v>-4.5745227272727312E-2</c:v>
                </c:pt>
                <c:pt idx="30">
                  <c:v>-4.5852809090909087E-2</c:v>
                </c:pt>
                <c:pt idx="31">
                  <c:v>-4.5582809090909088E-2</c:v>
                </c:pt>
                <c:pt idx="32">
                  <c:v>-4.4712918181818252E-2</c:v>
                </c:pt>
                <c:pt idx="33">
                  <c:v>-4.6280572727272679E-2</c:v>
                </c:pt>
                <c:pt idx="34">
                  <c:v>-4.5455509090909077E-2</c:v>
                </c:pt>
                <c:pt idx="35">
                  <c:v>-4.4386354545454573E-2</c:v>
                </c:pt>
                <c:pt idx="36">
                  <c:v>-4.5243090909090913E-2</c:v>
                </c:pt>
                <c:pt idx="37">
                  <c:v>-4.5335781818181889E-2</c:v>
                </c:pt>
                <c:pt idx="38">
                  <c:v>-4.5398990909090976E-2</c:v>
                </c:pt>
                <c:pt idx="39">
                  <c:v>-4.4919063636363672E-2</c:v>
                </c:pt>
                <c:pt idx="40">
                  <c:v>-4.4509245454545474E-2</c:v>
                </c:pt>
                <c:pt idx="41">
                  <c:v>-4.4431436363636431E-2</c:v>
                </c:pt>
                <c:pt idx="42">
                  <c:v>-4.4898563636363693E-2</c:v>
                </c:pt>
                <c:pt idx="43">
                  <c:v>-4.5751845454545463E-2</c:v>
                </c:pt>
                <c:pt idx="44">
                  <c:v>-4.6051881818181824E-2</c:v>
                </c:pt>
                <c:pt idx="45">
                  <c:v>-4.8088263636363683E-2</c:v>
                </c:pt>
                <c:pt idx="46">
                  <c:v>-5.0818136363636413E-2</c:v>
                </c:pt>
                <c:pt idx="47">
                  <c:v>-5.1216627272727321E-2</c:v>
                </c:pt>
                <c:pt idx="48">
                  <c:v>-5.1894054545454552E-2</c:v>
                </c:pt>
                <c:pt idx="49">
                  <c:v>-5.2214436363636429E-2</c:v>
                </c:pt>
                <c:pt idx="50">
                  <c:v>-5.150235454545455E-2</c:v>
                </c:pt>
                <c:pt idx="51">
                  <c:v>-5.0988581818181875E-2</c:v>
                </c:pt>
                <c:pt idx="52">
                  <c:v>-5.0913318181818192E-2</c:v>
                </c:pt>
                <c:pt idx="53">
                  <c:v>-5.0000836363636406E-2</c:v>
                </c:pt>
                <c:pt idx="54">
                  <c:v>-4.8958509090909076E-2</c:v>
                </c:pt>
                <c:pt idx="55">
                  <c:v>-4.7966663636363704E-2</c:v>
                </c:pt>
                <c:pt idx="56">
                  <c:v>-4.633095454545455E-2</c:v>
                </c:pt>
                <c:pt idx="57">
                  <c:v>-4.4693436363636437E-2</c:v>
                </c:pt>
                <c:pt idx="58">
                  <c:v>-4.3674627272727293E-2</c:v>
                </c:pt>
                <c:pt idx="59">
                  <c:v>-4.2092200000000045E-2</c:v>
                </c:pt>
                <c:pt idx="60">
                  <c:v>-4.1053018181818175E-2</c:v>
                </c:pt>
                <c:pt idx="61">
                  <c:v>-4.1644372727272658E-2</c:v>
                </c:pt>
                <c:pt idx="62">
                  <c:v>-4.2859545454545463E-2</c:v>
                </c:pt>
                <c:pt idx="63">
                  <c:v>-4.2660854545454499E-2</c:v>
                </c:pt>
                <c:pt idx="64">
                  <c:v>-4.3720400000000013E-2</c:v>
                </c:pt>
                <c:pt idx="65">
                  <c:v>-4.4381590909090954E-2</c:v>
                </c:pt>
                <c:pt idx="66">
                  <c:v>-4.498502727272731E-2</c:v>
                </c:pt>
                <c:pt idx="67">
                  <c:v>-4.5859799999999999E-2</c:v>
                </c:pt>
                <c:pt idx="68">
                  <c:v>-4.6037509090909076E-2</c:v>
                </c:pt>
                <c:pt idx="69">
                  <c:v>-4.501230000000004E-2</c:v>
                </c:pt>
                <c:pt idx="70">
                  <c:v>-4.7265781818181869E-2</c:v>
                </c:pt>
                <c:pt idx="71">
                  <c:v>-4.7568436363636425E-2</c:v>
                </c:pt>
                <c:pt idx="72">
                  <c:v>-4.8435499999999992E-2</c:v>
                </c:pt>
                <c:pt idx="73">
                  <c:v>-4.8915545454545462E-2</c:v>
                </c:pt>
                <c:pt idx="74">
                  <c:v>-4.9583709090909082E-2</c:v>
                </c:pt>
                <c:pt idx="75">
                  <c:v>-5.1710454545454552E-2</c:v>
                </c:pt>
                <c:pt idx="76">
                  <c:v>-5.5144918181818187E-2</c:v>
                </c:pt>
                <c:pt idx="77">
                  <c:v>-5.8366727272727362E-2</c:v>
                </c:pt>
                <c:pt idx="78">
                  <c:v>-5.8170881818181849E-2</c:v>
                </c:pt>
                <c:pt idx="79">
                  <c:v>-6.085866363636367E-2</c:v>
                </c:pt>
                <c:pt idx="80">
                  <c:v>-6.3100063636363626E-2</c:v>
                </c:pt>
                <c:pt idx="81">
                  <c:v>-6.1348300000000001E-2</c:v>
                </c:pt>
                <c:pt idx="82">
                  <c:v>-6.1448709090909076E-2</c:v>
                </c:pt>
                <c:pt idx="83">
                  <c:v>-6.1069090909090913E-2</c:v>
                </c:pt>
                <c:pt idx="84">
                  <c:v>-5.9777009090909113E-2</c:v>
                </c:pt>
                <c:pt idx="85">
                  <c:v>-5.7768227272727332E-2</c:v>
                </c:pt>
                <c:pt idx="86">
                  <c:v>-5.4959772727272697E-2</c:v>
                </c:pt>
                <c:pt idx="87">
                  <c:v>-5.0553290909090942E-2</c:v>
                </c:pt>
                <c:pt idx="88">
                  <c:v>-4.7770509090909095E-2</c:v>
                </c:pt>
                <c:pt idx="89">
                  <c:v>-4.7981536363636397E-2</c:v>
                </c:pt>
                <c:pt idx="90">
                  <c:v>-4.6385536363636397E-2</c:v>
                </c:pt>
                <c:pt idx="91">
                  <c:v>-4.6509436363636393E-2</c:v>
                </c:pt>
                <c:pt idx="92">
                  <c:v>-4.7273118181818168E-2</c:v>
                </c:pt>
                <c:pt idx="93">
                  <c:v>-4.7324163636363673E-2</c:v>
                </c:pt>
                <c:pt idx="94">
                  <c:v>-4.5039090909090924E-2</c:v>
                </c:pt>
                <c:pt idx="95">
                  <c:v>-4.3138945454545462E-2</c:v>
                </c:pt>
                <c:pt idx="96">
                  <c:v>-4.2937890909090934E-2</c:v>
                </c:pt>
                <c:pt idx="97">
                  <c:v>-4.2367100000000033E-2</c:v>
                </c:pt>
                <c:pt idx="98">
                  <c:v>-4.291083636363642E-2</c:v>
                </c:pt>
                <c:pt idx="99">
                  <c:v>-4.1737500000000004E-2</c:v>
                </c:pt>
                <c:pt idx="100">
                  <c:v>-4.2097163636363691E-2</c:v>
                </c:pt>
                <c:pt idx="101">
                  <c:v>-4.0581772727272696E-2</c:v>
                </c:pt>
                <c:pt idx="102">
                  <c:v>-4.1007518181818178E-2</c:v>
                </c:pt>
                <c:pt idx="103">
                  <c:v>-4.1851209090909086E-2</c:v>
                </c:pt>
                <c:pt idx="104">
                  <c:v>-4.4719318181818193E-2</c:v>
                </c:pt>
                <c:pt idx="105">
                  <c:v>-4.9613790909090967E-2</c:v>
                </c:pt>
                <c:pt idx="106">
                  <c:v>-5.5372409090909104E-2</c:v>
                </c:pt>
                <c:pt idx="107">
                  <c:v>-5.9947554545454515E-2</c:v>
                </c:pt>
                <c:pt idx="108">
                  <c:v>-6.4057090909090952E-2</c:v>
                </c:pt>
                <c:pt idx="109">
                  <c:v>-6.8790345454545473E-2</c:v>
                </c:pt>
                <c:pt idx="110">
                  <c:v>-7.3111990909090971E-2</c:v>
                </c:pt>
                <c:pt idx="111">
                  <c:v>-7.7001172727272721E-2</c:v>
                </c:pt>
                <c:pt idx="112">
                  <c:v>-8.2517490909090982E-2</c:v>
                </c:pt>
                <c:pt idx="113">
                  <c:v>-8.3387663636363643E-2</c:v>
                </c:pt>
                <c:pt idx="114">
                  <c:v>-8.4509500000000085E-2</c:v>
                </c:pt>
                <c:pt idx="115">
                  <c:v>-8.5496100000000005E-2</c:v>
                </c:pt>
                <c:pt idx="116">
                  <c:v>-8.6011745454545471E-2</c:v>
                </c:pt>
                <c:pt idx="117">
                  <c:v>-8.412794545454555E-2</c:v>
                </c:pt>
                <c:pt idx="118">
                  <c:v>-8.095792727272727E-2</c:v>
                </c:pt>
                <c:pt idx="119">
                  <c:v>-7.9512763636363698E-2</c:v>
                </c:pt>
                <c:pt idx="120">
                  <c:v>-7.6257381818181813E-2</c:v>
                </c:pt>
                <c:pt idx="121">
                  <c:v>-7.2752954545454593E-2</c:v>
                </c:pt>
                <c:pt idx="122">
                  <c:v>-6.7549336363636373E-2</c:v>
                </c:pt>
                <c:pt idx="123">
                  <c:v>-6.2570054545454543E-2</c:v>
                </c:pt>
                <c:pt idx="124">
                  <c:v>-6.0651390909090913E-2</c:v>
                </c:pt>
                <c:pt idx="125">
                  <c:v>-5.8594836363636403E-2</c:v>
                </c:pt>
                <c:pt idx="126">
                  <c:v>-5.4399200000000057E-2</c:v>
                </c:pt>
                <c:pt idx="127">
                  <c:v>-5.0667099999999993E-2</c:v>
                </c:pt>
                <c:pt idx="128">
                  <c:v>-4.9056045454545491E-2</c:v>
                </c:pt>
                <c:pt idx="129">
                  <c:v>-4.9764609090909129E-2</c:v>
                </c:pt>
                <c:pt idx="130">
                  <c:v>-4.8118800000000003E-2</c:v>
                </c:pt>
                <c:pt idx="131">
                  <c:v>-4.7538909090909097E-2</c:v>
                </c:pt>
                <c:pt idx="132">
                  <c:v>-4.5995945454545474E-2</c:v>
                </c:pt>
                <c:pt idx="133">
                  <c:v>-4.5406463636363692E-2</c:v>
                </c:pt>
                <c:pt idx="134">
                  <c:v>-4.4910518181818182E-2</c:v>
                </c:pt>
                <c:pt idx="135">
                  <c:v>-4.426383636363642E-2</c:v>
                </c:pt>
                <c:pt idx="136">
                  <c:v>-4.4291372727272717E-2</c:v>
                </c:pt>
                <c:pt idx="137">
                  <c:v>-4.5886281818181912E-2</c:v>
                </c:pt>
                <c:pt idx="138">
                  <c:v>-4.5514709090909086E-2</c:v>
                </c:pt>
                <c:pt idx="139">
                  <c:v>-4.5235927272727294E-2</c:v>
                </c:pt>
                <c:pt idx="140">
                  <c:v>-4.382040909090909E-2</c:v>
                </c:pt>
                <c:pt idx="141">
                  <c:v>-4.2928145454545458E-2</c:v>
                </c:pt>
                <c:pt idx="142">
                  <c:v>-4.0561072727272725E-2</c:v>
                </c:pt>
                <c:pt idx="143">
                  <c:v>-3.988740000000001E-2</c:v>
                </c:pt>
                <c:pt idx="144">
                  <c:v>-3.9322454545454549E-2</c:v>
                </c:pt>
                <c:pt idx="145">
                  <c:v>-4.0797381818181905E-2</c:v>
                </c:pt>
                <c:pt idx="146">
                  <c:v>-4.3781090909090922E-2</c:v>
                </c:pt>
                <c:pt idx="147">
                  <c:v>-4.6537609090909086E-2</c:v>
                </c:pt>
                <c:pt idx="148">
                  <c:v>-4.9725245454545493E-2</c:v>
                </c:pt>
                <c:pt idx="149">
                  <c:v>-5.0946972727272707E-2</c:v>
                </c:pt>
                <c:pt idx="150">
                  <c:v>-5.3163327272727316E-2</c:v>
                </c:pt>
                <c:pt idx="151">
                  <c:v>-5.4662145454545487E-2</c:v>
                </c:pt>
                <c:pt idx="152">
                  <c:v>-5.8891645454545498E-2</c:v>
                </c:pt>
                <c:pt idx="153">
                  <c:v>-6.2512800000000063E-2</c:v>
                </c:pt>
                <c:pt idx="154">
                  <c:v>-6.5701818181818181E-2</c:v>
                </c:pt>
                <c:pt idx="155">
                  <c:v>-6.9564127272727316E-2</c:v>
                </c:pt>
                <c:pt idx="156">
                  <c:v>-7.1260690909090971E-2</c:v>
                </c:pt>
                <c:pt idx="157">
                  <c:v>-7.0877372727272708E-2</c:v>
                </c:pt>
                <c:pt idx="158">
                  <c:v>-7.02807272727273E-2</c:v>
                </c:pt>
                <c:pt idx="159">
                  <c:v>-6.7299954545454552E-2</c:v>
                </c:pt>
                <c:pt idx="160">
                  <c:v>-6.8058490909090913E-2</c:v>
                </c:pt>
                <c:pt idx="161">
                  <c:v>-6.9869718181818183E-2</c:v>
                </c:pt>
                <c:pt idx="162">
                  <c:v>-7.2900581818181903E-2</c:v>
                </c:pt>
                <c:pt idx="163">
                  <c:v>-7.2874554545454537E-2</c:v>
                </c:pt>
                <c:pt idx="164">
                  <c:v>-7.3863972727272728E-2</c:v>
                </c:pt>
                <c:pt idx="165">
                  <c:v>-7.5799881818181897E-2</c:v>
                </c:pt>
                <c:pt idx="166">
                  <c:v>-7.7006545454545494E-2</c:v>
                </c:pt>
                <c:pt idx="167">
                  <c:v>-7.6070445454545471E-2</c:v>
                </c:pt>
                <c:pt idx="168">
                  <c:v>-7.4528154545454542E-2</c:v>
                </c:pt>
                <c:pt idx="169">
                  <c:v>-7.5132118181818183E-2</c:v>
                </c:pt>
                <c:pt idx="170">
                  <c:v>-7.700388181818188E-2</c:v>
                </c:pt>
                <c:pt idx="171">
                  <c:v>-7.7709209090909101E-2</c:v>
                </c:pt>
                <c:pt idx="172">
                  <c:v>-7.6670709090909075E-2</c:v>
                </c:pt>
                <c:pt idx="173">
                  <c:v>-7.5597081818181908E-2</c:v>
                </c:pt>
                <c:pt idx="174">
                  <c:v>-7.4667945454545512E-2</c:v>
                </c:pt>
                <c:pt idx="175">
                  <c:v>-7.4526772727272719E-2</c:v>
                </c:pt>
                <c:pt idx="176">
                  <c:v>-7.2442981818181915E-2</c:v>
                </c:pt>
                <c:pt idx="177">
                  <c:v>-6.923756363636363E-2</c:v>
                </c:pt>
                <c:pt idx="178">
                  <c:v>-6.7261454545454541E-2</c:v>
                </c:pt>
                <c:pt idx="179">
                  <c:v>-6.7225936363636399E-2</c:v>
                </c:pt>
                <c:pt idx="180">
                  <c:v>-6.5881309090909085E-2</c:v>
                </c:pt>
                <c:pt idx="181">
                  <c:v>-6.3555572727272705E-2</c:v>
                </c:pt>
                <c:pt idx="182">
                  <c:v>-6.0851681818181888E-2</c:v>
                </c:pt>
                <c:pt idx="183">
                  <c:v>-6.0804290909090938E-2</c:v>
                </c:pt>
                <c:pt idx="184">
                  <c:v>-6.1710254545454563E-2</c:v>
                </c:pt>
                <c:pt idx="185">
                  <c:v>-6.2634454545454549E-2</c:v>
                </c:pt>
                <c:pt idx="186">
                  <c:v>-6.2363754545454585E-2</c:v>
                </c:pt>
                <c:pt idx="187">
                  <c:v>-6.0678463636363637E-2</c:v>
                </c:pt>
                <c:pt idx="188">
                  <c:v>-6.008436363636363E-2</c:v>
                </c:pt>
                <c:pt idx="189">
                  <c:v>-6.2001918181818216E-2</c:v>
                </c:pt>
                <c:pt idx="190">
                  <c:v>-6.0476718181818184E-2</c:v>
                </c:pt>
                <c:pt idx="191">
                  <c:v>-5.9279036363636392E-2</c:v>
                </c:pt>
                <c:pt idx="192">
                  <c:v>-5.8769363636363675E-2</c:v>
                </c:pt>
                <c:pt idx="193">
                  <c:v>-6.033326363636371E-2</c:v>
                </c:pt>
                <c:pt idx="194">
                  <c:v>-5.8684263636363636E-2</c:v>
                </c:pt>
                <c:pt idx="195">
                  <c:v>-5.6874199999999986E-2</c:v>
                </c:pt>
                <c:pt idx="196">
                  <c:v>-5.4660290909090956E-2</c:v>
                </c:pt>
                <c:pt idx="197">
                  <c:v>-5.3331381818181867E-2</c:v>
                </c:pt>
                <c:pt idx="198">
                  <c:v>-5.2899218181818218E-2</c:v>
                </c:pt>
                <c:pt idx="199">
                  <c:v>-5.0962881818181899E-2</c:v>
                </c:pt>
                <c:pt idx="200">
                  <c:v>-4.6355945454545452E-2</c:v>
                </c:pt>
                <c:pt idx="201">
                  <c:v>-4.5956409090909082E-2</c:v>
                </c:pt>
                <c:pt idx="202">
                  <c:v>-4.4665863636363629E-2</c:v>
                </c:pt>
                <c:pt idx="203">
                  <c:v>-4.2554254545454542E-2</c:v>
                </c:pt>
                <c:pt idx="204">
                  <c:v>-4.3069045454545464E-2</c:v>
                </c:pt>
                <c:pt idx="205">
                  <c:v>-4.2818690909090983E-2</c:v>
                </c:pt>
                <c:pt idx="206">
                  <c:v>-4.299942727272732E-2</c:v>
                </c:pt>
                <c:pt idx="207">
                  <c:v>-4.579267272727279E-2</c:v>
                </c:pt>
                <c:pt idx="208">
                  <c:v>-5.0196881818181896E-2</c:v>
                </c:pt>
                <c:pt idx="209">
                  <c:v>-5.7412318181818224E-2</c:v>
                </c:pt>
                <c:pt idx="210">
                  <c:v>-6.4188700000000001E-2</c:v>
                </c:pt>
                <c:pt idx="211">
                  <c:v>-7.1962663636363694E-2</c:v>
                </c:pt>
                <c:pt idx="212">
                  <c:v>-7.8056436363636433E-2</c:v>
                </c:pt>
                <c:pt idx="213">
                  <c:v>-8.5463418181818213E-2</c:v>
                </c:pt>
                <c:pt idx="214">
                  <c:v>-9.4211954545454543E-2</c:v>
                </c:pt>
                <c:pt idx="215">
                  <c:v>-9.6270827272727233E-2</c:v>
                </c:pt>
                <c:pt idx="216">
                  <c:v>-9.900467272727291E-2</c:v>
                </c:pt>
                <c:pt idx="217">
                  <c:v>-0.10062613636363649</c:v>
                </c:pt>
                <c:pt idx="218">
                  <c:v>-9.9925309090909215E-2</c:v>
                </c:pt>
                <c:pt idx="219">
                  <c:v>-9.5679200000000006E-2</c:v>
                </c:pt>
                <c:pt idx="220">
                  <c:v>-9.1294972727272855E-2</c:v>
                </c:pt>
                <c:pt idx="221">
                  <c:v>-8.8452009090909098E-2</c:v>
                </c:pt>
                <c:pt idx="222">
                  <c:v>-8.5108400000000028E-2</c:v>
                </c:pt>
                <c:pt idx="223">
                  <c:v>-8.1825918181818308E-2</c:v>
                </c:pt>
                <c:pt idx="224">
                  <c:v>-7.7644709090909092E-2</c:v>
                </c:pt>
                <c:pt idx="225">
                  <c:v>-7.2523681818181904E-2</c:v>
                </c:pt>
                <c:pt idx="226">
                  <c:v>-6.9947600000000068E-2</c:v>
                </c:pt>
                <c:pt idx="227">
                  <c:v>-6.6423927272727293E-2</c:v>
                </c:pt>
                <c:pt idx="228">
                  <c:v>-6.3106027272727322E-2</c:v>
                </c:pt>
                <c:pt idx="229">
                  <c:v>-5.8999000000000003E-2</c:v>
                </c:pt>
                <c:pt idx="230">
                  <c:v>-5.7488827272727319E-2</c:v>
                </c:pt>
                <c:pt idx="231">
                  <c:v>-5.5226899999999988E-2</c:v>
                </c:pt>
                <c:pt idx="232">
                  <c:v>-5.3026563636363676E-2</c:v>
                </c:pt>
                <c:pt idx="233">
                  <c:v>-5.1864781818181882E-2</c:v>
                </c:pt>
                <c:pt idx="234">
                  <c:v>-5.1430354545454492E-2</c:v>
                </c:pt>
                <c:pt idx="235">
                  <c:v>-5.0871154545454489E-2</c:v>
                </c:pt>
                <c:pt idx="236">
                  <c:v>-5.1352918181818183E-2</c:v>
                </c:pt>
                <c:pt idx="237">
                  <c:v>-5.2707490909090993E-2</c:v>
                </c:pt>
                <c:pt idx="238">
                  <c:v>-5.4577290909090949E-2</c:v>
                </c:pt>
                <c:pt idx="239">
                  <c:v>-5.6368390909090932E-2</c:v>
                </c:pt>
                <c:pt idx="240">
                  <c:v>-5.8909663636363664E-2</c:v>
                </c:pt>
                <c:pt idx="241">
                  <c:v>-6.0843372727272707E-2</c:v>
                </c:pt>
                <c:pt idx="242">
                  <c:v>-6.1404636363636411E-2</c:v>
                </c:pt>
                <c:pt idx="243">
                  <c:v>-6.2141672727272716E-2</c:v>
                </c:pt>
                <c:pt idx="244">
                  <c:v>-6.3320618181818181E-2</c:v>
                </c:pt>
                <c:pt idx="245">
                  <c:v>-6.3127945454545462E-2</c:v>
                </c:pt>
                <c:pt idx="246">
                  <c:v>-6.1998381818181875E-2</c:v>
                </c:pt>
                <c:pt idx="247">
                  <c:v>-5.9928436363636414E-2</c:v>
                </c:pt>
                <c:pt idx="248">
                  <c:v>-5.7904836363636407E-2</c:v>
                </c:pt>
                <c:pt idx="249">
                  <c:v>-5.5892090909090995E-2</c:v>
                </c:pt>
                <c:pt idx="250">
                  <c:v>-5.3846300000000014E-2</c:v>
                </c:pt>
                <c:pt idx="251">
                  <c:v>-5.2893990909090978E-2</c:v>
                </c:pt>
                <c:pt idx="252">
                  <c:v>-5.1623618181818175E-2</c:v>
                </c:pt>
                <c:pt idx="253">
                  <c:v>-5.1728145454545453E-2</c:v>
                </c:pt>
                <c:pt idx="254">
                  <c:v>-5.2423845454545474E-2</c:v>
                </c:pt>
                <c:pt idx="255">
                  <c:v>-5.3045200000000015E-2</c:v>
                </c:pt>
                <c:pt idx="256">
                  <c:v>-5.3676163636363648E-2</c:v>
                </c:pt>
                <c:pt idx="257">
                  <c:v>-5.4695227272727319E-2</c:v>
                </c:pt>
                <c:pt idx="258">
                  <c:v>-5.6103390909090924E-2</c:v>
                </c:pt>
                <c:pt idx="259">
                  <c:v>-5.7559309090909075E-2</c:v>
                </c:pt>
                <c:pt idx="260">
                  <c:v>-5.9088199999999994E-2</c:v>
                </c:pt>
                <c:pt idx="261">
                  <c:v>-6.1474690909090933E-2</c:v>
                </c:pt>
                <c:pt idx="262">
                  <c:v>-6.2137645454545511E-2</c:v>
                </c:pt>
                <c:pt idx="263">
                  <c:v>-6.1756700000000025E-2</c:v>
                </c:pt>
                <c:pt idx="264">
                  <c:v>-6.2115899999999981E-2</c:v>
                </c:pt>
                <c:pt idx="265">
                  <c:v>-6.0566800000000004E-2</c:v>
                </c:pt>
                <c:pt idx="266">
                  <c:v>-5.7590572727272728E-2</c:v>
                </c:pt>
                <c:pt idx="267">
                  <c:v>-5.6894727272727319E-2</c:v>
                </c:pt>
                <c:pt idx="268">
                  <c:v>-5.5061854545454508E-2</c:v>
                </c:pt>
                <c:pt idx="269">
                  <c:v>-5.585519090909092E-2</c:v>
                </c:pt>
                <c:pt idx="270">
                  <c:v>-5.5677563636363642E-2</c:v>
                </c:pt>
                <c:pt idx="271">
                  <c:v>-5.5452881818181886E-2</c:v>
                </c:pt>
                <c:pt idx="272">
                  <c:v>-5.3078790909090914E-2</c:v>
                </c:pt>
                <c:pt idx="273">
                  <c:v>-5.1790881818181887E-2</c:v>
                </c:pt>
                <c:pt idx="274">
                  <c:v>-5.2174781818181852E-2</c:v>
                </c:pt>
                <c:pt idx="275">
                  <c:v>-5.0539500000000001E-2</c:v>
                </c:pt>
                <c:pt idx="276">
                  <c:v>-5.0173772727272706E-2</c:v>
                </c:pt>
                <c:pt idx="277">
                  <c:v>-5.1638709090909056E-2</c:v>
                </c:pt>
                <c:pt idx="278">
                  <c:v>-5.1239927272727283E-2</c:v>
                </c:pt>
                <c:pt idx="279">
                  <c:v>-5.31943E-2</c:v>
                </c:pt>
                <c:pt idx="280">
                  <c:v>-5.3104772727272716E-2</c:v>
                </c:pt>
                <c:pt idx="281">
                  <c:v>-5.4393927272727363E-2</c:v>
                </c:pt>
                <c:pt idx="282">
                  <c:v>-5.6911181818181875E-2</c:v>
                </c:pt>
                <c:pt idx="283">
                  <c:v>-5.9436345454545507E-2</c:v>
                </c:pt>
                <c:pt idx="284">
                  <c:v>-6.010746363636367E-2</c:v>
                </c:pt>
                <c:pt idx="285">
                  <c:v>-6.1281936363636373E-2</c:v>
                </c:pt>
                <c:pt idx="286">
                  <c:v>-6.2279318181818165E-2</c:v>
                </c:pt>
                <c:pt idx="287">
                  <c:v>-6.3084090909090923E-2</c:v>
                </c:pt>
                <c:pt idx="288">
                  <c:v>-6.2282036363636419E-2</c:v>
                </c:pt>
                <c:pt idx="289">
                  <c:v>-6.2575236363636391E-2</c:v>
                </c:pt>
                <c:pt idx="290">
                  <c:v>-6.2460963636363699E-2</c:v>
                </c:pt>
                <c:pt idx="291">
                  <c:v>-6.2415118181818191E-2</c:v>
                </c:pt>
                <c:pt idx="292">
                  <c:v>-6.1679372727272655E-2</c:v>
                </c:pt>
                <c:pt idx="293">
                  <c:v>-6.0429218181818185E-2</c:v>
                </c:pt>
                <c:pt idx="294">
                  <c:v>-6.0099390909090923E-2</c:v>
                </c:pt>
                <c:pt idx="295">
                  <c:v>-6.1625663636363653E-2</c:v>
                </c:pt>
                <c:pt idx="296">
                  <c:v>-6.1472872727272705E-2</c:v>
                </c:pt>
                <c:pt idx="297">
                  <c:v>-6.2812318181818247E-2</c:v>
                </c:pt>
                <c:pt idx="298">
                  <c:v>-6.4377118181818196E-2</c:v>
                </c:pt>
                <c:pt idx="299">
                  <c:v>-6.4953290909090966E-2</c:v>
                </c:pt>
                <c:pt idx="300">
                  <c:v>-6.5880800000000017E-2</c:v>
                </c:pt>
                <c:pt idx="301">
                  <c:v>-6.6590009090909091E-2</c:v>
                </c:pt>
                <c:pt idx="302">
                  <c:v>-6.5583954545454543E-2</c:v>
                </c:pt>
                <c:pt idx="303">
                  <c:v>-6.3634999999999997E-2</c:v>
                </c:pt>
                <c:pt idx="304">
                  <c:v>-6.3096854545454537E-2</c:v>
                </c:pt>
                <c:pt idx="305">
                  <c:v>-6.2736618181818263E-2</c:v>
                </c:pt>
                <c:pt idx="306">
                  <c:v>-6.0211509090909096E-2</c:v>
                </c:pt>
                <c:pt idx="307">
                  <c:v>-6.0050390909090923E-2</c:v>
                </c:pt>
                <c:pt idx="308">
                  <c:v>-5.9363881818181925E-2</c:v>
                </c:pt>
                <c:pt idx="309">
                  <c:v>-5.7875636363636421E-2</c:v>
                </c:pt>
                <c:pt idx="310">
                  <c:v>-5.8090809090909086E-2</c:v>
                </c:pt>
                <c:pt idx="311">
                  <c:v>-5.5775390909090922E-2</c:v>
                </c:pt>
                <c:pt idx="312">
                  <c:v>-5.392517272727268E-2</c:v>
                </c:pt>
                <c:pt idx="313">
                  <c:v>-5.2619090909090914E-2</c:v>
                </c:pt>
                <c:pt idx="314">
                  <c:v>-5.2128609090909099E-2</c:v>
                </c:pt>
                <c:pt idx="315">
                  <c:v>-5.3404499999999994E-2</c:v>
                </c:pt>
                <c:pt idx="316">
                  <c:v>-5.3233381818181866E-2</c:v>
                </c:pt>
                <c:pt idx="317">
                  <c:v>-5.4749545454545454E-2</c:v>
                </c:pt>
                <c:pt idx="318">
                  <c:v>-5.5807054545454537E-2</c:v>
                </c:pt>
                <c:pt idx="319">
                  <c:v>-5.5369563636363632E-2</c:v>
                </c:pt>
                <c:pt idx="320">
                  <c:v>-5.7035190909090913E-2</c:v>
                </c:pt>
                <c:pt idx="321">
                  <c:v>-5.8192827272727315E-2</c:v>
                </c:pt>
                <c:pt idx="322">
                  <c:v>-6.0004500000000002E-2</c:v>
                </c:pt>
                <c:pt idx="323">
                  <c:v>-6.0593845454545464E-2</c:v>
                </c:pt>
                <c:pt idx="324">
                  <c:v>-5.9803209090909124E-2</c:v>
                </c:pt>
                <c:pt idx="325">
                  <c:v>-6.0784190909090943E-2</c:v>
                </c:pt>
                <c:pt idx="326">
                  <c:v>-5.6921899999999984E-2</c:v>
                </c:pt>
                <c:pt idx="327">
                  <c:v>-5.3924272727272696E-2</c:v>
                </c:pt>
                <c:pt idx="328">
                  <c:v>-5.2335663636363709E-2</c:v>
                </c:pt>
                <c:pt idx="329">
                  <c:v>-4.9449336363636374E-2</c:v>
                </c:pt>
                <c:pt idx="330">
                  <c:v>-4.965049090909094E-2</c:v>
                </c:pt>
                <c:pt idx="331">
                  <c:v>-4.9150518181818183E-2</c:v>
                </c:pt>
                <c:pt idx="332">
                  <c:v>-4.8027554545454501E-2</c:v>
                </c:pt>
                <c:pt idx="333">
                  <c:v>-4.9002381818181909E-2</c:v>
                </c:pt>
                <c:pt idx="334">
                  <c:v>-4.8256718181818176E-2</c:v>
                </c:pt>
                <c:pt idx="335">
                  <c:v>-4.9347818181818173E-2</c:v>
                </c:pt>
                <c:pt idx="336">
                  <c:v>-4.9099136363636407E-2</c:v>
                </c:pt>
                <c:pt idx="337">
                  <c:v>-4.9187990909090956E-2</c:v>
                </c:pt>
                <c:pt idx="338">
                  <c:v>-5.1044445454545458E-2</c:v>
                </c:pt>
                <c:pt idx="339">
                  <c:v>-5.2345918181818191E-2</c:v>
                </c:pt>
                <c:pt idx="340">
                  <c:v>-5.3669918181818176E-2</c:v>
                </c:pt>
                <c:pt idx="341">
                  <c:v>-5.2824127272727311E-2</c:v>
                </c:pt>
                <c:pt idx="342">
                  <c:v>-4.9674254545454502E-2</c:v>
                </c:pt>
                <c:pt idx="343">
                  <c:v>-4.5058588181818175E-2</c:v>
                </c:pt>
                <c:pt idx="344">
                  <c:v>-4.1935688181818177E-2</c:v>
                </c:pt>
                <c:pt idx="345">
                  <c:v>-4.2818851818181874E-2</c:v>
                </c:pt>
                <c:pt idx="346">
                  <c:v>-4.5446979090909091E-2</c:v>
                </c:pt>
                <c:pt idx="347">
                  <c:v>-4.7167279090909092E-2</c:v>
                </c:pt>
                <c:pt idx="348">
                  <c:v>-5.0379624545454554E-2</c:v>
                </c:pt>
                <c:pt idx="349">
                  <c:v>-5.2042942727272716E-2</c:v>
                </c:pt>
                <c:pt idx="350">
                  <c:v>-5.2966979090909104E-2</c:v>
                </c:pt>
                <c:pt idx="351">
                  <c:v>-5.5427788181818184E-2</c:v>
                </c:pt>
                <c:pt idx="352">
                  <c:v>-5.7363097272727342E-2</c:v>
                </c:pt>
                <c:pt idx="353">
                  <c:v>-5.8186888181818185E-2</c:v>
                </c:pt>
                <c:pt idx="354">
                  <c:v>-6.1276527272727283E-2</c:v>
                </c:pt>
                <c:pt idx="355">
                  <c:v>-6.2814309090909098E-2</c:v>
                </c:pt>
                <c:pt idx="356">
                  <c:v>-6.4812400000000103E-2</c:v>
                </c:pt>
                <c:pt idx="357">
                  <c:v>-6.6079563636363636E-2</c:v>
                </c:pt>
                <c:pt idx="358">
                  <c:v>-6.6965999999999998E-2</c:v>
                </c:pt>
                <c:pt idx="359">
                  <c:v>-6.7940081818181883E-2</c:v>
                </c:pt>
                <c:pt idx="360">
                  <c:v>-6.906122727272733E-2</c:v>
                </c:pt>
                <c:pt idx="361">
                  <c:v>-7.0716627272727373E-2</c:v>
                </c:pt>
                <c:pt idx="362">
                  <c:v>-7.0915200000000012E-2</c:v>
                </c:pt>
                <c:pt idx="363">
                  <c:v>-6.9459009090909088E-2</c:v>
                </c:pt>
                <c:pt idx="364">
                  <c:v>-6.9836900000000049E-2</c:v>
                </c:pt>
                <c:pt idx="365">
                  <c:v>-7.0373281818181907E-2</c:v>
                </c:pt>
                <c:pt idx="366">
                  <c:v>-7.1426536363636411E-2</c:v>
                </c:pt>
                <c:pt idx="367">
                  <c:v>-7.2324700000000033E-2</c:v>
                </c:pt>
                <c:pt idx="368">
                  <c:v>-7.0326345454545483E-2</c:v>
                </c:pt>
                <c:pt idx="369">
                  <c:v>-6.9150072727272721E-2</c:v>
                </c:pt>
                <c:pt idx="370">
                  <c:v>-6.7042136363636415E-2</c:v>
                </c:pt>
                <c:pt idx="371">
                  <c:v>-6.4024645454545503E-2</c:v>
                </c:pt>
                <c:pt idx="372">
                  <c:v>-6.0193854545454561E-2</c:v>
                </c:pt>
                <c:pt idx="373">
                  <c:v>-5.6158999999999987E-2</c:v>
                </c:pt>
                <c:pt idx="374">
                  <c:v>-5.533129090909096E-2</c:v>
                </c:pt>
                <c:pt idx="375">
                  <c:v>-5.5453481818181903E-2</c:v>
                </c:pt>
                <c:pt idx="376">
                  <c:v>-5.4281354545454547E-2</c:v>
                </c:pt>
                <c:pt idx="377">
                  <c:v>-5.2346363636363663E-2</c:v>
                </c:pt>
                <c:pt idx="378">
                  <c:v>-5.0573381818181877E-2</c:v>
                </c:pt>
                <c:pt idx="379">
                  <c:v>-5.0959936363636396E-2</c:v>
                </c:pt>
                <c:pt idx="380">
                  <c:v>-5.1782081818181898E-2</c:v>
                </c:pt>
                <c:pt idx="381">
                  <c:v>-5.0881427272727313E-2</c:v>
                </c:pt>
                <c:pt idx="382">
                  <c:v>-5.2395481818181905E-2</c:v>
                </c:pt>
                <c:pt idx="383">
                  <c:v>-5.4621845454545452E-2</c:v>
                </c:pt>
                <c:pt idx="384">
                  <c:v>-5.648247272727272E-2</c:v>
                </c:pt>
                <c:pt idx="385">
                  <c:v>-5.7086809090909102E-2</c:v>
                </c:pt>
                <c:pt idx="386">
                  <c:v>-5.8138636363636413E-2</c:v>
                </c:pt>
                <c:pt idx="387">
                  <c:v>-6.0683890909090904E-2</c:v>
                </c:pt>
                <c:pt idx="388">
                  <c:v>-6.2244954545454492E-2</c:v>
                </c:pt>
                <c:pt idx="389">
                  <c:v>-6.0521790909090913E-2</c:v>
                </c:pt>
                <c:pt idx="390">
                  <c:v>-5.9600709090909081E-2</c:v>
                </c:pt>
                <c:pt idx="391">
                  <c:v>-5.8650599999999997E-2</c:v>
                </c:pt>
                <c:pt idx="392">
                  <c:v>-5.9906409090909114E-2</c:v>
                </c:pt>
                <c:pt idx="393">
                  <c:v>-5.7969372727272726E-2</c:v>
                </c:pt>
                <c:pt idx="394">
                  <c:v>-5.7288790909090913E-2</c:v>
                </c:pt>
                <c:pt idx="395">
                  <c:v>-5.7177454545454552E-2</c:v>
                </c:pt>
                <c:pt idx="396">
                  <c:v>-5.8474109090909075E-2</c:v>
                </c:pt>
                <c:pt idx="397">
                  <c:v>-5.9706009090909125E-2</c:v>
                </c:pt>
                <c:pt idx="398">
                  <c:v>-5.9364509090909102E-2</c:v>
                </c:pt>
                <c:pt idx="399">
                  <c:v>-5.889677272727277E-2</c:v>
                </c:pt>
                <c:pt idx="400">
                  <c:v>-5.8335745454545472E-2</c:v>
                </c:pt>
                <c:pt idx="401">
                  <c:v>-5.9270609090909088E-2</c:v>
                </c:pt>
                <c:pt idx="402">
                  <c:v>-5.94423818181819E-2</c:v>
                </c:pt>
                <c:pt idx="403">
                  <c:v>-5.7932854545454542E-2</c:v>
                </c:pt>
                <c:pt idx="404">
                  <c:v>-5.8047081818181891E-2</c:v>
                </c:pt>
                <c:pt idx="405">
                  <c:v>-5.7357227272727344E-2</c:v>
                </c:pt>
                <c:pt idx="406">
                  <c:v>-5.6690709090909085E-2</c:v>
                </c:pt>
                <c:pt idx="407">
                  <c:v>-5.3163854545454546E-2</c:v>
                </c:pt>
                <c:pt idx="408">
                  <c:v>-5.1020890909090906E-2</c:v>
                </c:pt>
                <c:pt idx="409">
                  <c:v>-5.0524209090909086E-2</c:v>
                </c:pt>
                <c:pt idx="410">
                  <c:v>-4.9574809090909076E-2</c:v>
                </c:pt>
                <c:pt idx="411">
                  <c:v>-4.9787672727272761E-2</c:v>
                </c:pt>
                <c:pt idx="412">
                  <c:v>-4.6898727272727314E-2</c:v>
                </c:pt>
                <c:pt idx="413">
                  <c:v>-4.4585327272727293E-2</c:v>
                </c:pt>
                <c:pt idx="414">
                  <c:v>-4.3861945454545463E-2</c:v>
                </c:pt>
                <c:pt idx="415">
                  <c:v>-4.3851081818181856E-2</c:v>
                </c:pt>
                <c:pt idx="416">
                  <c:v>-4.4038963636363684E-2</c:v>
                </c:pt>
                <c:pt idx="417">
                  <c:v>-4.2437954545454563E-2</c:v>
                </c:pt>
                <c:pt idx="418">
                  <c:v>-4.3666572727272715E-2</c:v>
                </c:pt>
                <c:pt idx="419">
                  <c:v>-4.3099090909090913E-2</c:v>
                </c:pt>
                <c:pt idx="420">
                  <c:v>-4.3044354545454501E-2</c:v>
                </c:pt>
                <c:pt idx="421">
                  <c:v>-4.3097663636363671E-2</c:v>
                </c:pt>
                <c:pt idx="422">
                  <c:v>-4.2142436363636411E-2</c:v>
                </c:pt>
                <c:pt idx="423">
                  <c:v>-4.2834690909090971E-2</c:v>
                </c:pt>
                <c:pt idx="424">
                  <c:v>-4.341686363636367E-2</c:v>
                </c:pt>
                <c:pt idx="425">
                  <c:v>-4.4040663636363671E-2</c:v>
                </c:pt>
                <c:pt idx="426">
                  <c:v>-4.3603227272727293E-2</c:v>
                </c:pt>
                <c:pt idx="427">
                  <c:v>-4.2015990909090965E-2</c:v>
                </c:pt>
                <c:pt idx="428">
                  <c:v>-4.2506872727272736E-2</c:v>
                </c:pt>
                <c:pt idx="429">
                  <c:v>-4.2626972727272727E-2</c:v>
                </c:pt>
                <c:pt idx="430">
                  <c:v>-4.309960909090909E-2</c:v>
                </c:pt>
                <c:pt idx="431">
                  <c:v>-4.1960072727272715E-2</c:v>
                </c:pt>
                <c:pt idx="432">
                  <c:v>-4.0995527272727303E-2</c:v>
                </c:pt>
                <c:pt idx="433">
                  <c:v>-4.1308990909090924E-2</c:v>
                </c:pt>
                <c:pt idx="434">
                  <c:v>-4.0232072727272715E-2</c:v>
                </c:pt>
                <c:pt idx="435">
                  <c:v>-3.8346036363636364E-2</c:v>
                </c:pt>
                <c:pt idx="436">
                  <c:v>-3.7459572727272766E-2</c:v>
                </c:pt>
                <c:pt idx="437">
                  <c:v>-3.7471872727272794E-2</c:v>
                </c:pt>
                <c:pt idx="438">
                  <c:v>-4.017065454545455E-2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ED8-439F-A2DB-48046EC8CACE}"/>
            </c:ext>
          </c:extLst>
        </c:ser>
        <c:ser>
          <c:idx val="3"/>
          <c:order val="3"/>
          <c:tx>
            <c:strRef>
              <c:f>Z!$L$1</c:f>
              <c:strCache>
                <c:ptCount val="1"/>
                <c:pt idx="0">
                  <c:v>07/26-08/06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Z!$L$2:$L$440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-6.2009909090909093E-3</c:v>
                </c:pt>
                <c:pt idx="13">
                  <c:v>-1.3790318181818183E-2</c:v>
                </c:pt>
                <c:pt idx="14">
                  <c:v>-2.2534945454545489E-2</c:v>
                </c:pt>
                <c:pt idx="15">
                  <c:v>-3.140405454545455E-2</c:v>
                </c:pt>
                <c:pt idx="16">
                  <c:v>-3.9095281818181817E-2</c:v>
                </c:pt>
                <c:pt idx="17">
                  <c:v>-4.7676190909090914E-2</c:v>
                </c:pt>
                <c:pt idx="18">
                  <c:v>-5.5377536363636411E-2</c:v>
                </c:pt>
                <c:pt idx="19">
                  <c:v>-6.2198227272727329E-2</c:v>
                </c:pt>
                <c:pt idx="20">
                  <c:v>-6.9638199999999997E-2</c:v>
                </c:pt>
                <c:pt idx="21">
                  <c:v>-7.6815745454545462E-2</c:v>
                </c:pt>
                <c:pt idx="22">
                  <c:v>-8.3762281818181739E-2</c:v>
                </c:pt>
                <c:pt idx="23">
                  <c:v>-8.3760818181818297E-2</c:v>
                </c:pt>
                <c:pt idx="24">
                  <c:v>-8.2144145454545445E-2</c:v>
                </c:pt>
                <c:pt idx="25">
                  <c:v>-8.0031045454545466E-2</c:v>
                </c:pt>
                <c:pt idx="26">
                  <c:v>-7.7271145454545442E-2</c:v>
                </c:pt>
                <c:pt idx="27">
                  <c:v>-7.6050772727272717E-2</c:v>
                </c:pt>
                <c:pt idx="28">
                  <c:v>-7.4165381818181886E-2</c:v>
                </c:pt>
                <c:pt idx="29">
                  <c:v>-7.1917363636363654E-2</c:v>
                </c:pt>
                <c:pt idx="30">
                  <c:v>-7.1317527272727332E-2</c:v>
                </c:pt>
                <c:pt idx="31">
                  <c:v>-6.9077981818181908E-2</c:v>
                </c:pt>
                <c:pt idx="32">
                  <c:v>-6.7499818181818189E-2</c:v>
                </c:pt>
                <c:pt idx="33">
                  <c:v>-6.6713409090909101E-2</c:v>
                </c:pt>
                <c:pt idx="34">
                  <c:v>-6.6765372727272718E-2</c:v>
                </c:pt>
                <c:pt idx="35">
                  <c:v>-6.8152918181818178E-2</c:v>
                </c:pt>
                <c:pt idx="36">
                  <c:v>-6.7749500000000004E-2</c:v>
                </c:pt>
                <c:pt idx="37">
                  <c:v>-6.6518636363636419E-2</c:v>
                </c:pt>
                <c:pt idx="38">
                  <c:v>-6.4913754545454574E-2</c:v>
                </c:pt>
                <c:pt idx="39">
                  <c:v>-6.3169527272727274E-2</c:v>
                </c:pt>
                <c:pt idx="40">
                  <c:v>-6.4580299999999993E-2</c:v>
                </c:pt>
                <c:pt idx="41">
                  <c:v>-6.4263536363636409E-2</c:v>
                </c:pt>
                <c:pt idx="42">
                  <c:v>-6.3684672727272726E-2</c:v>
                </c:pt>
                <c:pt idx="43">
                  <c:v>-6.3356900000000063E-2</c:v>
                </c:pt>
                <c:pt idx="44">
                  <c:v>-6.3357036363636418E-2</c:v>
                </c:pt>
                <c:pt idx="45">
                  <c:v>-6.2460363636363689E-2</c:v>
                </c:pt>
                <c:pt idx="46">
                  <c:v>-6.1119663636363633E-2</c:v>
                </c:pt>
                <c:pt idx="47">
                  <c:v>-6.1340718181818167E-2</c:v>
                </c:pt>
                <c:pt idx="48">
                  <c:v>-6.1954227272727293E-2</c:v>
                </c:pt>
                <c:pt idx="49">
                  <c:v>-6.2687709090909094E-2</c:v>
                </c:pt>
                <c:pt idx="50">
                  <c:v>-6.2016081818181926E-2</c:v>
                </c:pt>
                <c:pt idx="51">
                  <c:v>-5.7682109090909088E-2</c:v>
                </c:pt>
                <c:pt idx="52">
                  <c:v>-5.4894363636363658E-2</c:v>
                </c:pt>
                <c:pt idx="53">
                  <c:v>-5.466493636363641E-2</c:v>
                </c:pt>
                <c:pt idx="54">
                  <c:v>-5.4563690909090988E-2</c:v>
                </c:pt>
                <c:pt idx="55">
                  <c:v>-5.3228545454545445E-2</c:v>
                </c:pt>
                <c:pt idx="56">
                  <c:v>-5.2833436363636438E-2</c:v>
                </c:pt>
                <c:pt idx="57">
                  <c:v>-5.0974518181818175E-2</c:v>
                </c:pt>
                <c:pt idx="58">
                  <c:v>-4.9749018181818191E-2</c:v>
                </c:pt>
                <c:pt idx="59">
                  <c:v>-4.9451118181818181E-2</c:v>
                </c:pt>
                <c:pt idx="60">
                  <c:v>-4.8576363636363654E-2</c:v>
                </c:pt>
                <c:pt idx="61">
                  <c:v>-4.9477781818181917E-2</c:v>
                </c:pt>
                <c:pt idx="62">
                  <c:v>-5.2324800000000012E-2</c:v>
                </c:pt>
                <c:pt idx="63">
                  <c:v>-5.4301145454545473E-2</c:v>
                </c:pt>
                <c:pt idx="64">
                  <c:v>-5.6996018181818223E-2</c:v>
                </c:pt>
                <c:pt idx="65">
                  <c:v>-5.803426363636368E-2</c:v>
                </c:pt>
                <c:pt idx="66">
                  <c:v>-5.8705281818181909E-2</c:v>
                </c:pt>
                <c:pt idx="67">
                  <c:v>-5.9810845454545507E-2</c:v>
                </c:pt>
                <c:pt idx="68">
                  <c:v>-6.1854527272727312E-2</c:v>
                </c:pt>
                <c:pt idx="69">
                  <c:v>-6.1279236363636372E-2</c:v>
                </c:pt>
                <c:pt idx="70">
                  <c:v>-6.1277372727272676E-2</c:v>
                </c:pt>
                <c:pt idx="71">
                  <c:v>-6.1912672727272772E-2</c:v>
                </c:pt>
                <c:pt idx="72">
                  <c:v>-6.2646672727272729E-2</c:v>
                </c:pt>
                <c:pt idx="73">
                  <c:v>-6.2133227272727326E-2</c:v>
                </c:pt>
                <c:pt idx="74">
                  <c:v>-6.167882727272727E-2</c:v>
                </c:pt>
                <c:pt idx="75">
                  <c:v>-6.0776190909090949E-2</c:v>
                </c:pt>
                <c:pt idx="76">
                  <c:v>-6.2489218181818192E-2</c:v>
                </c:pt>
                <c:pt idx="77">
                  <c:v>-6.5126045454545464E-2</c:v>
                </c:pt>
                <c:pt idx="78">
                  <c:v>-6.9503954545454563E-2</c:v>
                </c:pt>
                <c:pt idx="79">
                  <c:v>-7.1449409090909077E-2</c:v>
                </c:pt>
                <c:pt idx="80">
                  <c:v>-7.3480463636363624E-2</c:v>
                </c:pt>
                <c:pt idx="81">
                  <c:v>-7.4159936363636408E-2</c:v>
                </c:pt>
                <c:pt idx="82">
                  <c:v>-7.6136427272727333E-2</c:v>
                </c:pt>
                <c:pt idx="83">
                  <c:v>-7.6070863636363631E-2</c:v>
                </c:pt>
                <c:pt idx="84">
                  <c:v>-7.8350363636363662E-2</c:v>
                </c:pt>
                <c:pt idx="85">
                  <c:v>-8.0228400000000047E-2</c:v>
                </c:pt>
                <c:pt idx="86">
                  <c:v>-7.9640445454545461E-2</c:v>
                </c:pt>
                <c:pt idx="87">
                  <c:v>-7.767629999999999E-2</c:v>
                </c:pt>
                <c:pt idx="88">
                  <c:v>-7.5107909090909086E-2</c:v>
                </c:pt>
                <c:pt idx="89">
                  <c:v>-7.2583436363636455E-2</c:v>
                </c:pt>
                <c:pt idx="90">
                  <c:v>-7.3154654545454556E-2</c:v>
                </c:pt>
                <c:pt idx="91">
                  <c:v>-7.2056681818181936E-2</c:v>
                </c:pt>
                <c:pt idx="92">
                  <c:v>-7.0209118181818186E-2</c:v>
                </c:pt>
                <c:pt idx="93">
                  <c:v>-6.8079690909090912E-2</c:v>
                </c:pt>
                <c:pt idx="94">
                  <c:v>-6.7873063636363695E-2</c:v>
                </c:pt>
                <c:pt idx="95">
                  <c:v>-6.534081818181818E-2</c:v>
                </c:pt>
                <c:pt idx="96">
                  <c:v>-6.3292318181818172E-2</c:v>
                </c:pt>
                <c:pt idx="97">
                  <c:v>-6.2833000000000042E-2</c:v>
                </c:pt>
                <c:pt idx="98">
                  <c:v>-5.9750563636363691E-2</c:v>
                </c:pt>
                <c:pt idx="99">
                  <c:v>-6.0396663636363722E-2</c:v>
                </c:pt>
                <c:pt idx="100">
                  <c:v>-5.9318554545454573E-2</c:v>
                </c:pt>
                <c:pt idx="101">
                  <c:v>-5.7084009090909091E-2</c:v>
                </c:pt>
                <c:pt idx="102">
                  <c:v>-5.755273636363642E-2</c:v>
                </c:pt>
                <c:pt idx="103">
                  <c:v>-6.0378745454545482E-2</c:v>
                </c:pt>
                <c:pt idx="104">
                  <c:v>-6.3805100000000003E-2</c:v>
                </c:pt>
                <c:pt idx="105">
                  <c:v>-6.5860872727272729E-2</c:v>
                </c:pt>
                <c:pt idx="106">
                  <c:v>-6.8338045454545499E-2</c:v>
                </c:pt>
                <c:pt idx="107">
                  <c:v>-7.1713809090909089E-2</c:v>
                </c:pt>
                <c:pt idx="108">
                  <c:v>-7.5390945454545499E-2</c:v>
                </c:pt>
                <c:pt idx="109">
                  <c:v>-8.3114436363636537E-2</c:v>
                </c:pt>
                <c:pt idx="110">
                  <c:v>-8.7723672727272814E-2</c:v>
                </c:pt>
                <c:pt idx="111">
                  <c:v>-9.1908254545454551E-2</c:v>
                </c:pt>
                <c:pt idx="112">
                  <c:v>-9.5053227272727234E-2</c:v>
                </c:pt>
                <c:pt idx="113">
                  <c:v>-9.782852727272727E-2</c:v>
                </c:pt>
                <c:pt idx="114">
                  <c:v>-0.1011693363636364</c:v>
                </c:pt>
                <c:pt idx="115">
                  <c:v>-0.10234555454545453</c:v>
                </c:pt>
                <c:pt idx="116">
                  <c:v>-0.10185810000000001</c:v>
                </c:pt>
                <c:pt idx="117">
                  <c:v>-0.10145192727272723</c:v>
                </c:pt>
                <c:pt idx="118">
                  <c:v>-0.10100227272727279</c:v>
                </c:pt>
                <c:pt idx="119">
                  <c:v>-9.755787272727294E-2</c:v>
                </c:pt>
                <c:pt idx="120">
                  <c:v>-9.166846363636369E-2</c:v>
                </c:pt>
                <c:pt idx="121">
                  <c:v>-8.5904327272727329E-2</c:v>
                </c:pt>
                <c:pt idx="122">
                  <c:v>-8.0311163636363633E-2</c:v>
                </c:pt>
                <c:pt idx="123">
                  <c:v>-7.5650236363636394E-2</c:v>
                </c:pt>
                <c:pt idx="124">
                  <c:v>-7.3269645454545451E-2</c:v>
                </c:pt>
                <c:pt idx="125">
                  <c:v>-7.0642254545454558E-2</c:v>
                </c:pt>
                <c:pt idx="126">
                  <c:v>-6.7954872727272728E-2</c:v>
                </c:pt>
                <c:pt idx="127">
                  <c:v>-6.7653463636363639E-2</c:v>
                </c:pt>
                <c:pt idx="128">
                  <c:v>-6.8123000000000003E-2</c:v>
                </c:pt>
                <c:pt idx="129">
                  <c:v>-6.7699472727272725E-2</c:v>
                </c:pt>
                <c:pt idx="130">
                  <c:v>-6.8210781818181881E-2</c:v>
                </c:pt>
                <c:pt idx="131">
                  <c:v>-6.9693518181818181E-2</c:v>
                </c:pt>
                <c:pt idx="132">
                  <c:v>-6.9802645454545537E-2</c:v>
                </c:pt>
                <c:pt idx="133">
                  <c:v>-6.9521545454545461E-2</c:v>
                </c:pt>
                <c:pt idx="134">
                  <c:v>-7.0278563636363631E-2</c:v>
                </c:pt>
                <c:pt idx="135">
                  <c:v>-6.9902445454545506E-2</c:v>
                </c:pt>
                <c:pt idx="136">
                  <c:v>-6.8299899999999983E-2</c:v>
                </c:pt>
                <c:pt idx="137">
                  <c:v>-6.6828754545454505E-2</c:v>
                </c:pt>
                <c:pt idx="138">
                  <c:v>-6.5102018181818169E-2</c:v>
                </c:pt>
                <c:pt idx="139">
                  <c:v>-6.2616663636363701E-2</c:v>
                </c:pt>
                <c:pt idx="140">
                  <c:v>-6.006185454545454E-2</c:v>
                </c:pt>
                <c:pt idx="141">
                  <c:v>-5.9657572727272727E-2</c:v>
                </c:pt>
                <c:pt idx="142">
                  <c:v>-5.8859563636363639E-2</c:v>
                </c:pt>
                <c:pt idx="143">
                  <c:v>-5.8342827272727313E-2</c:v>
                </c:pt>
                <c:pt idx="144">
                  <c:v>-5.8047954545454548E-2</c:v>
                </c:pt>
                <c:pt idx="145">
                  <c:v>-6.0236381818181882E-2</c:v>
                </c:pt>
                <c:pt idx="146">
                  <c:v>-6.1423300000000007E-2</c:v>
                </c:pt>
                <c:pt idx="147">
                  <c:v>-6.2404463636363677E-2</c:v>
                </c:pt>
                <c:pt idx="148">
                  <c:v>-6.4061045454545509E-2</c:v>
                </c:pt>
                <c:pt idx="149">
                  <c:v>-6.5301172727272719E-2</c:v>
                </c:pt>
                <c:pt idx="150">
                  <c:v>-6.8736418181818248E-2</c:v>
                </c:pt>
                <c:pt idx="151">
                  <c:v>-7.2474154545454555E-2</c:v>
                </c:pt>
                <c:pt idx="152">
                  <c:v>-7.3443445454545481E-2</c:v>
                </c:pt>
                <c:pt idx="153">
                  <c:v>-7.4574927272727326E-2</c:v>
                </c:pt>
                <c:pt idx="154">
                  <c:v>-7.8176763636363639E-2</c:v>
                </c:pt>
                <c:pt idx="155">
                  <c:v>-8.0286481818181696E-2</c:v>
                </c:pt>
                <c:pt idx="156">
                  <c:v>-7.992889090909093E-2</c:v>
                </c:pt>
                <c:pt idx="157">
                  <c:v>-8.1231018181818201E-2</c:v>
                </c:pt>
                <c:pt idx="158">
                  <c:v>-8.3048181818181743E-2</c:v>
                </c:pt>
                <c:pt idx="159">
                  <c:v>-8.4903763636363636E-2</c:v>
                </c:pt>
                <c:pt idx="160">
                  <c:v>-8.8726663636363737E-2</c:v>
                </c:pt>
                <c:pt idx="161">
                  <c:v>-9.0609190909091031E-2</c:v>
                </c:pt>
                <c:pt idx="162">
                  <c:v>-9.0418727272727151E-2</c:v>
                </c:pt>
                <c:pt idx="163">
                  <c:v>-9.1187545454545452E-2</c:v>
                </c:pt>
                <c:pt idx="164">
                  <c:v>-9.2826045454545508E-2</c:v>
                </c:pt>
                <c:pt idx="165">
                  <c:v>-9.4837954545454642E-2</c:v>
                </c:pt>
                <c:pt idx="166">
                  <c:v>-9.7402190909090927E-2</c:v>
                </c:pt>
                <c:pt idx="167">
                  <c:v>-9.748795454545453E-2</c:v>
                </c:pt>
                <c:pt idx="168">
                  <c:v>-9.5735754545454563E-2</c:v>
                </c:pt>
                <c:pt idx="169">
                  <c:v>-9.3238854545454566E-2</c:v>
                </c:pt>
                <c:pt idx="170">
                  <c:v>-8.9950018181818261E-2</c:v>
                </c:pt>
                <c:pt idx="171">
                  <c:v>-8.5765763636363707E-2</c:v>
                </c:pt>
                <c:pt idx="172">
                  <c:v>-8.1230654545454514E-2</c:v>
                </c:pt>
                <c:pt idx="173">
                  <c:v>-7.9214536363636429E-2</c:v>
                </c:pt>
                <c:pt idx="174">
                  <c:v>-7.6428336363636371E-2</c:v>
                </c:pt>
                <c:pt idx="175">
                  <c:v>-7.359087272727273E-2</c:v>
                </c:pt>
                <c:pt idx="176">
                  <c:v>-6.9431790909090976E-2</c:v>
                </c:pt>
                <c:pt idx="177">
                  <c:v>-6.4516709090909133E-2</c:v>
                </c:pt>
                <c:pt idx="178">
                  <c:v>-6.2100609090909094E-2</c:v>
                </c:pt>
                <c:pt idx="179">
                  <c:v>-6.0252372727272706E-2</c:v>
                </c:pt>
                <c:pt idx="180">
                  <c:v>-5.9029890909090922E-2</c:v>
                </c:pt>
                <c:pt idx="181">
                  <c:v>-5.8178418181818167E-2</c:v>
                </c:pt>
                <c:pt idx="182">
                  <c:v>-5.7166400000000062E-2</c:v>
                </c:pt>
                <c:pt idx="183">
                  <c:v>-5.7801327272727306E-2</c:v>
                </c:pt>
                <c:pt idx="184">
                  <c:v>-5.9114218181818216E-2</c:v>
                </c:pt>
                <c:pt idx="185">
                  <c:v>-6.19754545454545E-2</c:v>
                </c:pt>
                <c:pt idx="186">
                  <c:v>-6.5022536363636418E-2</c:v>
                </c:pt>
                <c:pt idx="187">
                  <c:v>-6.7050172727272719E-2</c:v>
                </c:pt>
                <c:pt idx="188">
                  <c:v>-7.1100927272727293E-2</c:v>
                </c:pt>
                <c:pt idx="189">
                  <c:v>-7.3983099999999982E-2</c:v>
                </c:pt>
                <c:pt idx="190">
                  <c:v>-7.6696718181818196E-2</c:v>
                </c:pt>
                <c:pt idx="191">
                  <c:v>-8.0427109090909096E-2</c:v>
                </c:pt>
                <c:pt idx="192">
                  <c:v>-8.2711454545454532E-2</c:v>
                </c:pt>
                <c:pt idx="193">
                  <c:v>-8.2729218181818207E-2</c:v>
                </c:pt>
                <c:pt idx="194">
                  <c:v>-8.3056163636363742E-2</c:v>
                </c:pt>
                <c:pt idx="195">
                  <c:v>-8.4333045454545466E-2</c:v>
                </c:pt>
                <c:pt idx="196">
                  <c:v>-8.4059854545454615E-2</c:v>
                </c:pt>
                <c:pt idx="197">
                  <c:v>-7.9276572727272732E-2</c:v>
                </c:pt>
                <c:pt idx="198">
                  <c:v>-7.6471054545454498E-2</c:v>
                </c:pt>
                <c:pt idx="199">
                  <c:v>-7.1782045454545501E-2</c:v>
                </c:pt>
                <c:pt idx="200">
                  <c:v>-6.8022790909090969E-2</c:v>
                </c:pt>
                <c:pt idx="201">
                  <c:v>-6.5319318181818187E-2</c:v>
                </c:pt>
                <c:pt idx="202">
                  <c:v>-6.1039281818181891E-2</c:v>
                </c:pt>
                <c:pt idx="203">
                  <c:v>-5.8108554545454556E-2</c:v>
                </c:pt>
                <c:pt idx="204">
                  <c:v>-5.8481863636363644E-2</c:v>
                </c:pt>
                <c:pt idx="205">
                  <c:v>-5.781202727272735E-2</c:v>
                </c:pt>
                <c:pt idx="206">
                  <c:v>-5.5809809090909067E-2</c:v>
                </c:pt>
                <c:pt idx="207">
                  <c:v>-5.7861172727272717E-2</c:v>
                </c:pt>
                <c:pt idx="208">
                  <c:v>-6.2807418181818231E-2</c:v>
                </c:pt>
                <c:pt idx="209">
                  <c:v>-6.9962290909090979E-2</c:v>
                </c:pt>
                <c:pt idx="210">
                  <c:v>-8.0336809090909178E-2</c:v>
                </c:pt>
                <c:pt idx="211">
                  <c:v>-8.7594390909091074E-2</c:v>
                </c:pt>
                <c:pt idx="212">
                  <c:v>-9.2432318181818213E-2</c:v>
                </c:pt>
                <c:pt idx="213">
                  <c:v>-9.8155681818181822E-2</c:v>
                </c:pt>
                <c:pt idx="214">
                  <c:v>-0.10402973636363647</c:v>
                </c:pt>
                <c:pt idx="215">
                  <c:v>-0.10693910909090909</c:v>
                </c:pt>
                <c:pt idx="216">
                  <c:v>-0.10830865454545452</c:v>
                </c:pt>
                <c:pt idx="217">
                  <c:v>-0.10729495454545464</c:v>
                </c:pt>
                <c:pt idx="218">
                  <c:v>-0.10324789999999998</c:v>
                </c:pt>
                <c:pt idx="219">
                  <c:v>-0.10268409090909092</c:v>
                </c:pt>
                <c:pt idx="220">
                  <c:v>-9.677853636363648E-2</c:v>
                </c:pt>
                <c:pt idx="221">
                  <c:v>-8.8372481818181706E-2</c:v>
                </c:pt>
                <c:pt idx="222">
                  <c:v>-8.1784500000000024E-2</c:v>
                </c:pt>
                <c:pt idx="223">
                  <c:v>-7.9116545454545509E-2</c:v>
                </c:pt>
                <c:pt idx="224">
                  <c:v>-7.3915945454545481E-2</c:v>
                </c:pt>
                <c:pt idx="225">
                  <c:v>-6.8193936363636423E-2</c:v>
                </c:pt>
                <c:pt idx="226">
                  <c:v>-6.5737827272727326E-2</c:v>
                </c:pt>
                <c:pt idx="227">
                  <c:v>-6.1835272727272725E-2</c:v>
                </c:pt>
                <c:pt idx="228">
                  <c:v>-5.8198000000000014E-2</c:v>
                </c:pt>
                <c:pt idx="229">
                  <c:v>-5.760262727272733E-2</c:v>
                </c:pt>
                <c:pt idx="230">
                  <c:v>-5.5157845454545454E-2</c:v>
                </c:pt>
                <c:pt idx="231">
                  <c:v>-5.2770618181818184E-2</c:v>
                </c:pt>
                <c:pt idx="232">
                  <c:v>-5.1998790909090924E-2</c:v>
                </c:pt>
                <c:pt idx="233">
                  <c:v>-5.2469472727272717E-2</c:v>
                </c:pt>
                <c:pt idx="234">
                  <c:v>-4.9446781818181906E-2</c:v>
                </c:pt>
                <c:pt idx="235">
                  <c:v>-4.9658363636363639E-2</c:v>
                </c:pt>
                <c:pt idx="236">
                  <c:v>-4.9745954545454552E-2</c:v>
                </c:pt>
                <c:pt idx="237">
                  <c:v>-4.8046236363636398E-2</c:v>
                </c:pt>
                <c:pt idx="238">
                  <c:v>-4.9432472727272761E-2</c:v>
                </c:pt>
                <c:pt idx="239">
                  <c:v>-5.2384272727272731E-2</c:v>
                </c:pt>
                <c:pt idx="240">
                  <c:v>-5.2482309090909091E-2</c:v>
                </c:pt>
                <c:pt idx="241">
                  <c:v>-5.1843399999999977E-2</c:v>
                </c:pt>
                <c:pt idx="242">
                  <c:v>-5.1490400000000033E-2</c:v>
                </c:pt>
                <c:pt idx="243">
                  <c:v>-5.0935081818181883E-2</c:v>
                </c:pt>
                <c:pt idx="244">
                  <c:v>-4.9662772727272729E-2</c:v>
                </c:pt>
                <c:pt idx="245">
                  <c:v>-5.0218554545454548E-2</c:v>
                </c:pt>
                <c:pt idx="246">
                  <c:v>-4.901827272727273E-2</c:v>
                </c:pt>
                <c:pt idx="247">
                  <c:v>-4.9256127272727317E-2</c:v>
                </c:pt>
                <c:pt idx="248">
                  <c:v>-5.0647299999999999E-2</c:v>
                </c:pt>
                <c:pt idx="249">
                  <c:v>-5.223703636363642E-2</c:v>
                </c:pt>
                <c:pt idx="250">
                  <c:v>-5.2971954545454503E-2</c:v>
                </c:pt>
                <c:pt idx="251">
                  <c:v>-5.413667272727276E-2</c:v>
                </c:pt>
                <c:pt idx="252">
                  <c:v>-5.5827300000000003E-2</c:v>
                </c:pt>
                <c:pt idx="253">
                  <c:v>-5.6983245454545473E-2</c:v>
                </c:pt>
                <c:pt idx="254">
                  <c:v>-5.8785109090909088E-2</c:v>
                </c:pt>
                <c:pt idx="255">
                  <c:v>-5.9318836363636426E-2</c:v>
                </c:pt>
                <c:pt idx="256">
                  <c:v>-6.1744845454545456E-2</c:v>
                </c:pt>
                <c:pt idx="257">
                  <c:v>-6.3817527272727326E-2</c:v>
                </c:pt>
                <c:pt idx="258">
                  <c:v>-6.3498290909090968E-2</c:v>
                </c:pt>
                <c:pt idx="259">
                  <c:v>-6.1001081818181868E-2</c:v>
                </c:pt>
                <c:pt idx="260">
                  <c:v>-5.787867272727272E-2</c:v>
                </c:pt>
                <c:pt idx="261">
                  <c:v>-5.7858845454545463E-2</c:v>
                </c:pt>
                <c:pt idx="262">
                  <c:v>-5.5459181818181866E-2</c:v>
                </c:pt>
                <c:pt idx="263">
                  <c:v>-5.3471881818181813E-2</c:v>
                </c:pt>
                <c:pt idx="264">
                  <c:v>-5.2646690909090958E-2</c:v>
                </c:pt>
                <c:pt idx="265">
                  <c:v>-4.976696363636373E-2</c:v>
                </c:pt>
                <c:pt idx="266">
                  <c:v>-4.955447272727273E-2</c:v>
                </c:pt>
                <c:pt idx="267">
                  <c:v>-4.7088790909090954E-2</c:v>
                </c:pt>
                <c:pt idx="268">
                  <c:v>-4.5383263636363691E-2</c:v>
                </c:pt>
                <c:pt idx="269">
                  <c:v>-4.4643781818181884E-2</c:v>
                </c:pt>
                <c:pt idx="270">
                  <c:v>-4.4827518181818182E-2</c:v>
                </c:pt>
                <c:pt idx="271">
                  <c:v>-4.4660627272727335E-2</c:v>
                </c:pt>
                <c:pt idx="272">
                  <c:v>-4.2710409090909104E-2</c:v>
                </c:pt>
                <c:pt idx="273">
                  <c:v>-4.4682800000000023E-2</c:v>
                </c:pt>
                <c:pt idx="274">
                  <c:v>-4.7244963636363629E-2</c:v>
                </c:pt>
                <c:pt idx="275">
                  <c:v>-4.6372054545454552E-2</c:v>
                </c:pt>
                <c:pt idx="276">
                  <c:v>-5.1137945454545454E-2</c:v>
                </c:pt>
                <c:pt idx="277">
                  <c:v>-5.4204872727272715E-2</c:v>
                </c:pt>
                <c:pt idx="278">
                  <c:v>-5.7426590909090955E-2</c:v>
                </c:pt>
                <c:pt idx="279">
                  <c:v>-5.9623772727272706E-2</c:v>
                </c:pt>
                <c:pt idx="280">
                  <c:v>-6.3025709090909085E-2</c:v>
                </c:pt>
                <c:pt idx="281">
                  <c:v>-6.7422790909090952E-2</c:v>
                </c:pt>
                <c:pt idx="282">
                  <c:v>-7.156067272727272E-2</c:v>
                </c:pt>
                <c:pt idx="283">
                  <c:v>-7.5386263636363707E-2</c:v>
                </c:pt>
                <c:pt idx="284">
                  <c:v>-7.6318445454545511E-2</c:v>
                </c:pt>
                <c:pt idx="285">
                  <c:v>-7.4095527272727335E-2</c:v>
                </c:pt>
                <c:pt idx="286">
                  <c:v>-7.6847690909090924E-2</c:v>
                </c:pt>
                <c:pt idx="287">
                  <c:v>-7.4877572727272718E-2</c:v>
                </c:pt>
                <c:pt idx="288">
                  <c:v>-7.3814481818181912E-2</c:v>
                </c:pt>
                <c:pt idx="289">
                  <c:v>-7.2268163636363625E-2</c:v>
                </c:pt>
                <c:pt idx="290">
                  <c:v>-7.1164309090909081E-2</c:v>
                </c:pt>
                <c:pt idx="291">
                  <c:v>-7.0421972727272727E-2</c:v>
                </c:pt>
                <c:pt idx="292">
                  <c:v>-6.8807218181818189E-2</c:v>
                </c:pt>
                <c:pt idx="293">
                  <c:v>-6.4973154545454548E-2</c:v>
                </c:pt>
                <c:pt idx="294">
                  <c:v>-6.2332981818181928E-2</c:v>
                </c:pt>
                <c:pt idx="295">
                  <c:v>-6.1470136363636373E-2</c:v>
                </c:pt>
                <c:pt idx="296">
                  <c:v>-6.0611127272727293E-2</c:v>
                </c:pt>
                <c:pt idx="297">
                  <c:v>-5.6865754545454547E-2</c:v>
                </c:pt>
                <c:pt idx="298">
                  <c:v>-5.5738690909090977E-2</c:v>
                </c:pt>
                <c:pt idx="299">
                  <c:v>-5.6187090909090923E-2</c:v>
                </c:pt>
                <c:pt idx="300">
                  <c:v>-5.7027172727272715E-2</c:v>
                </c:pt>
                <c:pt idx="301">
                  <c:v>-5.7831690909090981E-2</c:v>
                </c:pt>
                <c:pt idx="302">
                  <c:v>-5.6669318181818154E-2</c:v>
                </c:pt>
                <c:pt idx="303">
                  <c:v>-5.6285999999999996E-2</c:v>
                </c:pt>
                <c:pt idx="304">
                  <c:v>-5.7747700000000027E-2</c:v>
                </c:pt>
                <c:pt idx="305">
                  <c:v>-5.8514581818181872E-2</c:v>
                </c:pt>
                <c:pt idx="306">
                  <c:v>-5.6488636363636421E-2</c:v>
                </c:pt>
                <c:pt idx="307">
                  <c:v>-5.5638872727272692E-2</c:v>
                </c:pt>
                <c:pt idx="308">
                  <c:v>-5.7378909090909092E-2</c:v>
                </c:pt>
                <c:pt idx="309">
                  <c:v>-5.5617163636363633E-2</c:v>
                </c:pt>
                <c:pt idx="310">
                  <c:v>-5.1989509090909054E-2</c:v>
                </c:pt>
                <c:pt idx="311">
                  <c:v>-4.7580790909090946E-2</c:v>
                </c:pt>
                <c:pt idx="312">
                  <c:v>-4.3924727272727282E-2</c:v>
                </c:pt>
                <c:pt idx="313">
                  <c:v>-4.2497418181818236E-2</c:v>
                </c:pt>
                <c:pt idx="314">
                  <c:v>-3.9871754545454573E-2</c:v>
                </c:pt>
                <c:pt idx="315">
                  <c:v>-3.9447590909090911E-2</c:v>
                </c:pt>
                <c:pt idx="316">
                  <c:v>-3.7239636363636384E-2</c:v>
                </c:pt>
                <c:pt idx="317">
                  <c:v>-3.4481664545454552E-2</c:v>
                </c:pt>
                <c:pt idx="318">
                  <c:v>-3.2996164545454551E-2</c:v>
                </c:pt>
                <c:pt idx="319">
                  <c:v>-3.425281909090909E-2</c:v>
                </c:pt>
                <c:pt idx="320">
                  <c:v>-3.3997346363636376E-2</c:v>
                </c:pt>
                <c:pt idx="321">
                  <c:v>-3.4418082727272752E-2</c:v>
                </c:pt>
                <c:pt idx="322">
                  <c:v>-3.6637973636363695E-2</c:v>
                </c:pt>
                <c:pt idx="323">
                  <c:v>-3.8002064545454545E-2</c:v>
                </c:pt>
                <c:pt idx="324">
                  <c:v>-3.7801264545454592E-2</c:v>
                </c:pt>
                <c:pt idx="325">
                  <c:v>-3.7807682727272772E-2</c:v>
                </c:pt>
                <c:pt idx="326">
                  <c:v>-3.5993064545454555E-2</c:v>
                </c:pt>
                <c:pt idx="327">
                  <c:v>-3.7004564545454574E-2</c:v>
                </c:pt>
                <c:pt idx="328">
                  <c:v>-3.8612218181818203E-2</c:v>
                </c:pt>
                <c:pt idx="329">
                  <c:v>-3.9784836363636361E-2</c:v>
                </c:pt>
                <c:pt idx="330">
                  <c:v>-3.6111236363636362E-2</c:v>
                </c:pt>
                <c:pt idx="331">
                  <c:v>-3.4594545454545454E-2</c:v>
                </c:pt>
                <c:pt idx="332">
                  <c:v>-3.4052336363636374E-2</c:v>
                </c:pt>
                <c:pt idx="333">
                  <c:v>-3.1833654545454573E-2</c:v>
                </c:pt>
                <c:pt idx="334">
                  <c:v>-3.0880790909090912E-2</c:v>
                </c:pt>
                <c:pt idx="335">
                  <c:v>-2.9666836363636349E-2</c:v>
                </c:pt>
                <c:pt idx="336">
                  <c:v>-3.0151554545454554E-2</c:v>
                </c:pt>
                <c:pt idx="337">
                  <c:v>-3.0261781818181805E-2</c:v>
                </c:pt>
                <c:pt idx="338">
                  <c:v>-2.8345127272727286E-2</c:v>
                </c:pt>
                <c:pt idx="339">
                  <c:v>-2.7910663636363641E-2</c:v>
                </c:pt>
                <c:pt idx="340">
                  <c:v>-2.6894154545454556E-2</c:v>
                </c:pt>
                <c:pt idx="341">
                  <c:v>-2.9417900000000014E-2</c:v>
                </c:pt>
                <c:pt idx="342">
                  <c:v>-3.2380381818181814E-2</c:v>
                </c:pt>
                <c:pt idx="343">
                  <c:v>-3.3861181818181818E-2</c:v>
                </c:pt>
                <c:pt idx="344">
                  <c:v>-3.5690481818181824E-2</c:v>
                </c:pt>
                <c:pt idx="345">
                  <c:v>-3.4086054545454554E-2</c:v>
                </c:pt>
                <c:pt idx="346">
                  <c:v>-3.4783445454545488E-2</c:v>
                </c:pt>
                <c:pt idx="347">
                  <c:v>-3.4754727272727284E-2</c:v>
                </c:pt>
                <c:pt idx="348">
                  <c:v>-3.5639990909090952E-2</c:v>
                </c:pt>
                <c:pt idx="349">
                  <c:v>-3.4166618181818181E-2</c:v>
                </c:pt>
                <c:pt idx="350">
                  <c:v>-3.3592072727272757E-2</c:v>
                </c:pt>
                <c:pt idx="351">
                  <c:v>-3.6078336363636394E-2</c:v>
                </c:pt>
                <c:pt idx="352">
                  <c:v>-3.7280427272727297E-2</c:v>
                </c:pt>
                <c:pt idx="353">
                  <c:v>-3.6931372727272788E-2</c:v>
                </c:pt>
                <c:pt idx="354">
                  <c:v>-3.7622836363636371E-2</c:v>
                </c:pt>
                <c:pt idx="355">
                  <c:v>-3.8738654545454547E-2</c:v>
                </c:pt>
                <c:pt idx="356">
                  <c:v>-4.0417681818181929E-2</c:v>
                </c:pt>
                <c:pt idx="357">
                  <c:v>-4.3005099999999997E-2</c:v>
                </c:pt>
                <c:pt idx="358">
                  <c:v>-4.6159236363636363E-2</c:v>
                </c:pt>
                <c:pt idx="359">
                  <c:v>-4.6430727272727304E-2</c:v>
                </c:pt>
                <c:pt idx="360">
                  <c:v>-5.1612972727272728E-2</c:v>
                </c:pt>
                <c:pt idx="361">
                  <c:v>-5.6250918181818176E-2</c:v>
                </c:pt>
                <c:pt idx="362">
                  <c:v>-5.8477899999999985E-2</c:v>
                </c:pt>
                <c:pt idx="363">
                  <c:v>-5.924362727272732E-2</c:v>
                </c:pt>
                <c:pt idx="364">
                  <c:v>-5.9562409090909124E-2</c:v>
                </c:pt>
                <c:pt idx="365">
                  <c:v>-5.8812381818181908E-2</c:v>
                </c:pt>
                <c:pt idx="366">
                  <c:v>-5.5011954545454538E-2</c:v>
                </c:pt>
                <c:pt idx="367">
                  <c:v>-5.6740363636363617E-2</c:v>
                </c:pt>
                <c:pt idx="368">
                  <c:v>-5.5525099999999987E-2</c:v>
                </c:pt>
                <c:pt idx="369">
                  <c:v>-5.1502336363636388E-2</c:v>
                </c:pt>
                <c:pt idx="370">
                  <c:v>-5.3468809090909085E-2</c:v>
                </c:pt>
                <c:pt idx="371">
                  <c:v>-5.2748872727272696E-2</c:v>
                </c:pt>
                <c:pt idx="372">
                  <c:v>-5.1784336363636406E-2</c:v>
                </c:pt>
                <c:pt idx="373">
                  <c:v>-4.9218736363636419E-2</c:v>
                </c:pt>
                <c:pt idx="374">
                  <c:v>-4.7693854545454557E-2</c:v>
                </c:pt>
                <c:pt idx="375">
                  <c:v>-4.7599300000000004E-2</c:v>
                </c:pt>
                <c:pt idx="376">
                  <c:v>-4.9061618181818235E-2</c:v>
                </c:pt>
                <c:pt idx="377">
                  <c:v>-5.2466509090909122E-2</c:v>
                </c:pt>
                <c:pt idx="378">
                  <c:v>-5.3222409090909091E-2</c:v>
                </c:pt>
                <c:pt idx="379">
                  <c:v>-5.3124736363636384E-2</c:v>
                </c:pt>
                <c:pt idx="380">
                  <c:v>-5.4416427272727365E-2</c:v>
                </c:pt>
                <c:pt idx="381">
                  <c:v>-5.1565927272727297E-2</c:v>
                </c:pt>
                <c:pt idx="382">
                  <c:v>-4.996860000000005E-2</c:v>
                </c:pt>
                <c:pt idx="383">
                  <c:v>-4.8714990909090962E-2</c:v>
                </c:pt>
                <c:pt idx="384">
                  <c:v>-4.9278718181818178E-2</c:v>
                </c:pt>
                <c:pt idx="385">
                  <c:v>-5.1155863636363604E-2</c:v>
                </c:pt>
                <c:pt idx="386">
                  <c:v>-5.1993509090909086E-2</c:v>
                </c:pt>
                <c:pt idx="387">
                  <c:v>-5.09169636363637E-2</c:v>
                </c:pt>
                <c:pt idx="388">
                  <c:v>-5.1176227272727304E-2</c:v>
                </c:pt>
                <c:pt idx="389">
                  <c:v>-4.891426363636367E-2</c:v>
                </c:pt>
                <c:pt idx="390">
                  <c:v>-4.9004654545454572E-2</c:v>
                </c:pt>
                <c:pt idx="391">
                  <c:v>-5.0034472727272732E-2</c:v>
                </c:pt>
                <c:pt idx="392">
                  <c:v>-5.2844581818181857E-2</c:v>
                </c:pt>
                <c:pt idx="393">
                  <c:v>-5.4201036363636407E-2</c:v>
                </c:pt>
                <c:pt idx="394">
                  <c:v>-5.4220500000000012E-2</c:v>
                </c:pt>
                <c:pt idx="395">
                  <c:v>-5.4743854545454544E-2</c:v>
                </c:pt>
                <c:pt idx="396">
                  <c:v>-5.2149136363636384E-2</c:v>
                </c:pt>
                <c:pt idx="397">
                  <c:v>-5.1985118181818155E-2</c:v>
                </c:pt>
                <c:pt idx="398">
                  <c:v>-5.202121818181818E-2</c:v>
                </c:pt>
                <c:pt idx="399">
                  <c:v>-5.2272081818181881E-2</c:v>
                </c:pt>
                <c:pt idx="400">
                  <c:v>-5.3720827272727284E-2</c:v>
                </c:pt>
                <c:pt idx="401">
                  <c:v>-5.2745690909090939E-2</c:v>
                </c:pt>
                <c:pt idx="402">
                  <c:v>-5.0908436363636407E-2</c:v>
                </c:pt>
                <c:pt idx="403">
                  <c:v>-4.9382727272727349E-2</c:v>
                </c:pt>
                <c:pt idx="404">
                  <c:v>-4.9803581818181904E-2</c:v>
                </c:pt>
                <c:pt idx="405">
                  <c:v>-5.1577663636363631E-2</c:v>
                </c:pt>
                <c:pt idx="406">
                  <c:v>-5.1657809090909071E-2</c:v>
                </c:pt>
                <c:pt idx="407">
                  <c:v>-5.2734100000000013E-2</c:v>
                </c:pt>
                <c:pt idx="408">
                  <c:v>-5.1112609090909103E-2</c:v>
                </c:pt>
                <c:pt idx="409">
                  <c:v>-5.2230654545454544E-2</c:v>
                </c:pt>
                <c:pt idx="410">
                  <c:v>-4.9133627272727347E-2</c:v>
                </c:pt>
                <c:pt idx="411">
                  <c:v>-4.7150054545454505E-2</c:v>
                </c:pt>
                <c:pt idx="412">
                  <c:v>-4.9258481818181897E-2</c:v>
                </c:pt>
                <c:pt idx="413">
                  <c:v>-4.9840600000000033E-2</c:v>
                </c:pt>
                <c:pt idx="414">
                  <c:v>-5.1565427272727303E-2</c:v>
                </c:pt>
                <c:pt idx="415">
                  <c:v>-4.9631545454545463E-2</c:v>
                </c:pt>
                <c:pt idx="416">
                  <c:v>-4.7877181818181874E-2</c:v>
                </c:pt>
                <c:pt idx="417">
                  <c:v>-4.5518263636363687E-2</c:v>
                </c:pt>
                <c:pt idx="418">
                  <c:v>-4.4556709090909093E-2</c:v>
                </c:pt>
                <c:pt idx="419">
                  <c:v>-4.45855545454545E-2</c:v>
                </c:pt>
                <c:pt idx="420">
                  <c:v>-4.2303245454545502E-2</c:v>
                </c:pt>
                <c:pt idx="421">
                  <c:v>-4.3157009090909075E-2</c:v>
                </c:pt>
                <c:pt idx="422">
                  <c:v>-4.3705645454545486E-2</c:v>
                </c:pt>
                <c:pt idx="423">
                  <c:v>-4.1643699999999985E-2</c:v>
                </c:pt>
                <c:pt idx="424">
                  <c:v>-4.2083472727272732E-2</c:v>
                </c:pt>
                <c:pt idx="425">
                  <c:v>-4.0871054545454547E-2</c:v>
                </c:pt>
                <c:pt idx="426">
                  <c:v>-4.1960354545454506E-2</c:v>
                </c:pt>
                <c:pt idx="427">
                  <c:v>-4.3910236363636411E-2</c:v>
                </c:pt>
                <c:pt idx="428">
                  <c:v>-4.4526636363636428E-2</c:v>
                </c:pt>
                <c:pt idx="429">
                  <c:v>-4.4338636363636448E-2</c:v>
                </c:pt>
                <c:pt idx="430">
                  <c:v>-4.3583072727272715E-2</c:v>
                </c:pt>
                <c:pt idx="431">
                  <c:v>-4.1292581818181878E-2</c:v>
                </c:pt>
                <c:pt idx="432">
                  <c:v>-4.0016636363636449E-2</c:v>
                </c:pt>
                <c:pt idx="433">
                  <c:v>-4.0533963636363676E-2</c:v>
                </c:pt>
                <c:pt idx="434">
                  <c:v>-4.1565781818181866E-2</c:v>
                </c:pt>
                <c:pt idx="435">
                  <c:v>-4.2424036363636411E-2</c:v>
                </c:pt>
                <c:pt idx="436">
                  <c:v>-4.1690118181818156E-2</c:v>
                </c:pt>
                <c:pt idx="437">
                  <c:v>-4.0573381818181861E-2</c:v>
                </c:pt>
                <c:pt idx="438">
                  <c:v>-3.7707418181818213E-2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ED8-439F-A2DB-48046EC8CACE}"/>
            </c:ext>
          </c:extLst>
        </c:ser>
        <c:ser>
          <c:idx val="4"/>
          <c:order val="4"/>
          <c:tx>
            <c:strRef>
              <c:f>Z!$M$1</c:f>
              <c:strCache>
                <c:ptCount val="1"/>
                <c:pt idx="0">
                  <c:v>08/06-08/17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Z!$M$2:$M$440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-2.0928727272727272E-3</c:v>
                </c:pt>
                <c:pt idx="13">
                  <c:v>-6.2802454545454588E-3</c:v>
                </c:pt>
                <c:pt idx="14">
                  <c:v>-1.0764663636363641E-2</c:v>
                </c:pt>
                <c:pt idx="15">
                  <c:v>-1.4265145454545453E-2</c:v>
                </c:pt>
                <c:pt idx="16">
                  <c:v>-1.7180781818181834E-2</c:v>
                </c:pt>
                <c:pt idx="17">
                  <c:v>-2.159475454545455E-2</c:v>
                </c:pt>
                <c:pt idx="18">
                  <c:v>-2.530370909090909E-2</c:v>
                </c:pt>
                <c:pt idx="19">
                  <c:v>-2.8759636363636345E-2</c:v>
                </c:pt>
                <c:pt idx="20">
                  <c:v>-2.9332646363636361E-2</c:v>
                </c:pt>
                <c:pt idx="21">
                  <c:v>-3.0117629090909079E-2</c:v>
                </c:pt>
                <c:pt idx="22">
                  <c:v>-3.205048363636364E-2</c:v>
                </c:pt>
                <c:pt idx="23">
                  <c:v>-3.3846756363636363E-2</c:v>
                </c:pt>
                <c:pt idx="24">
                  <c:v>-3.2225983636363656E-2</c:v>
                </c:pt>
                <c:pt idx="25">
                  <c:v>-3.0556492727272747E-2</c:v>
                </c:pt>
                <c:pt idx="26">
                  <c:v>-2.9544438181818181E-2</c:v>
                </c:pt>
                <c:pt idx="27">
                  <c:v>-2.9235365454545487E-2</c:v>
                </c:pt>
                <c:pt idx="28">
                  <c:v>-2.6952338181818199E-2</c:v>
                </c:pt>
                <c:pt idx="29">
                  <c:v>-2.494532000000001E-2</c:v>
                </c:pt>
                <c:pt idx="30">
                  <c:v>-2.2614183636363642E-2</c:v>
                </c:pt>
                <c:pt idx="31">
                  <c:v>-2.3137646363636365E-2</c:v>
                </c:pt>
                <c:pt idx="32">
                  <c:v>-2.4577936363636376E-2</c:v>
                </c:pt>
                <c:pt idx="33">
                  <c:v>-2.4327736363636363E-2</c:v>
                </c:pt>
                <c:pt idx="34">
                  <c:v>-2.3207381818181817E-2</c:v>
                </c:pt>
                <c:pt idx="35">
                  <c:v>-2.2180054545454551E-2</c:v>
                </c:pt>
                <c:pt idx="36">
                  <c:v>-1.9782349090909108E-2</c:v>
                </c:pt>
                <c:pt idx="37">
                  <c:v>-1.8476676363636365E-2</c:v>
                </c:pt>
                <c:pt idx="38">
                  <c:v>-1.8229112727272727E-2</c:v>
                </c:pt>
                <c:pt idx="39">
                  <c:v>-1.8826112727272727E-2</c:v>
                </c:pt>
                <c:pt idx="40">
                  <c:v>-2.1242676363636376E-2</c:v>
                </c:pt>
                <c:pt idx="41">
                  <c:v>-2.2921503636363642E-2</c:v>
                </c:pt>
                <c:pt idx="42">
                  <c:v>-2.5032840000000018E-2</c:v>
                </c:pt>
                <c:pt idx="43">
                  <c:v>-2.3685157272727294E-2</c:v>
                </c:pt>
                <c:pt idx="44">
                  <c:v>-2.1711050909090909E-2</c:v>
                </c:pt>
                <c:pt idx="45">
                  <c:v>-2.0028841818181799E-2</c:v>
                </c:pt>
                <c:pt idx="46">
                  <c:v>-1.9779732727272733E-2</c:v>
                </c:pt>
                <c:pt idx="47">
                  <c:v>-2.1546656363636368E-2</c:v>
                </c:pt>
                <c:pt idx="48">
                  <c:v>-2.2937720000000012E-2</c:v>
                </c:pt>
                <c:pt idx="49">
                  <c:v>-2.3803747272727299E-2</c:v>
                </c:pt>
                <c:pt idx="50">
                  <c:v>-2.0536264545454552E-2</c:v>
                </c:pt>
                <c:pt idx="51">
                  <c:v>-1.7038703636363641E-2</c:v>
                </c:pt>
                <c:pt idx="52">
                  <c:v>-1.4618629999999999E-2</c:v>
                </c:pt>
                <c:pt idx="53">
                  <c:v>-1.2522748181818187E-2</c:v>
                </c:pt>
                <c:pt idx="54">
                  <c:v>-1.3941221818181831E-2</c:v>
                </c:pt>
                <c:pt idx="55">
                  <c:v>-1.6104028181818195E-2</c:v>
                </c:pt>
                <c:pt idx="56">
                  <c:v>-1.7585882727272725E-2</c:v>
                </c:pt>
                <c:pt idx="57">
                  <c:v>-1.7910573636363652E-2</c:v>
                </c:pt>
                <c:pt idx="58">
                  <c:v>-1.7010446363636363E-2</c:v>
                </c:pt>
                <c:pt idx="59">
                  <c:v>-1.5420728181818198E-2</c:v>
                </c:pt>
                <c:pt idx="60">
                  <c:v>-1.319918272727272E-2</c:v>
                </c:pt>
                <c:pt idx="61">
                  <c:v>-1.6005529090909115E-2</c:v>
                </c:pt>
                <c:pt idx="62">
                  <c:v>-1.7739253636363635E-2</c:v>
                </c:pt>
                <c:pt idx="63">
                  <c:v>-2.0521418181818182E-2</c:v>
                </c:pt>
                <c:pt idx="64">
                  <c:v>-2.0572972727272768E-2</c:v>
                </c:pt>
                <c:pt idx="65">
                  <c:v>-2.0251590909090914E-2</c:v>
                </c:pt>
                <c:pt idx="66">
                  <c:v>-2.0476790909090912E-2</c:v>
                </c:pt>
                <c:pt idx="67">
                  <c:v>-1.9890218181818183E-2</c:v>
                </c:pt>
                <c:pt idx="68">
                  <c:v>-2.0597972727272765E-2</c:v>
                </c:pt>
                <c:pt idx="69">
                  <c:v>-2.1853154545454567E-2</c:v>
                </c:pt>
                <c:pt idx="70">
                  <c:v>-2.2374027272727293E-2</c:v>
                </c:pt>
                <c:pt idx="71">
                  <c:v>-2.4591063636363642E-2</c:v>
                </c:pt>
                <c:pt idx="72">
                  <c:v>-2.4999090909090908E-2</c:v>
                </c:pt>
                <c:pt idx="73">
                  <c:v>-2.5910309090909089E-2</c:v>
                </c:pt>
                <c:pt idx="74">
                  <c:v>-2.8599399999999997E-2</c:v>
                </c:pt>
                <c:pt idx="75">
                  <c:v>-3.4065772727272764E-2</c:v>
                </c:pt>
                <c:pt idx="76">
                  <c:v>-3.7185027272727302E-2</c:v>
                </c:pt>
                <c:pt idx="77">
                  <c:v>-4.1387354545454523E-2</c:v>
                </c:pt>
                <c:pt idx="78">
                  <c:v>-4.4526109090909087E-2</c:v>
                </c:pt>
                <c:pt idx="79">
                  <c:v>-4.8557000000000003E-2</c:v>
                </c:pt>
                <c:pt idx="80">
                  <c:v>-5.1512045454545484E-2</c:v>
                </c:pt>
                <c:pt idx="81">
                  <c:v>-5.2784090909090975E-2</c:v>
                </c:pt>
                <c:pt idx="82">
                  <c:v>-5.2540536363636384E-2</c:v>
                </c:pt>
                <c:pt idx="83">
                  <c:v>-5.4448609090909102E-2</c:v>
                </c:pt>
                <c:pt idx="84">
                  <c:v>-5.3247827272727276E-2</c:v>
                </c:pt>
                <c:pt idx="85">
                  <c:v>-5.0509918181818186E-2</c:v>
                </c:pt>
                <c:pt idx="86">
                  <c:v>-4.6256545454545453E-2</c:v>
                </c:pt>
                <c:pt idx="87">
                  <c:v>-4.4437636363636443E-2</c:v>
                </c:pt>
                <c:pt idx="88">
                  <c:v>-4.1044863636363602E-2</c:v>
                </c:pt>
                <c:pt idx="89">
                  <c:v>-4.1331554545454507E-2</c:v>
                </c:pt>
                <c:pt idx="90">
                  <c:v>-3.8868945454545452E-2</c:v>
                </c:pt>
                <c:pt idx="91">
                  <c:v>-3.6201790909090939E-2</c:v>
                </c:pt>
                <c:pt idx="92">
                  <c:v>-3.4262337272727282E-2</c:v>
                </c:pt>
                <c:pt idx="93">
                  <c:v>-3.1962905454545491E-2</c:v>
                </c:pt>
                <c:pt idx="94">
                  <c:v>-2.8907714545454575E-2</c:v>
                </c:pt>
                <c:pt idx="95">
                  <c:v>-2.8363432727272746E-2</c:v>
                </c:pt>
                <c:pt idx="96">
                  <c:v>-2.6164596363636338E-2</c:v>
                </c:pt>
                <c:pt idx="97">
                  <c:v>-2.3739621727272741E-2</c:v>
                </c:pt>
                <c:pt idx="98">
                  <c:v>-2.3013212636363668E-2</c:v>
                </c:pt>
                <c:pt idx="99">
                  <c:v>-1.8022403545454545E-2</c:v>
                </c:pt>
                <c:pt idx="100">
                  <c:v>-1.1442885363636385E-2</c:v>
                </c:pt>
                <c:pt idx="101">
                  <c:v>-8.1132962727272859E-3</c:v>
                </c:pt>
                <c:pt idx="102">
                  <c:v>-6.7168871818181894E-3</c:v>
                </c:pt>
                <c:pt idx="103">
                  <c:v>-8.860759000000008E-3</c:v>
                </c:pt>
                <c:pt idx="104">
                  <c:v>-1.0685081727272739E-2</c:v>
                </c:pt>
                <c:pt idx="105">
                  <c:v>-1.3282472636363653E-2</c:v>
                </c:pt>
                <c:pt idx="106">
                  <c:v>-1.5661581727272743E-2</c:v>
                </c:pt>
                <c:pt idx="107">
                  <c:v>-1.875379081818182E-2</c:v>
                </c:pt>
                <c:pt idx="108">
                  <c:v>-2.5155947272727304E-2</c:v>
                </c:pt>
                <c:pt idx="109">
                  <c:v>-2.9443338181818213E-2</c:v>
                </c:pt>
                <c:pt idx="110">
                  <c:v>-3.782685636363637E-2</c:v>
                </c:pt>
                <c:pt idx="111">
                  <c:v>-4.4310729090909128E-2</c:v>
                </c:pt>
                <c:pt idx="112">
                  <c:v>-4.8950381818181857E-2</c:v>
                </c:pt>
                <c:pt idx="113">
                  <c:v>-5.1545418181818146E-2</c:v>
                </c:pt>
                <c:pt idx="114">
                  <c:v>-5.2781627272727345E-2</c:v>
                </c:pt>
                <c:pt idx="115">
                  <c:v>-5.4061800000000014E-2</c:v>
                </c:pt>
                <c:pt idx="116">
                  <c:v>-5.2186536363636418E-2</c:v>
                </c:pt>
                <c:pt idx="117">
                  <c:v>-4.8897822727272729E-2</c:v>
                </c:pt>
                <c:pt idx="118">
                  <c:v>-4.5229798181818166E-2</c:v>
                </c:pt>
                <c:pt idx="119">
                  <c:v>-3.7896934545454584E-2</c:v>
                </c:pt>
                <c:pt idx="120">
                  <c:v>-3.1108243181818207E-2</c:v>
                </c:pt>
                <c:pt idx="121">
                  <c:v>-2.5193761363636366E-2</c:v>
                </c:pt>
                <c:pt idx="122">
                  <c:v>-2.0498175909090911E-2</c:v>
                </c:pt>
                <c:pt idx="123">
                  <c:v>-1.6838666818181816E-2</c:v>
                </c:pt>
                <c:pt idx="124">
                  <c:v>-1.4835548636363641E-2</c:v>
                </c:pt>
                <c:pt idx="125">
                  <c:v>-1.2615903181818182E-2</c:v>
                </c:pt>
                <c:pt idx="126">
                  <c:v>-1.0582685000000001E-2</c:v>
                </c:pt>
                <c:pt idx="127">
                  <c:v>-9.5129486363636512E-3</c:v>
                </c:pt>
                <c:pt idx="128">
                  <c:v>-1.1499089545454545E-2</c:v>
                </c:pt>
                <c:pt idx="129">
                  <c:v>-1.401004136363636E-2</c:v>
                </c:pt>
                <c:pt idx="130">
                  <c:v>-1.6811095909090908E-2</c:v>
                </c:pt>
                <c:pt idx="131">
                  <c:v>-1.6843227363636377E-2</c:v>
                </c:pt>
                <c:pt idx="132">
                  <c:v>-1.8004654636363651E-2</c:v>
                </c:pt>
                <c:pt idx="133">
                  <c:v>-1.9217849181818198E-2</c:v>
                </c:pt>
                <c:pt idx="134">
                  <c:v>-1.8359954636363651E-2</c:v>
                </c:pt>
                <c:pt idx="135">
                  <c:v>-1.7585109181818194E-2</c:v>
                </c:pt>
                <c:pt idx="136">
                  <c:v>-1.6910090999999999E-2</c:v>
                </c:pt>
                <c:pt idx="137">
                  <c:v>-1.7493545545454545E-2</c:v>
                </c:pt>
                <c:pt idx="138">
                  <c:v>-1.7821154636363662E-2</c:v>
                </c:pt>
                <c:pt idx="139">
                  <c:v>-1.8116554636363653E-2</c:v>
                </c:pt>
                <c:pt idx="140">
                  <c:v>-1.5701576454545469E-2</c:v>
                </c:pt>
                <c:pt idx="141">
                  <c:v>-1.6133321909090909E-2</c:v>
                </c:pt>
                <c:pt idx="142">
                  <c:v>-1.8484272727272731E-2</c:v>
                </c:pt>
                <c:pt idx="143">
                  <c:v>-1.935913636363638E-2</c:v>
                </c:pt>
                <c:pt idx="144">
                  <c:v>-1.9791872727272744E-2</c:v>
                </c:pt>
                <c:pt idx="145">
                  <c:v>-2.2284812727272774E-2</c:v>
                </c:pt>
                <c:pt idx="146">
                  <c:v>-2.3452794545454545E-2</c:v>
                </c:pt>
                <c:pt idx="147">
                  <c:v>-2.4791339999999999E-2</c:v>
                </c:pt>
                <c:pt idx="148">
                  <c:v>-2.480070363636365E-2</c:v>
                </c:pt>
                <c:pt idx="149">
                  <c:v>-2.6970830909090922E-2</c:v>
                </c:pt>
                <c:pt idx="150">
                  <c:v>-2.7304712727272758E-2</c:v>
                </c:pt>
                <c:pt idx="151">
                  <c:v>-2.9656145454545466E-2</c:v>
                </c:pt>
                <c:pt idx="152">
                  <c:v>-3.0657490909090916E-2</c:v>
                </c:pt>
                <c:pt idx="153">
                  <c:v>-3.0548409090909088E-2</c:v>
                </c:pt>
                <c:pt idx="154">
                  <c:v>-3.2031890909090949E-2</c:v>
                </c:pt>
                <c:pt idx="155">
                  <c:v>-3.449418181818182E-2</c:v>
                </c:pt>
                <c:pt idx="156">
                  <c:v>-3.6319527272727276E-2</c:v>
                </c:pt>
                <c:pt idx="157">
                  <c:v>-3.8723109090909098E-2</c:v>
                </c:pt>
                <c:pt idx="158">
                  <c:v>-3.9830409090909097E-2</c:v>
                </c:pt>
                <c:pt idx="159">
                  <c:v>-4.1018390909090922E-2</c:v>
                </c:pt>
                <c:pt idx="160">
                  <c:v>-3.9602409090909091E-2</c:v>
                </c:pt>
                <c:pt idx="161">
                  <c:v>-3.9588190909090909E-2</c:v>
                </c:pt>
                <c:pt idx="162">
                  <c:v>-4.0002027272727329E-2</c:v>
                </c:pt>
                <c:pt idx="163">
                  <c:v>-3.9279800000000031E-2</c:v>
                </c:pt>
                <c:pt idx="164">
                  <c:v>-4.2273736363636384E-2</c:v>
                </c:pt>
                <c:pt idx="165">
                  <c:v>-4.3192399999999999E-2</c:v>
                </c:pt>
                <c:pt idx="166">
                  <c:v>-4.4239190909090904E-2</c:v>
                </c:pt>
                <c:pt idx="167">
                  <c:v>-4.5443354545454499E-2</c:v>
                </c:pt>
                <c:pt idx="168">
                  <c:v>-4.5236390909090922E-2</c:v>
                </c:pt>
                <c:pt idx="169">
                  <c:v>-4.479989090909095E-2</c:v>
                </c:pt>
                <c:pt idx="170">
                  <c:v>-4.5408981818181898E-2</c:v>
                </c:pt>
                <c:pt idx="171">
                  <c:v>-4.7165845454545462E-2</c:v>
                </c:pt>
                <c:pt idx="172">
                  <c:v>-4.816775454545455E-2</c:v>
                </c:pt>
                <c:pt idx="173">
                  <c:v>-4.8529481818181834E-2</c:v>
                </c:pt>
                <c:pt idx="174">
                  <c:v>-5.0120118181818156E-2</c:v>
                </c:pt>
                <c:pt idx="175">
                  <c:v>-4.9790718181818225E-2</c:v>
                </c:pt>
                <c:pt idx="176">
                  <c:v>-4.7199754545454546E-2</c:v>
                </c:pt>
                <c:pt idx="177">
                  <c:v>-4.3932800000000001E-2</c:v>
                </c:pt>
                <c:pt idx="178">
                  <c:v>-4.2372863636363681E-2</c:v>
                </c:pt>
                <c:pt idx="179">
                  <c:v>-4.1249999999999967E-2</c:v>
                </c:pt>
                <c:pt idx="180">
                  <c:v>-4.1290281818181861E-2</c:v>
                </c:pt>
                <c:pt idx="181">
                  <c:v>-3.965400909090909E-2</c:v>
                </c:pt>
                <c:pt idx="182">
                  <c:v>-3.8079136363636384E-2</c:v>
                </c:pt>
                <c:pt idx="183">
                  <c:v>-3.6426318181818212E-2</c:v>
                </c:pt>
                <c:pt idx="184">
                  <c:v>-3.5494063636363642E-2</c:v>
                </c:pt>
                <c:pt idx="185">
                  <c:v>-3.4052090909090907E-2</c:v>
                </c:pt>
                <c:pt idx="186">
                  <c:v>-3.2174354545454552E-2</c:v>
                </c:pt>
                <c:pt idx="187">
                  <c:v>-3.2356418181818176E-2</c:v>
                </c:pt>
                <c:pt idx="188">
                  <c:v>-3.3006500000000001E-2</c:v>
                </c:pt>
                <c:pt idx="189">
                  <c:v>-3.2814318181818215E-2</c:v>
                </c:pt>
                <c:pt idx="190">
                  <c:v>-3.3179736363636365E-2</c:v>
                </c:pt>
                <c:pt idx="191">
                  <c:v>-3.2888245454545502E-2</c:v>
                </c:pt>
                <c:pt idx="192">
                  <c:v>-3.3467354545454554E-2</c:v>
                </c:pt>
                <c:pt idx="193">
                  <c:v>-3.1500947272727307E-2</c:v>
                </c:pt>
                <c:pt idx="194">
                  <c:v>-3.3159701818181821E-2</c:v>
                </c:pt>
                <c:pt idx="195">
                  <c:v>-3.2952601818181819E-2</c:v>
                </c:pt>
                <c:pt idx="196">
                  <c:v>-3.5974120000000005E-2</c:v>
                </c:pt>
                <c:pt idx="197">
                  <c:v>-3.4153247272727304E-2</c:v>
                </c:pt>
                <c:pt idx="198">
                  <c:v>-3.4652056363636365E-2</c:v>
                </c:pt>
                <c:pt idx="199">
                  <c:v>-3.4509383636363654E-2</c:v>
                </c:pt>
                <c:pt idx="200">
                  <c:v>-3.3146592727272731E-2</c:v>
                </c:pt>
                <c:pt idx="201">
                  <c:v>-3.2064565454545453E-2</c:v>
                </c:pt>
                <c:pt idx="202">
                  <c:v>-3.1449183636363662E-2</c:v>
                </c:pt>
                <c:pt idx="203">
                  <c:v>-2.8915056363636369E-2</c:v>
                </c:pt>
                <c:pt idx="204">
                  <c:v>-3.0070836363636382E-2</c:v>
                </c:pt>
                <c:pt idx="205">
                  <c:v>-2.5669753636363642E-2</c:v>
                </c:pt>
                <c:pt idx="206">
                  <c:v>-2.5030835454545479E-2</c:v>
                </c:pt>
                <c:pt idx="207">
                  <c:v>-2.0910035454545454E-2</c:v>
                </c:pt>
                <c:pt idx="208">
                  <c:v>-2.5500208181818203E-2</c:v>
                </c:pt>
                <c:pt idx="209">
                  <c:v>-2.912078999999998E-2</c:v>
                </c:pt>
                <c:pt idx="210">
                  <c:v>-3.452389909090909E-2</c:v>
                </c:pt>
                <c:pt idx="211">
                  <c:v>-4.0205671818181868E-2</c:v>
                </c:pt>
                <c:pt idx="212">
                  <c:v>-4.6032726363636409E-2</c:v>
                </c:pt>
                <c:pt idx="213">
                  <c:v>-5.0170353636363615E-2</c:v>
                </c:pt>
                <c:pt idx="214">
                  <c:v>-5.5440417272727319E-2</c:v>
                </c:pt>
                <c:pt idx="215">
                  <c:v>-5.9297408181818202E-2</c:v>
                </c:pt>
                <c:pt idx="216">
                  <c:v>-6.4818718181818183E-2</c:v>
                </c:pt>
                <c:pt idx="217">
                  <c:v>-6.8361972727272735E-2</c:v>
                </c:pt>
                <c:pt idx="218">
                  <c:v>-7.1285790909090915E-2</c:v>
                </c:pt>
                <c:pt idx="219">
                  <c:v>-6.9766090909091028E-2</c:v>
                </c:pt>
                <c:pt idx="220">
                  <c:v>-6.8704463636363691E-2</c:v>
                </c:pt>
                <c:pt idx="221">
                  <c:v>-6.6297727272727314E-2</c:v>
                </c:pt>
                <c:pt idx="222">
                  <c:v>-5.8192169999999988E-2</c:v>
                </c:pt>
                <c:pt idx="223">
                  <c:v>-5.1892106363636399E-2</c:v>
                </c:pt>
                <c:pt idx="224">
                  <c:v>-4.5630369090909076E-2</c:v>
                </c:pt>
                <c:pt idx="225">
                  <c:v>-4.3745814545454495E-2</c:v>
                </c:pt>
                <c:pt idx="226">
                  <c:v>-4.3654269090909054E-2</c:v>
                </c:pt>
                <c:pt idx="227">
                  <c:v>-4.3609178181818128E-2</c:v>
                </c:pt>
                <c:pt idx="228">
                  <c:v>-4.4180887272727294E-2</c:v>
                </c:pt>
                <c:pt idx="229">
                  <c:v>-4.2794096363636437E-2</c:v>
                </c:pt>
                <c:pt idx="230">
                  <c:v>-3.7745339090909123E-2</c:v>
                </c:pt>
                <c:pt idx="231">
                  <c:v>-3.2319033181818196E-2</c:v>
                </c:pt>
                <c:pt idx="232">
                  <c:v>-2.4149151363636368E-2</c:v>
                </c:pt>
                <c:pt idx="233">
                  <c:v>-2.3202946818181813E-2</c:v>
                </c:pt>
                <c:pt idx="234">
                  <c:v>-2.1537484999999988E-2</c:v>
                </c:pt>
                <c:pt idx="235">
                  <c:v>-2.0643231363636372E-2</c:v>
                </c:pt>
                <c:pt idx="236">
                  <c:v>-1.6915746818181816E-2</c:v>
                </c:pt>
                <c:pt idx="237">
                  <c:v>-1.368974681818182E-2</c:v>
                </c:pt>
                <c:pt idx="238">
                  <c:v>-9.8088740909091018E-3</c:v>
                </c:pt>
                <c:pt idx="239">
                  <c:v>-5.5537104545454541E-3</c:v>
                </c:pt>
                <c:pt idx="240">
                  <c:v>-3.9713104545454582E-3</c:v>
                </c:pt>
                <c:pt idx="241">
                  <c:v>-6.8051859090909085E-3</c:v>
                </c:pt>
                <c:pt idx="242">
                  <c:v>-8.2531827272727277E-3</c:v>
                </c:pt>
                <c:pt idx="243">
                  <c:v>-1.1528228181818189E-2</c:v>
                </c:pt>
                <c:pt idx="244">
                  <c:v>-1.2714209090909093E-2</c:v>
                </c:pt>
                <c:pt idx="245">
                  <c:v>-1.384648000000001E-2</c:v>
                </c:pt>
                <c:pt idx="246">
                  <c:v>-1.6926089090909108E-2</c:v>
                </c:pt>
                <c:pt idx="247">
                  <c:v>-1.8457255454545459E-2</c:v>
                </c:pt>
                <c:pt idx="248">
                  <c:v>-1.9201382727272742E-2</c:v>
                </c:pt>
                <c:pt idx="249">
                  <c:v>-1.8128014545454544E-2</c:v>
                </c:pt>
                <c:pt idx="250">
                  <c:v>-1.6027635454545455E-2</c:v>
                </c:pt>
                <c:pt idx="251">
                  <c:v>-1.4337314545454538E-2</c:v>
                </c:pt>
                <c:pt idx="252">
                  <c:v>-1.2583008181818183E-2</c:v>
                </c:pt>
                <c:pt idx="253">
                  <c:v>-1.3218635454545456E-2</c:v>
                </c:pt>
                <c:pt idx="254">
                  <c:v>-1.5809471818181833E-2</c:v>
                </c:pt>
                <c:pt idx="255">
                  <c:v>-1.7829816363636369E-2</c:v>
                </c:pt>
                <c:pt idx="256">
                  <c:v>-1.469354363636364E-2</c:v>
                </c:pt>
                <c:pt idx="257">
                  <c:v>-1.346156181818183E-2</c:v>
                </c:pt>
                <c:pt idx="258">
                  <c:v>-1.3034743636363633E-2</c:v>
                </c:pt>
                <c:pt idx="259">
                  <c:v>-1.2186007272727273E-2</c:v>
                </c:pt>
                <c:pt idx="260">
                  <c:v>-1.2187529090909106E-2</c:v>
                </c:pt>
                <c:pt idx="261">
                  <c:v>-1.241474818181818E-2</c:v>
                </c:pt>
                <c:pt idx="262">
                  <c:v>-1.3601014545454542E-2</c:v>
                </c:pt>
                <c:pt idx="263">
                  <c:v>-1.4782211818181817E-2</c:v>
                </c:pt>
                <c:pt idx="264">
                  <c:v>-1.4827420909090909E-2</c:v>
                </c:pt>
                <c:pt idx="265">
                  <c:v>-1.3290648181818182E-2</c:v>
                </c:pt>
                <c:pt idx="266">
                  <c:v>-1.2895402727272727E-2</c:v>
                </c:pt>
                <c:pt idx="267">
                  <c:v>-1.4989881818181826E-2</c:v>
                </c:pt>
                <c:pt idx="268">
                  <c:v>-1.6271627272727286E-2</c:v>
                </c:pt>
                <c:pt idx="269">
                  <c:v>-1.6443190909090917E-2</c:v>
                </c:pt>
                <c:pt idx="270">
                  <c:v>-1.5803690909090909E-2</c:v>
                </c:pt>
                <c:pt idx="271">
                  <c:v>-1.8591200909090912E-2</c:v>
                </c:pt>
                <c:pt idx="272">
                  <c:v>-1.9597241818181822E-2</c:v>
                </c:pt>
                <c:pt idx="273">
                  <c:v>-2.2047360000000026E-2</c:v>
                </c:pt>
                <c:pt idx="274">
                  <c:v>-2.324012363636364E-2</c:v>
                </c:pt>
                <c:pt idx="275">
                  <c:v>-2.3302114545454552E-2</c:v>
                </c:pt>
                <c:pt idx="276">
                  <c:v>-2.5242805454545485E-2</c:v>
                </c:pt>
                <c:pt idx="277">
                  <c:v>-2.7191005454545485E-2</c:v>
                </c:pt>
                <c:pt idx="278">
                  <c:v>-3.2074353636363663E-2</c:v>
                </c:pt>
                <c:pt idx="279">
                  <c:v>-3.3185044545454546E-2</c:v>
                </c:pt>
                <c:pt idx="280">
                  <c:v>-3.6894653636363642E-2</c:v>
                </c:pt>
                <c:pt idx="281">
                  <c:v>-3.8373726363636361E-2</c:v>
                </c:pt>
                <c:pt idx="282">
                  <c:v>-3.6794617272727301E-2</c:v>
                </c:pt>
                <c:pt idx="283">
                  <c:v>-3.5388205454545456E-2</c:v>
                </c:pt>
                <c:pt idx="284">
                  <c:v>-3.6033087272727318E-2</c:v>
                </c:pt>
                <c:pt idx="285">
                  <c:v>-3.7542378181818221E-2</c:v>
                </c:pt>
                <c:pt idx="286">
                  <c:v>-3.6722514545454554E-2</c:v>
                </c:pt>
                <c:pt idx="287">
                  <c:v>-3.4920841818181822E-2</c:v>
                </c:pt>
                <c:pt idx="288">
                  <c:v>-3.362827818181819E-2</c:v>
                </c:pt>
                <c:pt idx="289">
                  <c:v>-2.9642578181818199E-2</c:v>
                </c:pt>
                <c:pt idx="290">
                  <c:v>-2.9201650909090906E-2</c:v>
                </c:pt>
                <c:pt idx="291">
                  <c:v>-2.9167178181818201E-2</c:v>
                </c:pt>
                <c:pt idx="292">
                  <c:v>-3.0126923636363635E-2</c:v>
                </c:pt>
                <c:pt idx="293">
                  <c:v>-3.3965532727272742E-2</c:v>
                </c:pt>
                <c:pt idx="294">
                  <c:v>-3.6395518181818215E-2</c:v>
                </c:pt>
                <c:pt idx="295">
                  <c:v>-3.5113390909090915E-2</c:v>
                </c:pt>
                <c:pt idx="296">
                  <c:v>-3.1922381818181828E-2</c:v>
                </c:pt>
                <c:pt idx="297">
                  <c:v>-3.0524243454545477E-2</c:v>
                </c:pt>
                <c:pt idx="298">
                  <c:v>-3.0586970727272764E-2</c:v>
                </c:pt>
                <c:pt idx="299">
                  <c:v>-2.9769834363636363E-2</c:v>
                </c:pt>
                <c:pt idx="300">
                  <c:v>-3.0567098000000001E-2</c:v>
                </c:pt>
                <c:pt idx="301">
                  <c:v>-2.9831761636363665E-2</c:v>
                </c:pt>
                <c:pt idx="302">
                  <c:v>-2.7720570727272745E-2</c:v>
                </c:pt>
                <c:pt idx="303">
                  <c:v>-2.9923279818181821E-2</c:v>
                </c:pt>
                <c:pt idx="304">
                  <c:v>-2.8472070727272765E-2</c:v>
                </c:pt>
                <c:pt idx="305">
                  <c:v>-2.9029698000000003E-2</c:v>
                </c:pt>
                <c:pt idx="306">
                  <c:v>-2.5763707090909096E-2</c:v>
                </c:pt>
                <c:pt idx="307">
                  <c:v>-2.622557072727276E-2</c:v>
                </c:pt>
                <c:pt idx="308">
                  <c:v>-3.1458336363636381E-2</c:v>
                </c:pt>
                <c:pt idx="309">
                  <c:v>-3.4369754545454545E-2</c:v>
                </c:pt>
                <c:pt idx="310">
                  <c:v>-3.5776527272727281E-2</c:v>
                </c:pt>
                <c:pt idx="311">
                  <c:v>-3.634661818181821E-2</c:v>
                </c:pt>
                <c:pt idx="312">
                  <c:v>-3.8163063636363639E-2</c:v>
                </c:pt>
                <c:pt idx="313">
                  <c:v>-3.977813636363637E-2</c:v>
                </c:pt>
                <c:pt idx="314">
                  <c:v>-3.7863381818181815E-2</c:v>
                </c:pt>
                <c:pt idx="315">
                  <c:v>-3.7253481818181819E-2</c:v>
                </c:pt>
                <c:pt idx="316">
                  <c:v>-3.8235390909090929E-2</c:v>
                </c:pt>
                <c:pt idx="317">
                  <c:v>-4.3985345454545459E-2</c:v>
                </c:pt>
                <c:pt idx="318">
                  <c:v>-4.622082727272727E-2</c:v>
                </c:pt>
                <c:pt idx="319">
                  <c:v>-4.4647854545454509E-2</c:v>
                </c:pt>
                <c:pt idx="320">
                  <c:v>-4.1229818181818118E-2</c:v>
                </c:pt>
                <c:pt idx="321">
                  <c:v>-3.9776290909090906E-2</c:v>
                </c:pt>
                <c:pt idx="322">
                  <c:v>-3.7805300000000035E-2</c:v>
                </c:pt>
                <c:pt idx="323">
                  <c:v>-3.7098209090909086E-2</c:v>
                </c:pt>
                <c:pt idx="324">
                  <c:v>-3.4846663636363642E-2</c:v>
                </c:pt>
                <c:pt idx="325">
                  <c:v>-3.0880125454545469E-2</c:v>
                </c:pt>
                <c:pt idx="326">
                  <c:v>-2.8363272727272761E-2</c:v>
                </c:pt>
                <c:pt idx="327">
                  <c:v>-2.5523209090909094E-2</c:v>
                </c:pt>
                <c:pt idx="328">
                  <c:v>-2.1208181818181807E-2</c:v>
                </c:pt>
                <c:pt idx="329">
                  <c:v>-1.7669174545454545E-2</c:v>
                </c:pt>
                <c:pt idx="330">
                  <c:v>-1.9566201818181833E-2</c:v>
                </c:pt>
                <c:pt idx="331">
                  <c:v>-2.1567383636363641E-2</c:v>
                </c:pt>
                <c:pt idx="332">
                  <c:v>-2.3212529090909075E-2</c:v>
                </c:pt>
                <c:pt idx="333">
                  <c:v>-2.62165381818182E-2</c:v>
                </c:pt>
                <c:pt idx="334">
                  <c:v>-2.6060047272727295E-2</c:v>
                </c:pt>
                <c:pt idx="335">
                  <c:v>-2.6656047272727301E-2</c:v>
                </c:pt>
                <c:pt idx="336">
                  <c:v>-2.8256167272727287E-2</c:v>
                </c:pt>
                <c:pt idx="337">
                  <c:v>-2.9342056363636342E-2</c:v>
                </c:pt>
                <c:pt idx="338">
                  <c:v>-3.2213838181818215E-2</c:v>
                </c:pt>
                <c:pt idx="339">
                  <c:v>-3.6297456363636356E-2</c:v>
                </c:pt>
                <c:pt idx="340">
                  <c:v>-3.9244845454545485E-2</c:v>
                </c:pt>
                <c:pt idx="341">
                  <c:v>-3.6506745454545485E-2</c:v>
                </c:pt>
                <c:pt idx="342">
                  <c:v>-3.440321818181822E-2</c:v>
                </c:pt>
                <c:pt idx="343">
                  <c:v>-3.3751645454545481E-2</c:v>
                </c:pt>
                <c:pt idx="344">
                  <c:v>-3.4201418181818211E-2</c:v>
                </c:pt>
                <c:pt idx="345">
                  <c:v>-3.6146663636363645E-2</c:v>
                </c:pt>
                <c:pt idx="346">
                  <c:v>-3.6670063636363666E-2</c:v>
                </c:pt>
                <c:pt idx="347">
                  <c:v>-3.9152772727272758E-2</c:v>
                </c:pt>
                <c:pt idx="348">
                  <c:v>-4.2462236363636448E-2</c:v>
                </c:pt>
                <c:pt idx="349">
                  <c:v>-4.4709154545454516E-2</c:v>
                </c:pt>
                <c:pt idx="350">
                  <c:v>-4.4207618181818183E-2</c:v>
                </c:pt>
                <c:pt idx="351">
                  <c:v>-4.5831409090909096E-2</c:v>
                </c:pt>
                <c:pt idx="352">
                  <c:v>-4.6912590909090938E-2</c:v>
                </c:pt>
                <c:pt idx="353">
                  <c:v>-5.0514036363636411E-2</c:v>
                </c:pt>
                <c:pt idx="354">
                  <c:v>-5.2759672727272736E-2</c:v>
                </c:pt>
                <c:pt idx="355">
                  <c:v>-5.1922009090909077E-2</c:v>
                </c:pt>
                <c:pt idx="356">
                  <c:v>-5.0990754545454535E-2</c:v>
                </c:pt>
                <c:pt idx="357">
                  <c:v>-5.1289654545454498E-2</c:v>
                </c:pt>
                <c:pt idx="358">
                  <c:v>-5.0033581818181898E-2</c:v>
                </c:pt>
                <c:pt idx="359">
                  <c:v>-4.7235481818181879E-2</c:v>
                </c:pt>
                <c:pt idx="360">
                  <c:v>-4.5316554545454538E-2</c:v>
                </c:pt>
                <c:pt idx="361">
                  <c:v>-4.5355600000000024E-2</c:v>
                </c:pt>
                <c:pt idx="362">
                  <c:v>-4.6114963636363679E-2</c:v>
                </c:pt>
                <c:pt idx="363">
                  <c:v>-4.7115718181818193E-2</c:v>
                </c:pt>
                <c:pt idx="364">
                  <c:v>-4.5792954545454581E-2</c:v>
                </c:pt>
                <c:pt idx="365">
                  <c:v>-4.3312427272727348E-2</c:v>
                </c:pt>
                <c:pt idx="366">
                  <c:v>-4.3562736363636424E-2</c:v>
                </c:pt>
                <c:pt idx="367">
                  <c:v>-4.0740245454545472E-2</c:v>
                </c:pt>
                <c:pt idx="368">
                  <c:v>-4.0338036363636413E-2</c:v>
                </c:pt>
                <c:pt idx="369">
                  <c:v>-3.9300099999999998E-2</c:v>
                </c:pt>
                <c:pt idx="370">
                  <c:v>-3.9503245454545491E-2</c:v>
                </c:pt>
                <c:pt idx="371">
                  <c:v>-3.8154809090909091E-2</c:v>
                </c:pt>
                <c:pt idx="372">
                  <c:v>-3.4782518181818191E-2</c:v>
                </c:pt>
                <c:pt idx="373">
                  <c:v>-3.1717800000000011E-2</c:v>
                </c:pt>
                <c:pt idx="374">
                  <c:v>-3.2456490909090904E-2</c:v>
                </c:pt>
                <c:pt idx="375">
                  <c:v>-3.207567272727279E-2</c:v>
                </c:pt>
                <c:pt idx="376">
                  <c:v>-3.1118527272727282E-2</c:v>
                </c:pt>
                <c:pt idx="377">
                  <c:v>-2.9191881818181806E-2</c:v>
                </c:pt>
                <c:pt idx="378">
                  <c:v>-3.0289980000000011E-2</c:v>
                </c:pt>
                <c:pt idx="379">
                  <c:v>-2.8645140000000027E-2</c:v>
                </c:pt>
                <c:pt idx="380">
                  <c:v>-2.9060890000000006E-2</c:v>
                </c:pt>
                <c:pt idx="381">
                  <c:v>-3.2488110000000028E-2</c:v>
                </c:pt>
                <c:pt idx="382">
                  <c:v>-3.0531959000000011E-2</c:v>
                </c:pt>
                <c:pt idx="383">
                  <c:v>-3.0500868999999996E-2</c:v>
                </c:pt>
                <c:pt idx="384">
                  <c:v>-3.0961629000000008E-2</c:v>
                </c:pt>
                <c:pt idx="385">
                  <c:v>-2.7401529000000011E-2</c:v>
                </c:pt>
                <c:pt idx="386">
                  <c:v>-2.9069179000000001E-2</c:v>
                </c:pt>
                <c:pt idx="387">
                  <c:v>-3.3723979000000001E-2</c:v>
                </c:pt>
                <c:pt idx="388">
                  <c:v>-3.7325599000000001E-2</c:v>
                </c:pt>
                <c:pt idx="389">
                  <c:v>-3.8470535454545485E-2</c:v>
                </c:pt>
                <c:pt idx="390">
                  <c:v>-3.9150380909090905E-2</c:v>
                </c:pt>
                <c:pt idx="391">
                  <c:v>-3.8423490000000005E-2</c:v>
                </c:pt>
                <c:pt idx="392">
                  <c:v>-3.3547012727272764E-2</c:v>
                </c:pt>
                <c:pt idx="393">
                  <c:v>-3.4896386363636372E-2</c:v>
                </c:pt>
                <c:pt idx="394">
                  <c:v>-3.5531313636363679E-2</c:v>
                </c:pt>
                <c:pt idx="395">
                  <c:v>-3.6844986363636381E-2</c:v>
                </c:pt>
                <c:pt idx="396">
                  <c:v>-3.6222986363636377E-2</c:v>
                </c:pt>
                <c:pt idx="397">
                  <c:v>-3.2386140909090942E-2</c:v>
                </c:pt>
                <c:pt idx="398">
                  <c:v>-2.6804600000000012E-2</c:v>
                </c:pt>
                <c:pt idx="399">
                  <c:v>-2.0129999999999988E-2</c:v>
                </c:pt>
                <c:pt idx="400">
                  <c:v>-1.7356336363636361E-2</c:v>
                </c:pt>
                <c:pt idx="401">
                  <c:v>-1.7873672727272725E-2</c:v>
                </c:pt>
                <c:pt idx="402">
                  <c:v>-1.7214990909090896E-2</c:v>
                </c:pt>
                <c:pt idx="403">
                  <c:v>-1.8013750000000002E-2</c:v>
                </c:pt>
                <c:pt idx="404">
                  <c:v>-1.7636004545454546E-2</c:v>
                </c:pt>
                <c:pt idx="405">
                  <c:v>-1.8068759090909103E-2</c:v>
                </c:pt>
                <c:pt idx="406">
                  <c:v>-1.8566868181818196E-2</c:v>
                </c:pt>
                <c:pt idx="407">
                  <c:v>-2.0625131818181822E-2</c:v>
                </c:pt>
                <c:pt idx="408">
                  <c:v>-2.2413540909090937E-2</c:v>
                </c:pt>
                <c:pt idx="409">
                  <c:v>-2.4032436363636368E-2</c:v>
                </c:pt>
                <c:pt idx="410">
                  <c:v>-2.522729181818182E-2</c:v>
                </c:pt>
                <c:pt idx="411">
                  <c:v>-2.6446446363636366E-2</c:v>
                </c:pt>
                <c:pt idx="412">
                  <c:v>-2.5342200909090905E-2</c:v>
                </c:pt>
                <c:pt idx="413">
                  <c:v>-2.7134637272727295E-2</c:v>
                </c:pt>
                <c:pt idx="414">
                  <c:v>-2.5613637272727301E-2</c:v>
                </c:pt>
                <c:pt idx="415">
                  <c:v>-2.7137437272727296E-2</c:v>
                </c:pt>
                <c:pt idx="416">
                  <c:v>-2.7557746363636372E-2</c:v>
                </c:pt>
                <c:pt idx="417">
                  <c:v>-2.3237366363636384E-2</c:v>
                </c:pt>
                <c:pt idx="418">
                  <c:v>-1.8656842727272725E-2</c:v>
                </c:pt>
                <c:pt idx="419">
                  <c:v>-1.766251545454546E-2</c:v>
                </c:pt>
                <c:pt idx="420">
                  <c:v>-1.9887133636363657E-2</c:v>
                </c:pt>
                <c:pt idx="421">
                  <c:v>-2.313189636363637E-2</c:v>
                </c:pt>
                <c:pt idx="422">
                  <c:v>-2.2178287272727294E-2</c:v>
                </c:pt>
                <c:pt idx="423">
                  <c:v>-2.2922023636363639E-2</c:v>
                </c:pt>
                <c:pt idx="424">
                  <c:v>-2.1872360000000028E-2</c:v>
                </c:pt>
                <c:pt idx="425">
                  <c:v>-2.2994841818181809E-2</c:v>
                </c:pt>
                <c:pt idx="426">
                  <c:v>-2.3893087272727282E-2</c:v>
                </c:pt>
                <c:pt idx="427">
                  <c:v>-2.4096669090909087E-2</c:v>
                </c:pt>
                <c:pt idx="428">
                  <c:v>-2.8518576363636347E-2</c:v>
                </c:pt>
                <c:pt idx="429">
                  <c:v>-3.3372090909090914E-2</c:v>
                </c:pt>
                <c:pt idx="430">
                  <c:v>-3.2890572727272777E-2</c:v>
                </c:pt>
                <c:pt idx="431">
                  <c:v>-3.0240272727272782E-2</c:v>
                </c:pt>
                <c:pt idx="432">
                  <c:v>-2.8388209090909097E-2</c:v>
                </c:pt>
                <c:pt idx="433">
                  <c:v>-2.3752772727272754E-2</c:v>
                </c:pt>
                <c:pt idx="434">
                  <c:v>-2.2689272727272791E-2</c:v>
                </c:pt>
                <c:pt idx="435">
                  <c:v>-2.2464918181818207E-2</c:v>
                </c:pt>
                <c:pt idx="436">
                  <c:v>-2.0977870000000027E-2</c:v>
                </c:pt>
                <c:pt idx="437">
                  <c:v>-1.6407036363636367E-2</c:v>
                </c:pt>
                <c:pt idx="438">
                  <c:v>-1.5037663636363635E-2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ED8-439F-A2DB-48046EC8CACE}"/>
            </c:ext>
          </c:extLst>
        </c:ser>
        <c:ser>
          <c:idx val="5"/>
          <c:order val="5"/>
          <c:tx>
            <c:strRef>
              <c:f>Z!$N$1</c:f>
              <c:strCache>
                <c:ptCount val="1"/>
                <c:pt idx="0">
                  <c:v>08/17-08/28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Z!$N$2:$N$440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-1.7922636363636379E-3</c:v>
                </c:pt>
                <c:pt idx="13">
                  <c:v>-5.7609272727272729E-3</c:v>
                </c:pt>
                <c:pt idx="14">
                  <c:v>-1.5668836363636376E-2</c:v>
                </c:pt>
                <c:pt idx="15">
                  <c:v>-2.0380290909090906E-2</c:v>
                </c:pt>
                <c:pt idx="16">
                  <c:v>-2.649259090909091E-2</c:v>
                </c:pt>
                <c:pt idx="17">
                  <c:v>-2.7784799999999998E-2</c:v>
                </c:pt>
                <c:pt idx="18">
                  <c:v>-3.1043772727272784E-2</c:v>
                </c:pt>
                <c:pt idx="19">
                  <c:v>-3.3565518181818181E-2</c:v>
                </c:pt>
                <c:pt idx="20">
                  <c:v>-3.6046181818181817E-2</c:v>
                </c:pt>
                <c:pt idx="21">
                  <c:v>-3.8903627272727281E-2</c:v>
                </c:pt>
                <c:pt idx="22">
                  <c:v>-4.2168772727272735E-2</c:v>
                </c:pt>
                <c:pt idx="23">
                  <c:v>-4.2095218181818217E-2</c:v>
                </c:pt>
                <c:pt idx="24">
                  <c:v>-3.882633181818182E-2</c:v>
                </c:pt>
                <c:pt idx="25">
                  <c:v>-3.0123586363636348E-2</c:v>
                </c:pt>
                <c:pt idx="26">
                  <c:v>-2.5905298181818203E-2</c:v>
                </c:pt>
                <c:pt idx="27">
                  <c:v>-2.3353725454545449E-2</c:v>
                </c:pt>
                <c:pt idx="28">
                  <c:v>-2.5722089090909075E-2</c:v>
                </c:pt>
                <c:pt idx="29">
                  <c:v>-2.4646716363636377E-2</c:v>
                </c:pt>
                <c:pt idx="30">
                  <c:v>-2.6386689090909087E-2</c:v>
                </c:pt>
                <c:pt idx="31">
                  <c:v>-2.5488625454545454E-2</c:v>
                </c:pt>
                <c:pt idx="32">
                  <c:v>-2.5798898181818186E-2</c:v>
                </c:pt>
                <c:pt idx="33">
                  <c:v>-2.4726934545454545E-2</c:v>
                </c:pt>
                <c:pt idx="34">
                  <c:v>-2.4981643636363658E-2</c:v>
                </c:pt>
                <c:pt idx="35">
                  <c:v>-2.6941730000000018E-2</c:v>
                </c:pt>
                <c:pt idx="36">
                  <c:v>-2.9350248181818202E-2</c:v>
                </c:pt>
                <c:pt idx="37">
                  <c:v>-3.2235254545454589E-2</c:v>
                </c:pt>
                <c:pt idx="38">
                  <c:v>-3.2691500000000012E-2</c:v>
                </c:pt>
                <c:pt idx="39">
                  <c:v>-3.2462118181818211E-2</c:v>
                </c:pt>
                <c:pt idx="40">
                  <c:v>-3.2309472727272762E-2</c:v>
                </c:pt>
                <c:pt idx="41">
                  <c:v>-2.9504745454545452E-2</c:v>
                </c:pt>
                <c:pt idx="42">
                  <c:v>-2.9532354545454567E-2</c:v>
                </c:pt>
                <c:pt idx="43">
                  <c:v>-2.8048190909090911E-2</c:v>
                </c:pt>
                <c:pt idx="44">
                  <c:v>-2.8681145454545486E-2</c:v>
                </c:pt>
                <c:pt idx="45">
                  <c:v>-3.0120490909090889E-2</c:v>
                </c:pt>
                <c:pt idx="46">
                  <c:v>-3.0965581818181799E-2</c:v>
                </c:pt>
                <c:pt idx="47">
                  <c:v>-2.819894818181819E-2</c:v>
                </c:pt>
                <c:pt idx="48">
                  <c:v>-2.6113966363636366E-2</c:v>
                </c:pt>
                <c:pt idx="49">
                  <c:v>-2.4412548181818192E-2</c:v>
                </c:pt>
                <c:pt idx="50">
                  <c:v>-2.6047684545454558E-2</c:v>
                </c:pt>
                <c:pt idx="51">
                  <c:v>-2.7492284545454562E-2</c:v>
                </c:pt>
                <c:pt idx="52">
                  <c:v>-2.9401693636363652E-2</c:v>
                </c:pt>
                <c:pt idx="53">
                  <c:v>-2.957058454545454E-2</c:v>
                </c:pt>
                <c:pt idx="54">
                  <c:v>-2.8804184545454546E-2</c:v>
                </c:pt>
                <c:pt idx="55">
                  <c:v>-2.7861002727272769E-2</c:v>
                </c:pt>
                <c:pt idx="56">
                  <c:v>-2.6032175454545482E-2</c:v>
                </c:pt>
                <c:pt idx="57">
                  <c:v>-2.5565857272727272E-2</c:v>
                </c:pt>
                <c:pt idx="58">
                  <c:v>-2.8577372727272773E-2</c:v>
                </c:pt>
                <c:pt idx="59">
                  <c:v>-3.1858272727272777E-2</c:v>
                </c:pt>
                <c:pt idx="60">
                  <c:v>-3.3454563636363642E-2</c:v>
                </c:pt>
                <c:pt idx="61">
                  <c:v>-3.3174509090909084E-2</c:v>
                </c:pt>
                <c:pt idx="62">
                  <c:v>-3.2489145454545516E-2</c:v>
                </c:pt>
                <c:pt idx="63">
                  <c:v>-3.2278609090909099E-2</c:v>
                </c:pt>
                <c:pt idx="64">
                  <c:v>-3.4331672727272777E-2</c:v>
                </c:pt>
                <c:pt idx="65">
                  <c:v>-3.7564027272727285E-2</c:v>
                </c:pt>
                <c:pt idx="66">
                  <c:v>-3.7998109090909088E-2</c:v>
                </c:pt>
                <c:pt idx="67">
                  <c:v>-3.8971754545454568E-2</c:v>
                </c:pt>
                <c:pt idx="68">
                  <c:v>-3.9626036363636361E-2</c:v>
                </c:pt>
                <c:pt idx="69">
                  <c:v>-3.8234936363636361E-2</c:v>
                </c:pt>
                <c:pt idx="70">
                  <c:v>-3.6415172727272772E-2</c:v>
                </c:pt>
                <c:pt idx="71">
                  <c:v>-3.6224627272727281E-2</c:v>
                </c:pt>
                <c:pt idx="72">
                  <c:v>-3.5113999999999999E-2</c:v>
                </c:pt>
                <c:pt idx="73">
                  <c:v>-3.7260936363636359E-2</c:v>
                </c:pt>
                <c:pt idx="74">
                  <c:v>-3.873883636363637E-2</c:v>
                </c:pt>
                <c:pt idx="75">
                  <c:v>-3.8477990909090931E-2</c:v>
                </c:pt>
                <c:pt idx="76">
                  <c:v>-3.6211336363636389E-2</c:v>
                </c:pt>
                <c:pt idx="77">
                  <c:v>-3.492772727272727E-2</c:v>
                </c:pt>
                <c:pt idx="78">
                  <c:v>-3.6926772727272759E-2</c:v>
                </c:pt>
                <c:pt idx="79">
                  <c:v>-3.7767554545454544E-2</c:v>
                </c:pt>
                <c:pt idx="80">
                  <c:v>-4.0143690909090923E-2</c:v>
                </c:pt>
                <c:pt idx="81">
                  <c:v>-4.4079309090909076E-2</c:v>
                </c:pt>
                <c:pt idx="82">
                  <c:v>-4.2672463636363671E-2</c:v>
                </c:pt>
                <c:pt idx="83">
                  <c:v>-4.0333563636363687E-2</c:v>
                </c:pt>
                <c:pt idx="84">
                  <c:v>-3.6578409090909092E-2</c:v>
                </c:pt>
                <c:pt idx="85">
                  <c:v>-3.3840572727272762E-2</c:v>
                </c:pt>
                <c:pt idx="86">
                  <c:v>-3.3205572727272765E-2</c:v>
                </c:pt>
                <c:pt idx="87">
                  <c:v>-3.1994444545454546E-2</c:v>
                </c:pt>
                <c:pt idx="88">
                  <c:v>-3.0720443636363635E-2</c:v>
                </c:pt>
                <c:pt idx="89">
                  <c:v>-2.5247743636363659E-2</c:v>
                </c:pt>
                <c:pt idx="90">
                  <c:v>-1.922862545454547E-2</c:v>
                </c:pt>
                <c:pt idx="91">
                  <c:v>-1.2508134545454545E-2</c:v>
                </c:pt>
                <c:pt idx="92">
                  <c:v>-5.5198709090909081E-3</c:v>
                </c:pt>
                <c:pt idx="93">
                  <c:v>-3.7369281818181829E-3</c:v>
                </c:pt>
                <c:pt idx="94">
                  <c:v>-1.5987081818181843E-3</c:v>
                </c:pt>
                <c:pt idx="95">
                  <c:v>-5.6575818181818266E-4</c:v>
                </c:pt>
                <c:pt idx="96">
                  <c:v>1.1127936363636371E-3</c:v>
                </c:pt>
                <c:pt idx="97">
                  <c:v>3.03674818181818E-3</c:v>
                </c:pt>
                <c:pt idx="98">
                  <c:v>4.4705054545454564E-3</c:v>
                </c:pt>
                <c:pt idx="99">
                  <c:v>4.6197472727272726E-3</c:v>
                </c:pt>
                <c:pt idx="100">
                  <c:v>4.2765581818181931E-3</c:v>
                </c:pt>
                <c:pt idx="101">
                  <c:v>1.7780127272727293E-3</c:v>
                </c:pt>
                <c:pt idx="102">
                  <c:v>-1.821769090909091E-3</c:v>
                </c:pt>
                <c:pt idx="103">
                  <c:v>-3.8024963636363652E-3</c:v>
                </c:pt>
                <c:pt idx="104">
                  <c:v>-5.6085663636363681E-3</c:v>
                </c:pt>
                <c:pt idx="105">
                  <c:v>-9.4380590909091035E-3</c:v>
                </c:pt>
                <c:pt idx="106">
                  <c:v>-1.4502345454545455E-2</c:v>
                </c:pt>
                <c:pt idx="107">
                  <c:v>-2.0264060909090907E-2</c:v>
                </c:pt>
                <c:pt idx="108">
                  <c:v>-2.3182351818181793E-2</c:v>
                </c:pt>
                <c:pt idx="109">
                  <c:v>-2.7781746363636384E-2</c:v>
                </c:pt>
                <c:pt idx="110">
                  <c:v>-3.3971434545454551E-2</c:v>
                </c:pt>
                <c:pt idx="111">
                  <c:v>-4.0633345454545451E-2</c:v>
                </c:pt>
                <c:pt idx="112">
                  <c:v>-4.6265572727272677E-2</c:v>
                </c:pt>
                <c:pt idx="113">
                  <c:v>-5.141620000000003E-2</c:v>
                </c:pt>
                <c:pt idx="114">
                  <c:v>-5.6490254545454525E-2</c:v>
                </c:pt>
                <c:pt idx="115">
                  <c:v>-5.9280790909090934E-2</c:v>
                </c:pt>
                <c:pt idx="116">
                  <c:v>-5.9324181818181887E-2</c:v>
                </c:pt>
                <c:pt idx="117">
                  <c:v>-5.6909627272727303E-2</c:v>
                </c:pt>
                <c:pt idx="118">
                  <c:v>-5.2583581818181908E-2</c:v>
                </c:pt>
                <c:pt idx="119">
                  <c:v>-4.895022454545455E-2</c:v>
                </c:pt>
                <c:pt idx="120">
                  <c:v>-4.6337297272727333E-2</c:v>
                </c:pt>
                <c:pt idx="121">
                  <c:v>-4.0504068909090897E-2</c:v>
                </c:pt>
                <c:pt idx="122">
                  <c:v>-3.6243268909090957E-2</c:v>
                </c:pt>
                <c:pt idx="123">
                  <c:v>-3.2043968909090954E-2</c:v>
                </c:pt>
                <c:pt idx="124">
                  <c:v>-2.9127523454545438E-2</c:v>
                </c:pt>
                <c:pt idx="125">
                  <c:v>-2.6341850727272756E-2</c:v>
                </c:pt>
                <c:pt idx="126">
                  <c:v>-2.5096332545454569E-2</c:v>
                </c:pt>
                <c:pt idx="127">
                  <c:v>-2.2706498909090905E-2</c:v>
                </c:pt>
                <c:pt idx="128">
                  <c:v>-2.252919890909091E-2</c:v>
                </c:pt>
                <c:pt idx="129">
                  <c:v>-2.2999153454545455E-2</c:v>
                </c:pt>
                <c:pt idx="130">
                  <c:v>-2.4031219818181841E-2</c:v>
                </c:pt>
                <c:pt idx="131">
                  <c:v>-2.6102301636363654E-2</c:v>
                </c:pt>
                <c:pt idx="132">
                  <c:v>-2.8958293636363638E-2</c:v>
                </c:pt>
                <c:pt idx="133">
                  <c:v>-2.8669829999999997E-2</c:v>
                </c:pt>
                <c:pt idx="134">
                  <c:v>-2.6781677272727299E-2</c:v>
                </c:pt>
                <c:pt idx="135">
                  <c:v>-2.5514868181818182E-2</c:v>
                </c:pt>
                <c:pt idx="136">
                  <c:v>-2.3776049999999993E-2</c:v>
                </c:pt>
                <c:pt idx="137">
                  <c:v>-2.1324795454545454E-2</c:v>
                </c:pt>
                <c:pt idx="138">
                  <c:v>-2.2275610909090943E-2</c:v>
                </c:pt>
                <c:pt idx="139">
                  <c:v>-2.0678183636363642E-2</c:v>
                </c:pt>
                <c:pt idx="140">
                  <c:v>-2.0626583636363629E-2</c:v>
                </c:pt>
                <c:pt idx="141">
                  <c:v>-2.1349665454545474E-2</c:v>
                </c:pt>
                <c:pt idx="142">
                  <c:v>-1.8997674545454549E-2</c:v>
                </c:pt>
                <c:pt idx="143">
                  <c:v>-1.5269821818181836E-2</c:v>
                </c:pt>
                <c:pt idx="144">
                  <c:v>-1.3225338181818192E-2</c:v>
                </c:pt>
                <c:pt idx="145">
                  <c:v>-1.5519109090909101E-2</c:v>
                </c:pt>
                <c:pt idx="146">
                  <c:v>-1.5582018181818183E-2</c:v>
                </c:pt>
                <c:pt idx="147">
                  <c:v>-1.7194909090909091E-2</c:v>
                </c:pt>
                <c:pt idx="148">
                  <c:v>-2.0333372727272779E-2</c:v>
                </c:pt>
                <c:pt idx="149">
                  <c:v>-2.2789354545454565E-2</c:v>
                </c:pt>
                <c:pt idx="150">
                  <c:v>-2.448340909090909E-2</c:v>
                </c:pt>
                <c:pt idx="151">
                  <c:v>-2.5292509090909087E-2</c:v>
                </c:pt>
                <c:pt idx="152">
                  <c:v>-2.6331018181818214E-2</c:v>
                </c:pt>
                <c:pt idx="153">
                  <c:v>-2.7840990909090941E-2</c:v>
                </c:pt>
                <c:pt idx="154">
                  <c:v>-3.3896152727272755E-2</c:v>
                </c:pt>
                <c:pt idx="155">
                  <c:v>-3.9597136363636362E-2</c:v>
                </c:pt>
                <c:pt idx="156">
                  <c:v>-4.1251854545454471E-2</c:v>
                </c:pt>
                <c:pt idx="157">
                  <c:v>-4.2020154545454547E-2</c:v>
                </c:pt>
                <c:pt idx="158">
                  <c:v>-4.3633890909090922E-2</c:v>
                </c:pt>
                <c:pt idx="159">
                  <c:v>-4.4467545454545496E-2</c:v>
                </c:pt>
                <c:pt idx="160">
                  <c:v>-4.7214518181818189E-2</c:v>
                </c:pt>
                <c:pt idx="161">
                  <c:v>-4.9134345454545474E-2</c:v>
                </c:pt>
                <c:pt idx="162">
                  <c:v>-5.4813009090909123E-2</c:v>
                </c:pt>
                <c:pt idx="163">
                  <c:v>-5.8938790909090932E-2</c:v>
                </c:pt>
                <c:pt idx="164">
                  <c:v>-6.3146681818181893E-2</c:v>
                </c:pt>
                <c:pt idx="165">
                  <c:v>-6.6462718181818189E-2</c:v>
                </c:pt>
                <c:pt idx="166">
                  <c:v>-6.9646345454545469E-2</c:v>
                </c:pt>
                <c:pt idx="167">
                  <c:v>-7.19003E-2</c:v>
                </c:pt>
                <c:pt idx="168">
                  <c:v>-7.1800463636363623E-2</c:v>
                </c:pt>
                <c:pt idx="169">
                  <c:v>-6.7924709090909086E-2</c:v>
                </c:pt>
                <c:pt idx="170">
                  <c:v>-6.4495636363636449E-2</c:v>
                </c:pt>
                <c:pt idx="171">
                  <c:v>-6.1390309090909083E-2</c:v>
                </c:pt>
                <c:pt idx="172">
                  <c:v>-5.8521163636363616E-2</c:v>
                </c:pt>
                <c:pt idx="173">
                  <c:v>-5.1605509090909052E-2</c:v>
                </c:pt>
                <c:pt idx="174">
                  <c:v>-4.5527154545454508E-2</c:v>
                </c:pt>
                <c:pt idx="175">
                  <c:v>-4.0602809090909076E-2</c:v>
                </c:pt>
                <c:pt idx="176">
                  <c:v>-3.507216363636366E-2</c:v>
                </c:pt>
                <c:pt idx="177">
                  <c:v>-2.9873036363636387E-2</c:v>
                </c:pt>
                <c:pt idx="178">
                  <c:v>-2.5077927272727302E-2</c:v>
                </c:pt>
                <c:pt idx="179">
                  <c:v>-2.1689357636363676E-2</c:v>
                </c:pt>
                <c:pt idx="180">
                  <c:v>-2.1277039454545475E-2</c:v>
                </c:pt>
                <c:pt idx="181">
                  <c:v>-2.1636484909090908E-2</c:v>
                </c:pt>
                <c:pt idx="182">
                  <c:v>-2.0352166727272736E-2</c:v>
                </c:pt>
                <c:pt idx="183">
                  <c:v>-2.1583012181818212E-2</c:v>
                </c:pt>
                <c:pt idx="184">
                  <c:v>-2.3572530363636365E-2</c:v>
                </c:pt>
                <c:pt idx="185">
                  <c:v>-2.6039930363636398E-2</c:v>
                </c:pt>
                <c:pt idx="186">
                  <c:v>-2.7661312181818231E-2</c:v>
                </c:pt>
                <c:pt idx="187">
                  <c:v>-2.9456875818181814E-2</c:v>
                </c:pt>
                <c:pt idx="188">
                  <c:v>-2.9858684909090907E-2</c:v>
                </c:pt>
                <c:pt idx="189">
                  <c:v>-3.0124266727272742E-2</c:v>
                </c:pt>
                <c:pt idx="190">
                  <c:v>-3.1732109090909094E-2</c:v>
                </c:pt>
                <c:pt idx="191">
                  <c:v>-3.3795199999999997E-2</c:v>
                </c:pt>
                <c:pt idx="192">
                  <c:v>-3.5742554545454545E-2</c:v>
                </c:pt>
                <c:pt idx="193">
                  <c:v>-3.3596068181818178E-2</c:v>
                </c:pt>
                <c:pt idx="194">
                  <c:v>-3.2344268181818202E-2</c:v>
                </c:pt>
                <c:pt idx="195">
                  <c:v>-3.2743268181818219E-2</c:v>
                </c:pt>
                <c:pt idx="196">
                  <c:v>-3.1699786363636372E-2</c:v>
                </c:pt>
                <c:pt idx="197">
                  <c:v>-3.0226222727272753E-2</c:v>
                </c:pt>
                <c:pt idx="198">
                  <c:v>-2.6063222727272763E-2</c:v>
                </c:pt>
                <c:pt idx="199">
                  <c:v>-2.3506859090909077E-2</c:v>
                </c:pt>
                <c:pt idx="200">
                  <c:v>-2.2074370909090948E-2</c:v>
                </c:pt>
                <c:pt idx="201">
                  <c:v>-2.1292564545454546E-2</c:v>
                </c:pt>
                <c:pt idx="202">
                  <c:v>-1.7864458181818196E-2</c:v>
                </c:pt>
                <c:pt idx="203">
                  <c:v>-1.3671802454545455E-2</c:v>
                </c:pt>
                <c:pt idx="204">
                  <c:v>-1.6752707000000009E-2</c:v>
                </c:pt>
                <c:pt idx="205">
                  <c:v>-1.721564336363636E-2</c:v>
                </c:pt>
                <c:pt idx="206">
                  <c:v>-1.6427643363636366E-2</c:v>
                </c:pt>
                <c:pt idx="207">
                  <c:v>-2.0165152454545449E-2</c:v>
                </c:pt>
                <c:pt idx="208">
                  <c:v>-2.7237307000000037E-2</c:v>
                </c:pt>
                <c:pt idx="209">
                  <c:v>-3.5615597909090912E-2</c:v>
                </c:pt>
                <c:pt idx="210">
                  <c:v>-4.4133116090909093E-2</c:v>
                </c:pt>
                <c:pt idx="211">
                  <c:v>-4.9881295181818205E-2</c:v>
                </c:pt>
                <c:pt idx="212">
                  <c:v>-5.6294456090909085E-2</c:v>
                </c:pt>
                <c:pt idx="213">
                  <c:v>-6.2947380636363653E-2</c:v>
                </c:pt>
                <c:pt idx="214">
                  <c:v>-6.9714536363636448E-2</c:v>
                </c:pt>
                <c:pt idx="215">
                  <c:v>-6.9995045454545504E-2</c:v>
                </c:pt>
                <c:pt idx="216">
                  <c:v>-7.0793281818181925E-2</c:v>
                </c:pt>
                <c:pt idx="217">
                  <c:v>-7.1429036363636372E-2</c:v>
                </c:pt>
                <c:pt idx="218">
                  <c:v>-6.7624127272727264E-2</c:v>
                </c:pt>
                <c:pt idx="219">
                  <c:v>-6.2339045454545487E-2</c:v>
                </c:pt>
                <c:pt idx="220">
                  <c:v>-5.6596300000000023E-2</c:v>
                </c:pt>
                <c:pt idx="221">
                  <c:v>-4.9846209090909102E-2</c:v>
                </c:pt>
                <c:pt idx="222">
                  <c:v>-4.5531481818181882E-2</c:v>
                </c:pt>
                <c:pt idx="223">
                  <c:v>-3.9594354545454541E-2</c:v>
                </c:pt>
                <c:pt idx="224">
                  <c:v>-3.2074609090909117E-2</c:v>
                </c:pt>
                <c:pt idx="225">
                  <c:v>-2.1259836363636372E-2</c:v>
                </c:pt>
                <c:pt idx="226">
                  <c:v>-1.7611980363636363E-2</c:v>
                </c:pt>
                <c:pt idx="227">
                  <c:v>-1.471127581818182E-2</c:v>
                </c:pt>
                <c:pt idx="228">
                  <c:v>-1.0264953090909091E-2</c:v>
                </c:pt>
                <c:pt idx="229">
                  <c:v>-6.10279854545455E-3</c:v>
                </c:pt>
                <c:pt idx="230">
                  <c:v>-3.0520340000000012E-3</c:v>
                </c:pt>
                <c:pt idx="231">
                  <c:v>2.643638727272731E-3</c:v>
                </c:pt>
                <c:pt idx="232">
                  <c:v>4.7420241818181864E-3</c:v>
                </c:pt>
                <c:pt idx="233">
                  <c:v>5.1761423636363674E-3</c:v>
                </c:pt>
                <c:pt idx="234">
                  <c:v>4.9267423636363723E-3</c:v>
                </c:pt>
                <c:pt idx="235">
                  <c:v>2.4481060000000007E-3</c:v>
                </c:pt>
                <c:pt idx="236">
                  <c:v>-3.1523758181818198E-3</c:v>
                </c:pt>
                <c:pt idx="237">
                  <c:v>-4.5801227272727332E-3</c:v>
                </c:pt>
                <c:pt idx="238">
                  <c:v>-5.8995090909090952E-3</c:v>
                </c:pt>
                <c:pt idx="239">
                  <c:v>-7.2209400000000047E-3</c:v>
                </c:pt>
                <c:pt idx="240">
                  <c:v>-7.858612727272736E-3</c:v>
                </c:pt>
                <c:pt idx="241">
                  <c:v>-6.3349318181818185E-3</c:v>
                </c:pt>
                <c:pt idx="242">
                  <c:v>-1.1091131818181828E-2</c:v>
                </c:pt>
                <c:pt idx="243">
                  <c:v>-1.3361835454545466E-2</c:v>
                </c:pt>
                <c:pt idx="244">
                  <c:v>-1.37001081818182E-2</c:v>
                </c:pt>
                <c:pt idx="245">
                  <c:v>-1.0624835454545461E-2</c:v>
                </c:pt>
                <c:pt idx="246">
                  <c:v>-1.1393480909090908E-2</c:v>
                </c:pt>
                <c:pt idx="247">
                  <c:v>-9.9259000000000066E-3</c:v>
                </c:pt>
                <c:pt idx="248">
                  <c:v>-1.0627781818181825E-2</c:v>
                </c:pt>
                <c:pt idx="249">
                  <c:v>-1.1561363636363649E-2</c:v>
                </c:pt>
                <c:pt idx="250">
                  <c:v>-1.1672068181818193E-2</c:v>
                </c:pt>
                <c:pt idx="251">
                  <c:v>-1.2346939999999999E-2</c:v>
                </c:pt>
                <c:pt idx="252">
                  <c:v>-1.2243303636363641E-2</c:v>
                </c:pt>
                <c:pt idx="253">
                  <c:v>-1.0780109090909108E-2</c:v>
                </c:pt>
                <c:pt idx="254">
                  <c:v>-8.4277763636363707E-3</c:v>
                </c:pt>
                <c:pt idx="255">
                  <c:v>-6.5101990909090957E-3</c:v>
                </c:pt>
                <c:pt idx="256">
                  <c:v>-8.3163490909091038E-3</c:v>
                </c:pt>
                <c:pt idx="257">
                  <c:v>-7.6073400000000058E-3</c:v>
                </c:pt>
                <c:pt idx="258">
                  <c:v>-8.305868181818183E-3</c:v>
                </c:pt>
                <c:pt idx="259">
                  <c:v>-6.6739609090909124E-3</c:v>
                </c:pt>
                <c:pt idx="260">
                  <c:v>-4.8976636363636432E-3</c:v>
                </c:pt>
                <c:pt idx="261">
                  <c:v>-1.2675418181818188E-3</c:v>
                </c:pt>
                <c:pt idx="262">
                  <c:v>3.4397545454545515E-4</c:v>
                </c:pt>
                <c:pt idx="263">
                  <c:v>-1.1918909090909101E-3</c:v>
                </c:pt>
                <c:pt idx="264">
                  <c:v>-3.0686536363636399E-4</c:v>
                </c:pt>
                <c:pt idx="265">
                  <c:v>1.9537382727272744E-3</c:v>
                </c:pt>
                <c:pt idx="266">
                  <c:v>3.4564064545454546E-3</c:v>
                </c:pt>
                <c:pt idx="267">
                  <c:v>2.5036200909090939E-3</c:v>
                </c:pt>
                <c:pt idx="268">
                  <c:v>3.1578373636363673E-3</c:v>
                </c:pt>
                <c:pt idx="269">
                  <c:v>5.2295300909090923E-3</c:v>
                </c:pt>
                <c:pt idx="270">
                  <c:v>4.8030500909090924E-3</c:v>
                </c:pt>
                <c:pt idx="271">
                  <c:v>5.1702228181818213E-3</c:v>
                </c:pt>
                <c:pt idx="272">
                  <c:v>3.5017500909090937E-3</c:v>
                </c:pt>
                <c:pt idx="273">
                  <c:v>5.8192281818181908E-4</c:v>
                </c:pt>
                <c:pt idx="274">
                  <c:v>1.6486737272727288E-3</c:v>
                </c:pt>
                <c:pt idx="275">
                  <c:v>2.8312627272727275E-3</c:v>
                </c:pt>
                <c:pt idx="276">
                  <c:v>1.987690000000002E-3</c:v>
                </c:pt>
                <c:pt idx="277">
                  <c:v>5.6930909090909107E-4</c:v>
                </c:pt>
                <c:pt idx="278">
                  <c:v>1.6078045454545461E-3</c:v>
                </c:pt>
                <c:pt idx="279">
                  <c:v>-8.6598545454545574E-4</c:v>
                </c:pt>
                <c:pt idx="280">
                  <c:v>-3.9566854545454548E-3</c:v>
                </c:pt>
                <c:pt idx="281">
                  <c:v>-3.7975054545454595E-3</c:v>
                </c:pt>
                <c:pt idx="282">
                  <c:v>-3.5550344545454589E-3</c:v>
                </c:pt>
                <c:pt idx="283">
                  <c:v>-2.1003799090909092E-3</c:v>
                </c:pt>
                <c:pt idx="284">
                  <c:v>5.6906554545454481E-4</c:v>
                </c:pt>
                <c:pt idx="285">
                  <c:v>1.8018719090909091E-3</c:v>
                </c:pt>
                <c:pt idx="286">
                  <c:v>2.547526454545459E-3</c:v>
                </c:pt>
                <c:pt idx="287">
                  <c:v>3.0868355454545474E-3</c:v>
                </c:pt>
                <c:pt idx="288">
                  <c:v>2.9993455454545479E-3</c:v>
                </c:pt>
                <c:pt idx="289">
                  <c:v>4.4255682727272726E-3</c:v>
                </c:pt>
                <c:pt idx="290">
                  <c:v>7.3633382727272736E-3</c:v>
                </c:pt>
                <c:pt idx="291">
                  <c:v>8.2167564545454624E-3</c:v>
                </c:pt>
                <c:pt idx="292">
                  <c:v>1.2486430999999999E-2</c:v>
                </c:pt>
                <c:pt idx="293">
                  <c:v>1.4166835454545461E-2</c:v>
                </c:pt>
                <c:pt idx="294">
                  <c:v>1.4025280909090899E-2</c:v>
                </c:pt>
                <c:pt idx="295">
                  <c:v>1.3316126363636363E-2</c:v>
                </c:pt>
                <c:pt idx="296">
                  <c:v>1.3721999090909102E-2</c:v>
                </c:pt>
                <c:pt idx="297">
                  <c:v>1.6337871818181835E-2</c:v>
                </c:pt>
                <c:pt idx="298">
                  <c:v>1.8071144545454547E-2</c:v>
                </c:pt>
                <c:pt idx="299">
                  <c:v>2.2885397272727322E-2</c:v>
                </c:pt>
                <c:pt idx="300">
                  <c:v>2.291406090909091E-2</c:v>
                </c:pt>
                <c:pt idx="301">
                  <c:v>2.557398181818183E-2</c:v>
                </c:pt>
                <c:pt idx="302">
                  <c:v>2.9454163636363651E-2</c:v>
                </c:pt>
                <c:pt idx="303">
                  <c:v>3.0941009090909091E-2</c:v>
                </c:pt>
                <c:pt idx="304">
                  <c:v>3.1499218181818216E-2</c:v>
                </c:pt>
                <c:pt idx="305">
                  <c:v>2.9514388181818181E-2</c:v>
                </c:pt>
                <c:pt idx="306">
                  <c:v>2.8433206727272769E-2</c:v>
                </c:pt>
                <c:pt idx="307">
                  <c:v>2.6851630363636379E-2</c:v>
                </c:pt>
                <c:pt idx="308">
                  <c:v>2.1420360363636381E-2</c:v>
                </c:pt>
                <c:pt idx="309">
                  <c:v>1.8263430363636386E-2</c:v>
                </c:pt>
                <c:pt idx="310">
                  <c:v>1.1965975818181835E-2</c:v>
                </c:pt>
                <c:pt idx="311">
                  <c:v>1.0077612181818178E-2</c:v>
                </c:pt>
                <c:pt idx="312">
                  <c:v>8.2974376363636575E-3</c:v>
                </c:pt>
                <c:pt idx="313">
                  <c:v>5.5566967272727332E-3</c:v>
                </c:pt>
                <c:pt idx="314">
                  <c:v>-6.2723963636363716E-4</c:v>
                </c:pt>
                <c:pt idx="315">
                  <c:v>-4.6229032727272681E-3</c:v>
                </c:pt>
                <c:pt idx="316">
                  <c:v>-5.1577178181818175E-3</c:v>
                </c:pt>
                <c:pt idx="317">
                  <c:v>-5.2094581818181891E-3</c:v>
                </c:pt>
                <c:pt idx="318">
                  <c:v>-6.6387945454545513E-3</c:v>
                </c:pt>
                <c:pt idx="319">
                  <c:v>-8.2659063636363692E-3</c:v>
                </c:pt>
                <c:pt idx="320">
                  <c:v>-7.6194772727272708E-3</c:v>
                </c:pt>
                <c:pt idx="321">
                  <c:v>-7.2848863636363623E-3</c:v>
                </c:pt>
                <c:pt idx="322">
                  <c:v>-6.5771301818181895E-3</c:v>
                </c:pt>
                <c:pt idx="323">
                  <c:v>-5.5031374545454525E-3</c:v>
                </c:pt>
                <c:pt idx="324">
                  <c:v>-3.7001965454545507E-3</c:v>
                </c:pt>
                <c:pt idx="325">
                  <c:v>-1.7406620000000005E-3</c:v>
                </c:pt>
                <c:pt idx="326">
                  <c:v>6.3075072727272708E-4</c:v>
                </c:pt>
                <c:pt idx="327">
                  <c:v>8.8448254545454505E-4</c:v>
                </c:pt>
                <c:pt idx="328">
                  <c:v>5.6153163636363679E-4</c:v>
                </c:pt>
                <c:pt idx="329">
                  <c:v>1.7848507272727285E-3</c:v>
                </c:pt>
                <c:pt idx="330">
                  <c:v>3.5130416363636382E-3</c:v>
                </c:pt>
                <c:pt idx="331">
                  <c:v>8.3920618181818247E-4</c:v>
                </c:pt>
                <c:pt idx="332">
                  <c:v>2.6560225454545466E-3</c:v>
                </c:pt>
                <c:pt idx="333">
                  <c:v>2.6485091818181819E-3</c:v>
                </c:pt>
                <c:pt idx="334">
                  <c:v>1.4885091818181821E-3</c:v>
                </c:pt>
                <c:pt idx="335">
                  <c:v>-8.5570818181818231E-5</c:v>
                </c:pt>
                <c:pt idx="336">
                  <c:v>-1.1502135454545467E-3</c:v>
                </c:pt>
                <c:pt idx="337">
                  <c:v>-3.0932262727272767E-3</c:v>
                </c:pt>
                <c:pt idx="338">
                  <c:v>-3.8771253636363679E-3</c:v>
                </c:pt>
                <c:pt idx="339">
                  <c:v>-3.8078608181818206E-3</c:v>
                </c:pt>
                <c:pt idx="340">
                  <c:v>-3.8660199090909094E-3</c:v>
                </c:pt>
                <c:pt idx="341">
                  <c:v>-3.1459174545454588E-3</c:v>
                </c:pt>
                <c:pt idx="342">
                  <c:v>3.0043709090909131E-4</c:v>
                </c:pt>
                <c:pt idx="343">
                  <c:v>2.2903570909090947E-3</c:v>
                </c:pt>
                <c:pt idx="344">
                  <c:v>4.805441545454551E-3</c:v>
                </c:pt>
                <c:pt idx="345">
                  <c:v>7.4972960909090976E-3</c:v>
                </c:pt>
                <c:pt idx="346">
                  <c:v>8.8523033636363734E-3</c:v>
                </c:pt>
                <c:pt idx="347">
                  <c:v>9.0061915454545463E-3</c:v>
                </c:pt>
                <c:pt idx="348">
                  <c:v>1.0598312454545445E-2</c:v>
                </c:pt>
                <c:pt idx="349">
                  <c:v>1.1647899727272744E-2</c:v>
                </c:pt>
                <c:pt idx="350">
                  <c:v>1.3185162454545455E-2</c:v>
                </c:pt>
                <c:pt idx="351">
                  <c:v>1.4505033363636365E-2</c:v>
                </c:pt>
                <c:pt idx="352">
                  <c:v>1.4009185454545455E-2</c:v>
                </c:pt>
                <c:pt idx="353">
                  <c:v>1.2887646363636367E-2</c:v>
                </c:pt>
                <c:pt idx="354">
                  <c:v>1.1741355454545467E-2</c:v>
                </c:pt>
                <c:pt idx="355">
                  <c:v>1.1306391818181823E-2</c:v>
                </c:pt>
                <c:pt idx="356">
                  <c:v>1.0814864545454545E-2</c:v>
                </c:pt>
                <c:pt idx="357">
                  <c:v>1.3401255454545461E-2</c:v>
                </c:pt>
                <c:pt idx="358">
                  <c:v>1.6017048181818181E-2</c:v>
                </c:pt>
                <c:pt idx="359">
                  <c:v>1.8220354545454547E-2</c:v>
                </c:pt>
                <c:pt idx="360">
                  <c:v>2.0360069999999987E-2</c:v>
                </c:pt>
                <c:pt idx="361">
                  <c:v>2.0675606363636388E-2</c:v>
                </c:pt>
                <c:pt idx="362">
                  <c:v>1.9459602727272731E-2</c:v>
                </c:pt>
                <c:pt idx="363">
                  <c:v>2.3898839090909087E-2</c:v>
                </c:pt>
                <c:pt idx="364">
                  <c:v>2.5046623636363632E-2</c:v>
                </c:pt>
                <c:pt idx="365">
                  <c:v>2.2098259999999995E-2</c:v>
                </c:pt>
                <c:pt idx="366">
                  <c:v>2.1660932727272757E-2</c:v>
                </c:pt>
                <c:pt idx="367">
                  <c:v>2.153146909090909E-2</c:v>
                </c:pt>
                <c:pt idx="368">
                  <c:v>2.0167996363636361E-2</c:v>
                </c:pt>
                <c:pt idx="369">
                  <c:v>2.181534181818184E-2</c:v>
                </c:pt>
                <c:pt idx="370">
                  <c:v>2.3568259999999987E-2</c:v>
                </c:pt>
                <c:pt idx="371">
                  <c:v>2.4020059999999982E-2</c:v>
                </c:pt>
                <c:pt idx="372">
                  <c:v>2.4818505454545458E-2</c:v>
                </c:pt>
                <c:pt idx="373">
                  <c:v>2.9189972727272768E-2</c:v>
                </c:pt>
                <c:pt idx="374">
                  <c:v>2.8976172727272764E-2</c:v>
                </c:pt>
                <c:pt idx="375">
                  <c:v>2.9556990909090908E-2</c:v>
                </c:pt>
                <c:pt idx="376">
                  <c:v>3.3844590909090914E-2</c:v>
                </c:pt>
                <c:pt idx="377">
                  <c:v>3.4828636363636367E-2</c:v>
                </c:pt>
                <c:pt idx="378">
                  <c:v>3.6665254545454579E-2</c:v>
                </c:pt>
                <c:pt idx="379">
                  <c:v>3.7970300000000033E-2</c:v>
                </c:pt>
                <c:pt idx="380">
                  <c:v>3.5431572727272778E-2</c:v>
                </c:pt>
                <c:pt idx="381">
                  <c:v>3.1343051818181818E-2</c:v>
                </c:pt>
                <c:pt idx="382">
                  <c:v>3.0381706363636372E-2</c:v>
                </c:pt>
                <c:pt idx="383">
                  <c:v>3.1754842727272761E-2</c:v>
                </c:pt>
                <c:pt idx="384">
                  <c:v>3.1230951818181831E-2</c:v>
                </c:pt>
                <c:pt idx="385">
                  <c:v>2.8235071818181832E-2</c:v>
                </c:pt>
                <c:pt idx="386">
                  <c:v>2.6288694999999997E-2</c:v>
                </c:pt>
                <c:pt idx="387">
                  <c:v>2.5288822272727288E-2</c:v>
                </c:pt>
                <c:pt idx="388">
                  <c:v>2.2743806818181819E-2</c:v>
                </c:pt>
                <c:pt idx="389">
                  <c:v>2.069577045454548E-2</c:v>
                </c:pt>
                <c:pt idx="390">
                  <c:v>1.7913697727272727E-2</c:v>
                </c:pt>
                <c:pt idx="391">
                  <c:v>1.6928665909090913E-2</c:v>
                </c:pt>
                <c:pt idx="392">
                  <c:v>1.7767150454545463E-2</c:v>
                </c:pt>
                <c:pt idx="393">
                  <c:v>1.6828177727272745E-2</c:v>
                </c:pt>
                <c:pt idx="394">
                  <c:v>1.4284450454545461E-2</c:v>
                </c:pt>
                <c:pt idx="395">
                  <c:v>1.2291641363636363E-2</c:v>
                </c:pt>
                <c:pt idx="396">
                  <c:v>1.3463030454545461E-2</c:v>
                </c:pt>
                <c:pt idx="397">
                  <c:v>1.3942570909090925E-2</c:v>
                </c:pt>
                <c:pt idx="398">
                  <c:v>9.421870909090909E-3</c:v>
                </c:pt>
                <c:pt idx="399">
                  <c:v>7.6937409090909103E-3</c:v>
                </c:pt>
                <c:pt idx="400">
                  <c:v>6.390895454545454E-3</c:v>
                </c:pt>
                <c:pt idx="401">
                  <c:v>1.0230268181818179E-2</c:v>
                </c:pt>
                <c:pt idx="402">
                  <c:v>1.4025181818181829E-2</c:v>
                </c:pt>
                <c:pt idx="403">
                  <c:v>1.5772354545454545E-2</c:v>
                </c:pt>
                <c:pt idx="404">
                  <c:v>1.6957663636363647E-2</c:v>
                </c:pt>
                <c:pt idx="405">
                  <c:v>1.9130918181818182E-2</c:v>
                </c:pt>
                <c:pt idx="406">
                  <c:v>1.6588942727272724E-2</c:v>
                </c:pt>
                <c:pt idx="407">
                  <c:v>1.4970296363636362E-2</c:v>
                </c:pt>
                <c:pt idx="408">
                  <c:v>1.6426123636363657E-2</c:v>
                </c:pt>
                <c:pt idx="409">
                  <c:v>2.2627896363636376E-2</c:v>
                </c:pt>
                <c:pt idx="410">
                  <c:v>2.5975905454545489E-2</c:v>
                </c:pt>
                <c:pt idx="411">
                  <c:v>2.6866850909090911E-2</c:v>
                </c:pt>
                <c:pt idx="412">
                  <c:v>2.5930496363636365E-2</c:v>
                </c:pt>
                <c:pt idx="413">
                  <c:v>2.6791450909090908E-2</c:v>
                </c:pt>
                <c:pt idx="414">
                  <c:v>2.6169459999999981E-2</c:v>
                </c:pt>
                <c:pt idx="415">
                  <c:v>2.5363050909090908E-2</c:v>
                </c:pt>
                <c:pt idx="416">
                  <c:v>2.3740505454545448E-2</c:v>
                </c:pt>
                <c:pt idx="417">
                  <c:v>2.8453599090909089E-2</c:v>
                </c:pt>
                <c:pt idx="418">
                  <c:v>3.0932890909090911E-2</c:v>
                </c:pt>
                <c:pt idx="419">
                  <c:v>3.2436372727272789E-2</c:v>
                </c:pt>
                <c:pt idx="420">
                  <c:v>3.2179127272727301E-2</c:v>
                </c:pt>
                <c:pt idx="421">
                  <c:v>3.190765454545455E-2</c:v>
                </c:pt>
                <c:pt idx="422">
                  <c:v>2.963071545454548E-2</c:v>
                </c:pt>
                <c:pt idx="423">
                  <c:v>2.5173104545454572E-2</c:v>
                </c:pt>
                <c:pt idx="424">
                  <c:v>2.3211404545454551E-2</c:v>
                </c:pt>
                <c:pt idx="425">
                  <c:v>2.4976486363636363E-2</c:v>
                </c:pt>
                <c:pt idx="426">
                  <c:v>2.7168159090909087E-2</c:v>
                </c:pt>
                <c:pt idx="427">
                  <c:v>2.8745895454545471E-2</c:v>
                </c:pt>
                <c:pt idx="428">
                  <c:v>2.7895131818181835E-2</c:v>
                </c:pt>
                <c:pt idx="429">
                  <c:v>3.0929295454545456E-2</c:v>
                </c:pt>
                <c:pt idx="430">
                  <c:v>3.138052272727275E-2</c:v>
                </c:pt>
                <c:pt idx="431">
                  <c:v>3.2390759090909091E-2</c:v>
                </c:pt>
                <c:pt idx="432">
                  <c:v>3.3973595454545452E-2</c:v>
                </c:pt>
                <c:pt idx="433">
                  <c:v>3.7439489090909092E-2</c:v>
                </c:pt>
                <c:pt idx="434">
                  <c:v>3.9043136363636356E-2</c:v>
                </c:pt>
                <c:pt idx="435">
                  <c:v>4.0352400000000038E-2</c:v>
                </c:pt>
                <c:pt idx="436">
                  <c:v>3.8645581818181805E-2</c:v>
                </c:pt>
                <c:pt idx="437">
                  <c:v>3.7701454545454552E-2</c:v>
                </c:pt>
                <c:pt idx="438">
                  <c:v>3.9795981818181808E-2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ED8-439F-A2DB-48046EC8CACE}"/>
            </c:ext>
          </c:extLst>
        </c:ser>
        <c:ser>
          <c:idx val="6"/>
          <c:order val="6"/>
          <c:tx>
            <c:strRef>
              <c:f>Z!$O$1</c:f>
              <c:strCache>
                <c:ptCount val="1"/>
                <c:pt idx="0">
                  <c:v>08/23-09/08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Z!$A$2:$A$440</c:f>
              <c:numCache>
                <c:formatCode>General</c:formatCode>
                <c:ptCount val="439"/>
                <c:pt idx="0">
                  <c:v>0</c:v>
                </c:pt>
                <c:pt idx="1">
                  <c:v>56.683856277399997</c:v>
                </c:pt>
                <c:pt idx="2">
                  <c:v>113.367712555</c:v>
                </c:pt>
                <c:pt idx="3">
                  <c:v>170.05156883200004</c:v>
                </c:pt>
                <c:pt idx="4">
                  <c:v>226.735425109</c:v>
                </c:pt>
                <c:pt idx="5">
                  <c:v>283.41928138700001</c:v>
                </c:pt>
                <c:pt idx="6">
                  <c:v>340.10313766399975</c:v>
                </c:pt>
                <c:pt idx="7">
                  <c:v>396.78699394199941</c:v>
                </c:pt>
                <c:pt idx="8">
                  <c:v>453.470850219</c:v>
                </c:pt>
                <c:pt idx="9">
                  <c:v>510.15470649600002</c:v>
                </c:pt>
                <c:pt idx="10">
                  <c:v>566.83856277399957</c:v>
                </c:pt>
                <c:pt idx="11">
                  <c:v>623.52241905099959</c:v>
                </c:pt>
                <c:pt idx="12">
                  <c:v>680.20627532799995</c:v>
                </c:pt>
                <c:pt idx="13">
                  <c:v>736.8901316059995</c:v>
                </c:pt>
                <c:pt idx="14">
                  <c:v>793.57398788299997</c:v>
                </c:pt>
                <c:pt idx="15">
                  <c:v>850.25784416099998</c:v>
                </c:pt>
                <c:pt idx="16">
                  <c:v>906.941700438</c:v>
                </c:pt>
                <c:pt idx="17">
                  <c:v>961.45050046499955</c:v>
                </c:pt>
                <c:pt idx="18">
                  <c:v>1015.9593004899996</c:v>
                </c:pt>
                <c:pt idx="19">
                  <c:v>1070.46810052</c:v>
                </c:pt>
                <c:pt idx="20">
                  <c:v>1124.97690055</c:v>
                </c:pt>
                <c:pt idx="21">
                  <c:v>1179.4857005800009</c:v>
                </c:pt>
                <c:pt idx="22">
                  <c:v>1233.9945006</c:v>
                </c:pt>
                <c:pt idx="23">
                  <c:v>1288.5033006299998</c:v>
                </c:pt>
                <c:pt idx="24">
                  <c:v>1343.01210066</c:v>
                </c:pt>
                <c:pt idx="25">
                  <c:v>1397.5209006800001</c:v>
                </c:pt>
                <c:pt idx="26">
                  <c:v>1452.02970071</c:v>
                </c:pt>
                <c:pt idx="27">
                  <c:v>1506.5385007400009</c:v>
                </c:pt>
                <c:pt idx="28">
                  <c:v>1561.04730077</c:v>
                </c:pt>
                <c:pt idx="29">
                  <c:v>1615.5561007900001</c:v>
                </c:pt>
                <c:pt idx="30">
                  <c:v>1670.0649008199991</c:v>
                </c:pt>
                <c:pt idx="31">
                  <c:v>1724.5737008499998</c:v>
                </c:pt>
                <c:pt idx="32">
                  <c:v>1779.08250088</c:v>
                </c:pt>
                <c:pt idx="33">
                  <c:v>1833.5913008999992</c:v>
                </c:pt>
                <c:pt idx="34">
                  <c:v>1888.1001009299998</c:v>
                </c:pt>
                <c:pt idx="35">
                  <c:v>1937.88553258</c:v>
                </c:pt>
                <c:pt idx="36">
                  <c:v>1987.6709642199992</c:v>
                </c:pt>
                <c:pt idx="37">
                  <c:v>2037.4563958599999</c:v>
                </c:pt>
                <c:pt idx="38">
                  <c:v>2087.2418275099999</c:v>
                </c:pt>
                <c:pt idx="39">
                  <c:v>2137.0272591499997</c:v>
                </c:pt>
                <c:pt idx="40">
                  <c:v>2186.81269079</c:v>
                </c:pt>
                <c:pt idx="41">
                  <c:v>2236.5981224400002</c:v>
                </c:pt>
                <c:pt idx="42">
                  <c:v>2286.3835540800019</c:v>
                </c:pt>
                <c:pt idx="43">
                  <c:v>2336.1689857199958</c:v>
                </c:pt>
                <c:pt idx="44">
                  <c:v>2385.9544173700019</c:v>
                </c:pt>
                <c:pt idx="45">
                  <c:v>2435.7398490099981</c:v>
                </c:pt>
                <c:pt idx="46">
                  <c:v>2485.5252806599997</c:v>
                </c:pt>
                <c:pt idx="47">
                  <c:v>2535.3107123000036</c:v>
                </c:pt>
                <c:pt idx="48">
                  <c:v>2585.0961439400012</c:v>
                </c:pt>
                <c:pt idx="49">
                  <c:v>2634.8815755900018</c:v>
                </c:pt>
                <c:pt idx="50">
                  <c:v>2684.6670072299999</c:v>
                </c:pt>
                <c:pt idx="51">
                  <c:v>2734.452438870002</c:v>
                </c:pt>
                <c:pt idx="52">
                  <c:v>2784.2378705199999</c:v>
                </c:pt>
                <c:pt idx="53">
                  <c:v>2834.0233021600002</c:v>
                </c:pt>
                <c:pt idx="54">
                  <c:v>2883.8087338000018</c:v>
                </c:pt>
                <c:pt idx="55">
                  <c:v>2933.5941654499998</c:v>
                </c:pt>
                <c:pt idx="56">
                  <c:v>2983.3795970900019</c:v>
                </c:pt>
                <c:pt idx="57">
                  <c:v>3030.7897482599997</c:v>
                </c:pt>
                <c:pt idx="58">
                  <c:v>3078.1998994299984</c:v>
                </c:pt>
                <c:pt idx="59">
                  <c:v>3125.6100506000002</c:v>
                </c:pt>
                <c:pt idx="60">
                  <c:v>3173.020201769998</c:v>
                </c:pt>
                <c:pt idx="61">
                  <c:v>3220.4303529500025</c:v>
                </c:pt>
                <c:pt idx="62">
                  <c:v>3267.8405041199999</c:v>
                </c:pt>
                <c:pt idx="63">
                  <c:v>3315.2506552899999</c:v>
                </c:pt>
                <c:pt idx="64">
                  <c:v>3362.6608064599982</c:v>
                </c:pt>
                <c:pt idx="65">
                  <c:v>3410.0709576300019</c:v>
                </c:pt>
                <c:pt idx="66">
                  <c:v>3457.4811088000019</c:v>
                </c:pt>
                <c:pt idx="67">
                  <c:v>3504.891259970002</c:v>
                </c:pt>
                <c:pt idx="68">
                  <c:v>3552.3014111400012</c:v>
                </c:pt>
                <c:pt idx="69">
                  <c:v>3599.7115623100012</c:v>
                </c:pt>
                <c:pt idx="70">
                  <c:v>3647.1217134800017</c:v>
                </c:pt>
                <c:pt idx="71">
                  <c:v>3694.5318646599999</c:v>
                </c:pt>
                <c:pt idx="72">
                  <c:v>3741.9420158299999</c:v>
                </c:pt>
                <c:pt idx="73">
                  <c:v>3789.3521670000018</c:v>
                </c:pt>
                <c:pt idx="74">
                  <c:v>3836.7623181700001</c:v>
                </c:pt>
                <c:pt idx="75">
                  <c:v>3884.1724693399997</c:v>
                </c:pt>
                <c:pt idx="76">
                  <c:v>3931.5826205099997</c:v>
                </c:pt>
                <c:pt idx="77">
                  <c:v>3978.9927716800012</c:v>
                </c:pt>
                <c:pt idx="78">
                  <c:v>4026.4029228500012</c:v>
                </c:pt>
                <c:pt idx="79">
                  <c:v>4073.8130740200017</c:v>
                </c:pt>
                <c:pt idx="80">
                  <c:v>4121.2232251900004</c:v>
                </c:pt>
                <c:pt idx="81">
                  <c:v>4168.6333763600005</c:v>
                </c:pt>
                <c:pt idx="82">
                  <c:v>4216.0435275400005</c:v>
                </c:pt>
                <c:pt idx="83">
                  <c:v>4263.4536787100005</c:v>
                </c:pt>
                <c:pt idx="84">
                  <c:v>4310.8638298800024</c:v>
                </c:pt>
                <c:pt idx="85">
                  <c:v>4358.2739810499997</c:v>
                </c:pt>
                <c:pt idx="86">
                  <c:v>4405.6841322200007</c:v>
                </c:pt>
                <c:pt idx="87">
                  <c:v>4453.0942833900008</c:v>
                </c:pt>
                <c:pt idx="88">
                  <c:v>4500.5044345600045</c:v>
                </c:pt>
                <c:pt idx="89">
                  <c:v>4547.9145857299991</c:v>
                </c:pt>
                <c:pt idx="90">
                  <c:v>4595.3247369000001</c:v>
                </c:pt>
                <c:pt idx="91">
                  <c:v>4642.7348880699992</c:v>
                </c:pt>
                <c:pt idx="92">
                  <c:v>4690.1450392400002</c:v>
                </c:pt>
                <c:pt idx="93">
                  <c:v>4737.5551904200038</c:v>
                </c:pt>
                <c:pt idx="94">
                  <c:v>4785.7512626100024</c:v>
                </c:pt>
                <c:pt idx="95">
                  <c:v>4833.9473348099991</c:v>
                </c:pt>
                <c:pt idx="96">
                  <c:v>4882.1434070100004</c:v>
                </c:pt>
                <c:pt idx="97">
                  <c:v>4930.3394792100007</c:v>
                </c:pt>
                <c:pt idx="98">
                  <c:v>4978.5355514100002</c:v>
                </c:pt>
                <c:pt idx="99">
                  <c:v>5026.7316236100014</c:v>
                </c:pt>
                <c:pt idx="100">
                  <c:v>5074.9276958100008</c:v>
                </c:pt>
                <c:pt idx="101">
                  <c:v>5123.1237680100003</c:v>
                </c:pt>
                <c:pt idx="102">
                  <c:v>5171.3198402100006</c:v>
                </c:pt>
                <c:pt idx="103">
                  <c:v>5219.5159124100001</c:v>
                </c:pt>
                <c:pt idx="104">
                  <c:v>5267.7119846100004</c:v>
                </c:pt>
                <c:pt idx="105">
                  <c:v>5315.9080568099998</c:v>
                </c:pt>
                <c:pt idx="106">
                  <c:v>5364.1041290100038</c:v>
                </c:pt>
                <c:pt idx="107">
                  <c:v>5412.3002012100014</c:v>
                </c:pt>
                <c:pt idx="108">
                  <c:v>5460.4962734100036</c:v>
                </c:pt>
                <c:pt idx="109">
                  <c:v>5508.6923456100003</c:v>
                </c:pt>
                <c:pt idx="110">
                  <c:v>5556.8884178099997</c:v>
                </c:pt>
                <c:pt idx="111">
                  <c:v>5605.0844900099992</c:v>
                </c:pt>
                <c:pt idx="112">
                  <c:v>5653.2805622100004</c:v>
                </c:pt>
                <c:pt idx="113">
                  <c:v>5701.4766344000036</c:v>
                </c:pt>
                <c:pt idx="114">
                  <c:v>5749.6727066000003</c:v>
                </c:pt>
                <c:pt idx="115">
                  <c:v>5797.8687788000007</c:v>
                </c:pt>
                <c:pt idx="116">
                  <c:v>5846.0648510000001</c:v>
                </c:pt>
                <c:pt idx="117">
                  <c:v>5894.2609232000004</c:v>
                </c:pt>
                <c:pt idx="118">
                  <c:v>5942.4569954000035</c:v>
                </c:pt>
                <c:pt idx="119">
                  <c:v>5990.6530676000002</c:v>
                </c:pt>
                <c:pt idx="120">
                  <c:v>6038.8491398000024</c:v>
                </c:pt>
                <c:pt idx="121">
                  <c:v>6087.045212</c:v>
                </c:pt>
                <c:pt idx="122">
                  <c:v>6135.2412842000003</c:v>
                </c:pt>
                <c:pt idx="123">
                  <c:v>6183.4373563999961</c:v>
                </c:pt>
                <c:pt idx="124">
                  <c:v>6231.6334286000001</c:v>
                </c:pt>
                <c:pt idx="125">
                  <c:v>6279.8295008000014</c:v>
                </c:pt>
                <c:pt idx="126">
                  <c:v>6328.0255730000035</c:v>
                </c:pt>
                <c:pt idx="127">
                  <c:v>6376.2216452000002</c:v>
                </c:pt>
                <c:pt idx="128">
                  <c:v>6426.3585524500004</c:v>
                </c:pt>
                <c:pt idx="129">
                  <c:v>6476.4954597000005</c:v>
                </c:pt>
                <c:pt idx="130">
                  <c:v>6526.6323669500034</c:v>
                </c:pt>
                <c:pt idx="131">
                  <c:v>6576.7692742100044</c:v>
                </c:pt>
                <c:pt idx="132">
                  <c:v>6626.9061814600036</c:v>
                </c:pt>
                <c:pt idx="133">
                  <c:v>6677.0430887099992</c:v>
                </c:pt>
                <c:pt idx="134">
                  <c:v>6727.1799959600003</c:v>
                </c:pt>
                <c:pt idx="135">
                  <c:v>6777.3169032100004</c:v>
                </c:pt>
                <c:pt idx="136">
                  <c:v>6827.4538104700005</c:v>
                </c:pt>
                <c:pt idx="137">
                  <c:v>6877.5907177199997</c:v>
                </c:pt>
                <c:pt idx="138">
                  <c:v>6927.7276249700044</c:v>
                </c:pt>
                <c:pt idx="139">
                  <c:v>6977.86453222</c:v>
                </c:pt>
                <c:pt idx="140">
                  <c:v>7028.0014394800037</c:v>
                </c:pt>
                <c:pt idx="141">
                  <c:v>7078.1383467299993</c:v>
                </c:pt>
                <c:pt idx="142">
                  <c:v>7128.2752539799994</c:v>
                </c:pt>
                <c:pt idx="143">
                  <c:v>7178.4121612300014</c:v>
                </c:pt>
                <c:pt idx="144">
                  <c:v>7228.5490684800034</c:v>
                </c:pt>
                <c:pt idx="145">
                  <c:v>7278.6859757400007</c:v>
                </c:pt>
                <c:pt idx="146">
                  <c:v>7328.8228829900008</c:v>
                </c:pt>
                <c:pt idx="147">
                  <c:v>7378.9597902399955</c:v>
                </c:pt>
                <c:pt idx="148">
                  <c:v>7429.0966974900002</c:v>
                </c:pt>
                <c:pt idx="149">
                  <c:v>7479.2336047500003</c:v>
                </c:pt>
                <c:pt idx="150">
                  <c:v>7529.3705120000004</c:v>
                </c:pt>
                <c:pt idx="151">
                  <c:v>7579.5074192499997</c:v>
                </c:pt>
                <c:pt idx="152">
                  <c:v>7629.6443265000034</c:v>
                </c:pt>
                <c:pt idx="153">
                  <c:v>7679.7812337500036</c:v>
                </c:pt>
                <c:pt idx="154">
                  <c:v>7729.91814101</c:v>
                </c:pt>
                <c:pt idx="155">
                  <c:v>7780.0550482600001</c:v>
                </c:pt>
                <c:pt idx="156">
                  <c:v>7830.1919555100003</c:v>
                </c:pt>
                <c:pt idx="157">
                  <c:v>7880.3288627600004</c:v>
                </c:pt>
                <c:pt idx="158">
                  <c:v>7930.4657700100006</c:v>
                </c:pt>
                <c:pt idx="159">
                  <c:v>7980.6026772700034</c:v>
                </c:pt>
                <c:pt idx="160">
                  <c:v>8030.7395845200008</c:v>
                </c:pt>
                <c:pt idx="161">
                  <c:v>8080.8764917700037</c:v>
                </c:pt>
                <c:pt idx="162">
                  <c:v>8131.0133990200002</c:v>
                </c:pt>
                <c:pt idx="163">
                  <c:v>8181.1503062800002</c:v>
                </c:pt>
                <c:pt idx="164">
                  <c:v>8231.2872135300004</c:v>
                </c:pt>
                <c:pt idx="165">
                  <c:v>8281.4241207799951</c:v>
                </c:pt>
                <c:pt idx="166">
                  <c:v>8331.5610280300007</c:v>
                </c:pt>
                <c:pt idx="167">
                  <c:v>8381.6979352799917</c:v>
                </c:pt>
                <c:pt idx="168">
                  <c:v>8431.8348425400072</c:v>
                </c:pt>
                <c:pt idx="169">
                  <c:v>8481.9717497900001</c:v>
                </c:pt>
                <c:pt idx="170">
                  <c:v>8532.1086570400003</c:v>
                </c:pt>
                <c:pt idx="171">
                  <c:v>8582.2455642900004</c:v>
                </c:pt>
                <c:pt idx="172">
                  <c:v>8632.3824715400006</c:v>
                </c:pt>
                <c:pt idx="173">
                  <c:v>8682.5193787999997</c:v>
                </c:pt>
                <c:pt idx="174">
                  <c:v>8732.6562860499926</c:v>
                </c:pt>
                <c:pt idx="175">
                  <c:v>8782.7931933</c:v>
                </c:pt>
                <c:pt idx="176">
                  <c:v>8832.9301005500001</c:v>
                </c:pt>
                <c:pt idx="177">
                  <c:v>8883.0670078099993</c:v>
                </c:pt>
                <c:pt idx="178">
                  <c:v>8933.2039150599994</c:v>
                </c:pt>
                <c:pt idx="179">
                  <c:v>8983.3408223099996</c:v>
                </c:pt>
                <c:pt idx="180">
                  <c:v>9033.4777295599924</c:v>
                </c:pt>
                <c:pt idx="181">
                  <c:v>9083.6146368099999</c:v>
                </c:pt>
                <c:pt idx="182">
                  <c:v>9137.4492024100073</c:v>
                </c:pt>
                <c:pt idx="183">
                  <c:v>9191.2837680100147</c:v>
                </c:pt>
                <c:pt idx="184">
                  <c:v>9245.1183336099893</c:v>
                </c:pt>
                <c:pt idx="185">
                  <c:v>9298.9528992099895</c:v>
                </c:pt>
                <c:pt idx="186">
                  <c:v>9352.7874648100078</c:v>
                </c:pt>
                <c:pt idx="187">
                  <c:v>9406.6220304100007</c:v>
                </c:pt>
                <c:pt idx="188">
                  <c:v>9460.4565960099935</c:v>
                </c:pt>
                <c:pt idx="189">
                  <c:v>9514.2911616099991</c:v>
                </c:pt>
                <c:pt idx="190">
                  <c:v>9568.1257272099992</c:v>
                </c:pt>
                <c:pt idx="191">
                  <c:v>9621.9602928099994</c:v>
                </c:pt>
                <c:pt idx="192">
                  <c:v>9675.7948584100104</c:v>
                </c:pt>
                <c:pt idx="193">
                  <c:v>9729.6294240099996</c:v>
                </c:pt>
                <c:pt idx="194">
                  <c:v>9783.4639896099852</c:v>
                </c:pt>
                <c:pt idx="195">
                  <c:v>9837.2985552099999</c:v>
                </c:pt>
                <c:pt idx="196">
                  <c:v>9891.1331208100073</c:v>
                </c:pt>
                <c:pt idx="197">
                  <c:v>9944.9676864099893</c:v>
                </c:pt>
                <c:pt idx="198">
                  <c:v>9998.8022520100076</c:v>
                </c:pt>
                <c:pt idx="199">
                  <c:v>10052.6368176</c:v>
                </c:pt>
                <c:pt idx="200">
                  <c:v>10106.471383199992</c:v>
                </c:pt>
                <c:pt idx="201">
                  <c:v>10160.3059488</c:v>
                </c:pt>
                <c:pt idx="202">
                  <c:v>10214.1405144</c:v>
                </c:pt>
                <c:pt idx="203">
                  <c:v>10267.975079999991</c:v>
                </c:pt>
                <c:pt idx="204">
                  <c:v>10321.809645599997</c:v>
                </c:pt>
                <c:pt idx="205">
                  <c:v>10375.644211200008</c:v>
                </c:pt>
                <c:pt idx="206">
                  <c:v>10429.478776800002</c:v>
                </c:pt>
                <c:pt idx="207">
                  <c:v>10483.313342400004</c:v>
                </c:pt>
                <c:pt idx="208">
                  <c:v>10537.147908000004</c:v>
                </c:pt>
                <c:pt idx="209">
                  <c:v>10590.982473599999</c:v>
                </c:pt>
                <c:pt idx="210">
                  <c:v>10644.817039199992</c:v>
                </c:pt>
                <c:pt idx="211">
                  <c:v>10698.651604799992</c:v>
                </c:pt>
                <c:pt idx="212">
                  <c:v>10752.486170399992</c:v>
                </c:pt>
                <c:pt idx="213">
                  <c:v>10806.320736</c:v>
                </c:pt>
                <c:pt idx="214">
                  <c:v>10860.155301599993</c:v>
                </c:pt>
                <c:pt idx="215">
                  <c:v>10913.9898672</c:v>
                </c:pt>
                <c:pt idx="216">
                  <c:v>10967.824432800007</c:v>
                </c:pt>
                <c:pt idx="217">
                  <c:v>11021.658998399997</c:v>
                </c:pt>
                <c:pt idx="218">
                  <c:v>11075.493564</c:v>
                </c:pt>
                <c:pt idx="219">
                  <c:v>11129.328129599991</c:v>
                </c:pt>
                <c:pt idx="220">
                  <c:v>11183.162695200001</c:v>
                </c:pt>
                <c:pt idx="221">
                  <c:v>11236.997260800004</c:v>
                </c:pt>
                <c:pt idx="222">
                  <c:v>11290.831826400001</c:v>
                </c:pt>
                <c:pt idx="223">
                  <c:v>11344.666391999992</c:v>
                </c:pt>
                <c:pt idx="224">
                  <c:v>11398.500957599999</c:v>
                </c:pt>
                <c:pt idx="225">
                  <c:v>11452.335523199992</c:v>
                </c:pt>
                <c:pt idx="226">
                  <c:v>11504.804053399999</c:v>
                </c:pt>
                <c:pt idx="227">
                  <c:v>11557.2725837</c:v>
                </c:pt>
                <c:pt idx="228">
                  <c:v>11609.7411139</c:v>
                </c:pt>
                <c:pt idx="229">
                  <c:v>11662.209644099999</c:v>
                </c:pt>
                <c:pt idx="230">
                  <c:v>11714.678174299992</c:v>
                </c:pt>
                <c:pt idx="231">
                  <c:v>11767.1467046</c:v>
                </c:pt>
                <c:pt idx="232">
                  <c:v>11819.6152348</c:v>
                </c:pt>
                <c:pt idx="233">
                  <c:v>11872.083764999999</c:v>
                </c:pt>
                <c:pt idx="234">
                  <c:v>11924.5522953</c:v>
                </c:pt>
                <c:pt idx="235">
                  <c:v>11977.0208255</c:v>
                </c:pt>
                <c:pt idx="236">
                  <c:v>12029.4893557</c:v>
                </c:pt>
                <c:pt idx="237">
                  <c:v>12081.957885899992</c:v>
                </c:pt>
                <c:pt idx="238">
                  <c:v>12134.4264162</c:v>
                </c:pt>
                <c:pt idx="239">
                  <c:v>12186.8949464</c:v>
                </c:pt>
                <c:pt idx="240">
                  <c:v>12239.3634766</c:v>
                </c:pt>
                <c:pt idx="241">
                  <c:v>12291.8320069</c:v>
                </c:pt>
                <c:pt idx="242">
                  <c:v>12344.3005371</c:v>
                </c:pt>
                <c:pt idx="243">
                  <c:v>12396.769067300007</c:v>
                </c:pt>
                <c:pt idx="244">
                  <c:v>12449.237597500007</c:v>
                </c:pt>
                <c:pt idx="245">
                  <c:v>12501.7061278</c:v>
                </c:pt>
                <c:pt idx="246">
                  <c:v>12554.174658000007</c:v>
                </c:pt>
                <c:pt idx="247">
                  <c:v>12606.643188200007</c:v>
                </c:pt>
                <c:pt idx="248">
                  <c:v>12659.111718500008</c:v>
                </c:pt>
                <c:pt idx="249">
                  <c:v>12711.580248700007</c:v>
                </c:pt>
                <c:pt idx="250">
                  <c:v>12764.048778900007</c:v>
                </c:pt>
                <c:pt idx="251">
                  <c:v>12816.5173091</c:v>
                </c:pt>
                <c:pt idx="252">
                  <c:v>12868.985839399991</c:v>
                </c:pt>
                <c:pt idx="253">
                  <c:v>12921.454369599995</c:v>
                </c:pt>
                <c:pt idx="254">
                  <c:v>12973.9228998</c:v>
                </c:pt>
                <c:pt idx="255">
                  <c:v>13026.3914301</c:v>
                </c:pt>
                <c:pt idx="256">
                  <c:v>13078.859960299991</c:v>
                </c:pt>
                <c:pt idx="257">
                  <c:v>13131.3284905</c:v>
                </c:pt>
                <c:pt idx="258">
                  <c:v>13183.7970207</c:v>
                </c:pt>
                <c:pt idx="259">
                  <c:v>13236.265551</c:v>
                </c:pt>
                <c:pt idx="260">
                  <c:v>13288.734081200007</c:v>
                </c:pt>
                <c:pt idx="261">
                  <c:v>13341.2026114</c:v>
                </c:pt>
                <c:pt idx="262">
                  <c:v>13393.6711416</c:v>
                </c:pt>
                <c:pt idx="263">
                  <c:v>13446.1396719</c:v>
                </c:pt>
                <c:pt idx="264">
                  <c:v>13498.608202100007</c:v>
                </c:pt>
                <c:pt idx="265">
                  <c:v>13551.0767323</c:v>
                </c:pt>
                <c:pt idx="266">
                  <c:v>13603.545262600002</c:v>
                </c:pt>
                <c:pt idx="267">
                  <c:v>13656.013792800008</c:v>
                </c:pt>
                <c:pt idx="268">
                  <c:v>13708.482322999997</c:v>
                </c:pt>
                <c:pt idx="269">
                  <c:v>13754.452139599989</c:v>
                </c:pt>
                <c:pt idx="270">
                  <c:v>13800.4219562</c:v>
                </c:pt>
                <c:pt idx="271">
                  <c:v>13846.391772800007</c:v>
                </c:pt>
                <c:pt idx="272">
                  <c:v>13892.361589300001</c:v>
                </c:pt>
                <c:pt idx="273">
                  <c:v>13938.3314059</c:v>
                </c:pt>
                <c:pt idx="274">
                  <c:v>13984.3012225</c:v>
                </c:pt>
                <c:pt idx="275">
                  <c:v>14030.2710391</c:v>
                </c:pt>
                <c:pt idx="276">
                  <c:v>14076.240855700007</c:v>
                </c:pt>
                <c:pt idx="277">
                  <c:v>14122.210672300007</c:v>
                </c:pt>
                <c:pt idx="278">
                  <c:v>14168.18048880001</c:v>
                </c:pt>
                <c:pt idx="279">
                  <c:v>14214.150305399999</c:v>
                </c:pt>
                <c:pt idx="280">
                  <c:v>14260.120122</c:v>
                </c:pt>
                <c:pt idx="281">
                  <c:v>14306.089938599995</c:v>
                </c:pt>
                <c:pt idx="282">
                  <c:v>14352.0597552</c:v>
                </c:pt>
                <c:pt idx="283">
                  <c:v>14398.029571800007</c:v>
                </c:pt>
                <c:pt idx="284">
                  <c:v>14443.999388300002</c:v>
                </c:pt>
                <c:pt idx="285">
                  <c:v>14489.969204899999</c:v>
                </c:pt>
                <c:pt idx="286">
                  <c:v>14535.9390215</c:v>
                </c:pt>
                <c:pt idx="287">
                  <c:v>14581.9088381</c:v>
                </c:pt>
                <c:pt idx="288">
                  <c:v>14627.878654699991</c:v>
                </c:pt>
                <c:pt idx="289">
                  <c:v>14673.848471200004</c:v>
                </c:pt>
                <c:pt idx="290">
                  <c:v>14719.818287800004</c:v>
                </c:pt>
                <c:pt idx="291">
                  <c:v>14765.788104400001</c:v>
                </c:pt>
                <c:pt idx="292">
                  <c:v>14811.757920999993</c:v>
                </c:pt>
                <c:pt idx="293">
                  <c:v>14857.7277376</c:v>
                </c:pt>
                <c:pt idx="294">
                  <c:v>14903.6975542</c:v>
                </c:pt>
                <c:pt idx="295">
                  <c:v>14949.667370700001</c:v>
                </c:pt>
                <c:pt idx="296">
                  <c:v>14995.637187300004</c:v>
                </c:pt>
                <c:pt idx="297">
                  <c:v>15041.607003900001</c:v>
                </c:pt>
                <c:pt idx="298">
                  <c:v>15087.576820499993</c:v>
                </c:pt>
                <c:pt idx="299">
                  <c:v>15133.5466371</c:v>
                </c:pt>
                <c:pt idx="300">
                  <c:v>15179.516453599999</c:v>
                </c:pt>
                <c:pt idx="301">
                  <c:v>15225.486270199999</c:v>
                </c:pt>
                <c:pt idx="302">
                  <c:v>15271.456086800001</c:v>
                </c:pt>
                <c:pt idx="303">
                  <c:v>15317.425903399993</c:v>
                </c:pt>
                <c:pt idx="304">
                  <c:v>15363.395719999993</c:v>
                </c:pt>
                <c:pt idx="305">
                  <c:v>15409.365536599991</c:v>
                </c:pt>
                <c:pt idx="306">
                  <c:v>15455.335353099992</c:v>
                </c:pt>
                <c:pt idx="307">
                  <c:v>15501.305169699985</c:v>
                </c:pt>
                <c:pt idx="308">
                  <c:v>15547.274986300004</c:v>
                </c:pt>
                <c:pt idx="309">
                  <c:v>15593.24480290001</c:v>
                </c:pt>
                <c:pt idx="310">
                  <c:v>15639.2146195</c:v>
                </c:pt>
                <c:pt idx="311">
                  <c:v>15685.184436100008</c:v>
                </c:pt>
                <c:pt idx="312">
                  <c:v>15731.154252600007</c:v>
                </c:pt>
                <c:pt idx="313">
                  <c:v>15777.124069200006</c:v>
                </c:pt>
                <c:pt idx="314">
                  <c:v>15823.093885800006</c:v>
                </c:pt>
                <c:pt idx="315">
                  <c:v>15865.336517199999</c:v>
                </c:pt>
                <c:pt idx="316">
                  <c:v>15907.5791486</c:v>
                </c:pt>
                <c:pt idx="317">
                  <c:v>15949.82178</c:v>
                </c:pt>
                <c:pt idx="318">
                  <c:v>15992.064411300007</c:v>
                </c:pt>
                <c:pt idx="319">
                  <c:v>16034.3070427</c:v>
                </c:pt>
                <c:pt idx="320">
                  <c:v>16076.549674100002</c:v>
                </c:pt>
                <c:pt idx="321">
                  <c:v>16118.792305499999</c:v>
                </c:pt>
                <c:pt idx="322">
                  <c:v>16161.0349369</c:v>
                </c:pt>
                <c:pt idx="323">
                  <c:v>16203.277568300007</c:v>
                </c:pt>
                <c:pt idx="324">
                  <c:v>16245.520199699993</c:v>
                </c:pt>
                <c:pt idx="325">
                  <c:v>16287.762831100004</c:v>
                </c:pt>
                <c:pt idx="326">
                  <c:v>16330.0054624</c:v>
                </c:pt>
                <c:pt idx="327">
                  <c:v>16372.248093800004</c:v>
                </c:pt>
                <c:pt idx="328">
                  <c:v>16414.490725200019</c:v>
                </c:pt>
                <c:pt idx="329">
                  <c:v>16456.733356600002</c:v>
                </c:pt>
                <c:pt idx="330">
                  <c:v>16498.975987999998</c:v>
                </c:pt>
                <c:pt idx="331">
                  <c:v>16541.218619399984</c:v>
                </c:pt>
                <c:pt idx="332">
                  <c:v>16583.461250799999</c:v>
                </c:pt>
                <c:pt idx="333">
                  <c:v>16625.703882200025</c:v>
                </c:pt>
                <c:pt idx="334">
                  <c:v>16667.946513499999</c:v>
                </c:pt>
                <c:pt idx="335">
                  <c:v>16710.1891449</c:v>
                </c:pt>
                <c:pt idx="336">
                  <c:v>16752.431776299996</c:v>
                </c:pt>
                <c:pt idx="337">
                  <c:v>16794.6744077</c:v>
                </c:pt>
                <c:pt idx="338">
                  <c:v>16836.917039100001</c:v>
                </c:pt>
                <c:pt idx="339">
                  <c:v>16879.159670499968</c:v>
                </c:pt>
                <c:pt idx="340">
                  <c:v>16921.402301900001</c:v>
                </c:pt>
                <c:pt idx="341">
                  <c:v>16963.644933299998</c:v>
                </c:pt>
                <c:pt idx="342">
                  <c:v>17005.887564600001</c:v>
                </c:pt>
                <c:pt idx="343">
                  <c:v>17048.130195999998</c:v>
                </c:pt>
                <c:pt idx="344">
                  <c:v>17090.372827399984</c:v>
                </c:pt>
                <c:pt idx="345">
                  <c:v>17132.615458799992</c:v>
                </c:pt>
                <c:pt idx="346">
                  <c:v>17174.858090199999</c:v>
                </c:pt>
                <c:pt idx="347">
                  <c:v>17217.1007216</c:v>
                </c:pt>
                <c:pt idx="348">
                  <c:v>17259.343353</c:v>
                </c:pt>
                <c:pt idx="349">
                  <c:v>17301.585984400019</c:v>
                </c:pt>
                <c:pt idx="350">
                  <c:v>17343.828615700015</c:v>
                </c:pt>
                <c:pt idx="351">
                  <c:v>17386.071247099986</c:v>
                </c:pt>
                <c:pt idx="352">
                  <c:v>17428.313878499986</c:v>
                </c:pt>
                <c:pt idx="353">
                  <c:v>17470.556509899987</c:v>
                </c:pt>
                <c:pt idx="354">
                  <c:v>17512.799141300002</c:v>
                </c:pt>
                <c:pt idx="355">
                  <c:v>17555.041772699999</c:v>
                </c:pt>
                <c:pt idx="356">
                  <c:v>17597.284404100024</c:v>
                </c:pt>
                <c:pt idx="357">
                  <c:v>17639.527035499999</c:v>
                </c:pt>
                <c:pt idx="358">
                  <c:v>17681.769666799992</c:v>
                </c:pt>
                <c:pt idx="359">
                  <c:v>17724.012298199996</c:v>
                </c:pt>
                <c:pt idx="360">
                  <c:v>17766.2549296</c:v>
                </c:pt>
                <c:pt idx="361">
                  <c:v>17808.497561</c:v>
                </c:pt>
                <c:pt idx="362">
                  <c:v>17849.508386500005</c:v>
                </c:pt>
                <c:pt idx="363">
                  <c:v>17890.519211999974</c:v>
                </c:pt>
                <c:pt idx="364">
                  <c:v>17931.530037499986</c:v>
                </c:pt>
                <c:pt idx="365">
                  <c:v>17972.540862999998</c:v>
                </c:pt>
                <c:pt idx="366">
                  <c:v>18013.5516885</c:v>
                </c:pt>
                <c:pt idx="367">
                  <c:v>18054.562514000001</c:v>
                </c:pt>
                <c:pt idx="368">
                  <c:v>18095.573339499992</c:v>
                </c:pt>
                <c:pt idx="369">
                  <c:v>18136.584164899999</c:v>
                </c:pt>
                <c:pt idx="370">
                  <c:v>18177.594990400001</c:v>
                </c:pt>
                <c:pt idx="371">
                  <c:v>18218.605815899999</c:v>
                </c:pt>
                <c:pt idx="372">
                  <c:v>18259.616641399982</c:v>
                </c:pt>
                <c:pt idx="373">
                  <c:v>18300.627466899987</c:v>
                </c:pt>
                <c:pt idx="374">
                  <c:v>18341.638292399992</c:v>
                </c:pt>
                <c:pt idx="375">
                  <c:v>18382.649117899986</c:v>
                </c:pt>
                <c:pt idx="376">
                  <c:v>18423.659943399976</c:v>
                </c:pt>
                <c:pt idx="377">
                  <c:v>18464.670768899981</c:v>
                </c:pt>
                <c:pt idx="378">
                  <c:v>18505.681594400001</c:v>
                </c:pt>
                <c:pt idx="379">
                  <c:v>18546.692419899984</c:v>
                </c:pt>
                <c:pt idx="380">
                  <c:v>18587.7032454</c:v>
                </c:pt>
                <c:pt idx="381">
                  <c:v>18628.714070899987</c:v>
                </c:pt>
                <c:pt idx="382">
                  <c:v>18669.724896399999</c:v>
                </c:pt>
                <c:pt idx="383">
                  <c:v>18710.7357218</c:v>
                </c:pt>
                <c:pt idx="384">
                  <c:v>18751.746547299997</c:v>
                </c:pt>
                <c:pt idx="385">
                  <c:v>18792.757372799999</c:v>
                </c:pt>
                <c:pt idx="386">
                  <c:v>18833.768198300015</c:v>
                </c:pt>
                <c:pt idx="387">
                  <c:v>18874.779023800002</c:v>
                </c:pt>
                <c:pt idx="388">
                  <c:v>18915.789849299999</c:v>
                </c:pt>
                <c:pt idx="389">
                  <c:v>18956.800674799997</c:v>
                </c:pt>
                <c:pt idx="390">
                  <c:v>18997.811500299984</c:v>
                </c:pt>
                <c:pt idx="391">
                  <c:v>19038.8223258</c:v>
                </c:pt>
                <c:pt idx="392">
                  <c:v>19079.833151299998</c:v>
                </c:pt>
                <c:pt idx="393">
                  <c:v>19120.843976799992</c:v>
                </c:pt>
                <c:pt idx="394">
                  <c:v>19161.8548023</c:v>
                </c:pt>
                <c:pt idx="395">
                  <c:v>19202.865627800002</c:v>
                </c:pt>
                <c:pt idx="396">
                  <c:v>19243.876453199999</c:v>
                </c:pt>
                <c:pt idx="397">
                  <c:v>19284.8872787</c:v>
                </c:pt>
                <c:pt idx="398">
                  <c:v>19325.89810420002</c:v>
                </c:pt>
                <c:pt idx="399">
                  <c:v>19366.908929699999</c:v>
                </c:pt>
                <c:pt idx="400">
                  <c:v>19407.919755200001</c:v>
                </c:pt>
                <c:pt idx="401">
                  <c:v>19448.930580699998</c:v>
                </c:pt>
                <c:pt idx="402">
                  <c:v>19489.941406200014</c:v>
                </c:pt>
                <c:pt idx="403">
                  <c:v>19530.952231700001</c:v>
                </c:pt>
                <c:pt idx="404">
                  <c:v>19571.963057199999</c:v>
                </c:pt>
                <c:pt idx="405">
                  <c:v>19612.973882700029</c:v>
                </c:pt>
                <c:pt idx="406">
                  <c:v>19653.98470820002</c:v>
                </c:pt>
                <c:pt idx="407">
                  <c:v>19694.995533699999</c:v>
                </c:pt>
                <c:pt idx="408">
                  <c:v>19736.006359200001</c:v>
                </c:pt>
                <c:pt idx="409">
                  <c:v>19777.01718470002</c:v>
                </c:pt>
                <c:pt idx="410">
                  <c:v>19818.028010099999</c:v>
                </c:pt>
                <c:pt idx="411">
                  <c:v>19859.038835600015</c:v>
                </c:pt>
                <c:pt idx="412">
                  <c:v>19900.049661100002</c:v>
                </c:pt>
                <c:pt idx="413">
                  <c:v>19941.060486599999</c:v>
                </c:pt>
                <c:pt idx="414">
                  <c:v>19982.071312100001</c:v>
                </c:pt>
                <c:pt idx="415">
                  <c:v>20023.082137599999</c:v>
                </c:pt>
                <c:pt idx="416">
                  <c:v>20064.0929631</c:v>
                </c:pt>
                <c:pt idx="417">
                  <c:v>20105.103788600001</c:v>
                </c:pt>
                <c:pt idx="418">
                  <c:v>20146.114614099992</c:v>
                </c:pt>
                <c:pt idx="419">
                  <c:v>20187.1254396</c:v>
                </c:pt>
                <c:pt idx="420">
                  <c:v>20228.136265100002</c:v>
                </c:pt>
                <c:pt idx="421">
                  <c:v>20269.147090600014</c:v>
                </c:pt>
                <c:pt idx="422">
                  <c:v>20310.157916099986</c:v>
                </c:pt>
                <c:pt idx="423">
                  <c:v>20351.168741599999</c:v>
                </c:pt>
                <c:pt idx="424">
                  <c:v>20392.179566999956</c:v>
                </c:pt>
                <c:pt idx="425">
                  <c:v>20433.190392500001</c:v>
                </c:pt>
                <c:pt idx="426">
                  <c:v>20474.201217999984</c:v>
                </c:pt>
                <c:pt idx="427">
                  <c:v>20515.2120435</c:v>
                </c:pt>
                <c:pt idx="428">
                  <c:v>20556.222869000001</c:v>
                </c:pt>
                <c:pt idx="429">
                  <c:v>20597.233694499999</c:v>
                </c:pt>
                <c:pt idx="430">
                  <c:v>20638.24452</c:v>
                </c:pt>
                <c:pt idx="431">
                  <c:v>20679.255345500005</c:v>
                </c:pt>
                <c:pt idx="432">
                  <c:v>20720.266170999999</c:v>
                </c:pt>
                <c:pt idx="433">
                  <c:v>20761.276996500001</c:v>
                </c:pt>
                <c:pt idx="434">
                  <c:v>20802.28782200002</c:v>
                </c:pt>
                <c:pt idx="435">
                  <c:v>20843.2986475</c:v>
                </c:pt>
                <c:pt idx="436">
                  <c:v>20884.309472999987</c:v>
                </c:pt>
                <c:pt idx="437">
                  <c:v>20925.320298400002</c:v>
                </c:pt>
                <c:pt idx="438">
                  <c:v>20966.3311239</c:v>
                </c:pt>
              </c:numCache>
            </c:numRef>
          </c:xVal>
          <c:yVal>
            <c:numRef>
              <c:f>Z!$O$2:$O$440</c:f>
              <c:numCache>
                <c:formatCode>General</c:formatCode>
                <c:ptCount val="4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-4.8910818181818192E-5</c:v>
                </c:pt>
                <c:pt idx="13">
                  <c:v>-5.8243990909090924E-4</c:v>
                </c:pt>
                <c:pt idx="14">
                  <c:v>-7.5694990909091001E-4</c:v>
                </c:pt>
                <c:pt idx="15">
                  <c:v>-1.7471953636363647E-3</c:v>
                </c:pt>
                <c:pt idx="16">
                  <c:v>-5.0751135454545487E-3</c:v>
                </c:pt>
                <c:pt idx="17">
                  <c:v>-8.1090317272727273E-3</c:v>
                </c:pt>
                <c:pt idx="18">
                  <c:v>-9.3681680909090993E-3</c:v>
                </c:pt>
                <c:pt idx="19">
                  <c:v>-1.0853968090909091E-2</c:v>
                </c:pt>
                <c:pt idx="20">
                  <c:v>-1.1102499000000009E-2</c:v>
                </c:pt>
                <c:pt idx="21">
                  <c:v>-1.2652371727272727E-2</c:v>
                </c:pt>
                <c:pt idx="22">
                  <c:v>-1.4776799E-2</c:v>
                </c:pt>
                <c:pt idx="23">
                  <c:v>-1.9083042727272726E-2</c:v>
                </c:pt>
                <c:pt idx="24">
                  <c:v>-2.192406818181819E-2</c:v>
                </c:pt>
                <c:pt idx="25">
                  <c:v>-2.5333430909090914E-2</c:v>
                </c:pt>
                <c:pt idx="26">
                  <c:v>-2.7519412727272756E-2</c:v>
                </c:pt>
                <c:pt idx="27">
                  <c:v>-2.2987103636363665E-2</c:v>
                </c:pt>
                <c:pt idx="28">
                  <c:v>-1.9462688181818195E-2</c:v>
                </c:pt>
                <c:pt idx="29">
                  <c:v>-2.1255079090909092E-2</c:v>
                </c:pt>
                <c:pt idx="30">
                  <c:v>-2.2712597272727272E-2</c:v>
                </c:pt>
                <c:pt idx="31">
                  <c:v>-2.5185748181818207E-2</c:v>
                </c:pt>
                <c:pt idx="32">
                  <c:v>-2.8265784545454545E-2</c:v>
                </c:pt>
                <c:pt idx="33">
                  <c:v>-2.965407545454548E-2</c:v>
                </c:pt>
                <c:pt idx="34">
                  <c:v>-2.7458375454545499E-2</c:v>
                </c:pt>
                <c:pt idx="35">
                  <c:v>-2.5566039090909078E-2</c:v>
                </c:pt>
                <c:pt idx="36">
                  <c:v>-2.3491448181818201E-2</c:v>
                </c:pt>
                <c:pt idx="37">
                  <c:v>-2.2585120909090924E-2</c:v>
                </c:pt>
                <c:pt idx="38">
                  <c:v>-2.7520493636363639E-2</c:v>
                </c:pt>
                <c:pt idx="39">
                  <c:v>-3.1472536363636366E-2</c:v>
                </c:pt>
                <c:pt idx="40">
                  <c:v>-2.8957980000000005E-2</c:v>
                </c:pt>
                <c:pt idx="41">
                  <c:v>-2.4028734545454546E-2</c:v>
                </c:pt>
                <c:pt idx="42">
                  <c:v>-1.9663307272727294E-2</c:v>
                </c:pt>
                <c:pt idx="43">
                  <c:v>-1.3817543636363647E-2</c:v>
                </c:pt>
                <c:pt idx="44">
                  <c:v>-1.1693507272727289E-2</c:v>
                </c:pt>
                <c:pt idx="45">
                  <c:v>-1.1263407272727285E-2</c:v>
                </c:pt>
                <c:pt idx="46">
                  <c:v>-1.1589325454545461E-2</c:v>
                </c:pt>
                <c:pt idx="47">
                  <c:v>-9.2893136363636462E-3</c:v>
                </c:pt>
                <c:pt idx="48">
                  <c:v>-5.6907681818181921E-3</c:v>
                </c:pt>
                <c:pt idx="49">
                  <c:v>-2.0526009090909088E-3</c:v>
                </c:pt>
                <c:pt idx="50">
                  <c:v>-2.60336454545455E-3</c:v>
                </c:pt>
                <c:pt idx="51">
                  <c:v>-4.8582936363636411E-3</c:v>
                </c:pt>
                <c:pt idx="52">
                  <c:v>-1.004771181818182E-2</c:v>
                </c:pt>
                <c:pt idx="53">
                  <c:v>-1.3743093636363649E-2</c:v>
                </c:pt>
                <c:pt idx="54">
                  <c:v>-1.6226030000000009E-2</c:v>
                </c:pt>
                <c:pt idx="55">
                  <c:v>-1.543366E-2</c:v>
                </c:pt>
                <c:pt idx="56">
                  <c:v>-1.4698959999999999E-2</c:v>
                </c:pt>
                <c:pt idx="57">
                  <c:v>-1.5572414545454549E-2</c:v>
                </c:pt>
                <c:pt idx="58">
                  <c:v>-1.9723135454545473E-2</c:v>
                </c:pt>
                <c:pt idx="59">
                  <c:v>-2.4582362727272756E-2</c:v>
                </c:pt>
                <c:pt idx="60">
                  <c:v>-2.7259730000000024E-2</c:v>
                </c:pt>
                <c:pt idx="61">
                  <c:v>-2.6755975454545486E-2</c:v>
                </c:pt>
                <c:pt idx="62">
                  <c:v>-2.6388930000000001E-2</c:v>
                </c:pt>
                <c:pt idx="63">
                  <c:v>-2.5979420909090906E-2</c:v>
                </c:pt>
                <c:pt idx="64">
                  <c:v>-2.7195575454545477E-2</c:v>
                </c:pt>
                <c:pt idx="65">
                  <c:v>-2.9940211818181819E-2</c:v>
                </c:pt>
                <c:pt idx="66">
                  <c:v>-3.0639009090909108E-2</c:v>
                </c:pt>
                <c:pt idx="67">
                  <c:v>-3.2644627272727302E-2</c:v>
                </c:pt>
                <c:pt idx="68">
                  <c:v>-3.2383963636363672E-2</c:v>
                </c:pt>
                <c:pt idx="69">
                  <c:v>-3.1722499999999994E-2</c:v>
                </c:pt>
                <c:pt idx="70">
                  <c:v>-3.0594090909090908E-2</c:v>
                </c:pt>
                <c:pt idx="71">
                  <c:v>-3.2170145454545482E-2</c:v>
                </c:pt>
                <c:pt idx="72">
                  <c:v>-3.3049445454545481E-2</c:v>
                </c:pt>
                <c:pt idx="73">
                  <c:v>-3.1757990909090941E-2</c:v>
                </c:pt>
                <c:pt idx="74">
                  <c:v>-3.5006918181818211E-2</c:v>
                </c:pt>
                <c:pt idx="75">
                  <c:v>-3.6400090909090944E-2</c:v>
                </c:pt>
                <c:pt idx="76">
                  <c:v>-3.5382154545454542E-2</c:v>
                </c:pt>
                <c:pt idx="77">
                  <c:v>-3.6928645454545481E-2</c:v>
                </c:pt>
                <c:pt idx="78">
                  <c:v>-3.713993636363639E-2</c:v>
                </c:pt>
                <c:pt idx="79">
                  <c:v>-3.6076563636363655E-2</c:v>
                </c:pt>
                <c:pt idx="80">
                  <c:v>-3.5659281818181815E-2</c:v>
                </c:pt>
                <c:pt idx="81">
                  <c:v>-4.0293200000000022E-2</c:v>
                </c:pt>
                <c:pt idx="82">
                  <c:v>-3.980829090909091E-2</c:v>
                </c:pt>
                <c:pt idx="83">
                  <c:v>-3.4616992727272762E-2</c:v>
                </c:pt>
                <c:pt idx="84">
                  <c:v>-3.2150183636363634E-2</c:v>
                </c:pt>
                <c:pt idx="85">
                  <c:v>-2.4970038181818192E-2</c:v>
                </c:pt>
                <c:pt idx="86">
                  <c:v>-2.0760841818181795E-2</c:v>
                </c:pt>
                <c:pt idx="87">
                  <c:v>-1.7247364545454544E-2</c:v>
                </c:pt>
                <c:pt idx="88">
                  <c:v>-1.2334173636363646E-2</c:v>
                </c:pt>
                <c:pt idx="89">
                  <c:v>-6.4161645454545533E-3</c:v>
                </c:pt>
                <c:pt idx="90">
                  <c:v>-1.5972190909090919E-3</c:v>
                </c:pt>
                <c:pt idx="91">
                  <c:v>4.7809809090909091E-3</c:v>
                </c:pt>
                <c:pt idx="92">
                  <c:v>1.5294235454545453E-2</c:v>
                </c:pt>
                <c:pt idx="93">
                  <c:v>2.2264571818181821E-2</c:v>
                </c:pt>
                <c:pt idx="94">
                  <c:v>2.5064673636363641E-2</c:v>
                </c:pt>
                <c:pt idx="95">
                  <c:v>2.6283691818181819E-2</c:v>
                </c:pt>
                <c:pt idx="96">
                  <c:v>2.8108610000000003E-2</c:v>
                </c:pt>
                <c:pt idx="97">
                  <c:v>3.0575286363636371E-2</c:v>
                </c:pt>
                <c:pt idx="98">
                  <c:v>3.3220263636363635E-2</c:v>
                </c:pt>
                <c:pt idx="99">
                  <c:v>3.4286481818181794E-2</c:v>
                </c:pt>
                <c:pt idx="100">
                  <c:v>3.5231100000000036E-2</c:v>
                </c:pt>
                <c:pt idx="101">
                  <c:v>3.3794090909090913E-2</c:v>
                </c:pt>
                <c:pt idx="102">
                  <c:v>3.0218523636363639E-2</c:v>
                </c:pt>
                <c:pt idx="103">
                  <c:v>2.7367640000000002E-2</c:v>
                </c:pt>
                <c:pt idx="104">
                  <c:v>2.3707770000000006E-2</c:v>
                </c:pt>
                <c:pt idx="105">
                  <c:v>2.0100501099999998E-2</c:v>
                </c:pt>
                <c:pt idx="106">
                  <c:v>1.8298847463636362E-2</c:v>
                </c:pt>
                <c:pt idx="107">
                  <c:v>1.566117200909092E-2</c:v>
                </c:pt>
                <c:pt idx="108">
                  <c:v>1.4117527463636361E-2</c:v>
                </c:pt>
                <c:pt idx="109">
                  <c:v>1.1583133827272739E-2</c:v>
                </c:pt>
                <c:pt idx="110">
                  <c:v>7.3168701909090963E-3</c:v>
                </c:pt>
                <c:pt idx="111">
                  <c:v>3.7063221909090943E-3</c:v>
                </c:pt>
                <c:pt idx="112">
                  <c:v>1.0309858272727287E-3</c:v>
                </c:pt>
                <c:pt idx="113">
                  <c:v>-6.807378090909101E-4</c:v>
                </c:pt>
                <c:pt idx="114">
                  <c:v>-2.4744178090909106E-3</c:v>
                </c:pt>
                <c:pt idx="115">
                  <c:v>-3.2492750818181818E-3</c:v>
                </c:pt>
                <c:pt idx="116">
                  <c:v>-6.9827890909091007E-4</c:v>
                </c:pt>
                <c:pt idx="117">
                  <c:v>8.3509290909091068E-4</c:v>
                </c:pt>
                <c:pt idx="118">
                  <c:v>1.5415501818181829E-3</c:v>
                </c:pt>
                <c:pt idx="119">
                  <c:v>2.248358363636366E-3</c:v>
                </c:pt>
                <c:pt idx="120">
                  <c:v>3.2111247272727326E-3</c:v>
                </c:pt>
                <c:pt idx="121">
                  <c:v>7.694961090909092E-3</c:v>
                </c:pt>
                <c:pt idx="122">
                  <c:v>8.219310909090909E-3</c:v>
                </c:pt>
                <c:pt idx="123">
                  <c:v>9.6256190909091086E-3</c:v>
                </c:pt>
                <c:pt idx="124">
                  <c:v>1.007697090909091E-2</c:v>
                </c:pt>
                <c:pt idx="125">
                  <c:v>1.0851409090909103E-2</c:v>
                </c:pt>
                <c:pt idx="126">
                  <c:v>1.1926341818181821E-2</c:v>
                </c:pt>
                <c:pt idx="127">
                  <c:v>1.1569550909090917E-2</c:v>
                </c:pt>
                <c:pt idx="128">
                  <c:v>9.8938772727272875E-3</c:v>
                </c:pt>
                <c:pt idx="129">
                  <c:v>1.0143468181818181E-2</c:v>
                </c:pt>
                <c:pt idx="130">
                  <c:v>1.0612822727272727E-2</c:v>
                </c:pt>
                <c:pt idx="131">
                  <c:v>9.4321000000000075E-3</c:v>
                </c:pt>
                <c:pt idx="132">
                  <c:v>7.4661272727272734E-3</c:v>
                </c:pt>
                <c:pt idx="133">
                  <c:v>8.0794527272727342E-3</c:v>
                </c:pt>
                <c:pt idx="134">
                  <c:v>1.0604271818181821E-2</c:v>
                </c:pt>
                <c:pt idx="135">
                  <c:v>1.2638574545454547E-2</c:v>
                </c:pt>
                <c:pt idx="136">
                  <c:v>1.5245845454545461E-2</c:v>
                </c:pt>
                <c:pt idx="137">
                  <c:v>1.6553858181818194E-2</c:v>
                </c:pt>
                <c:pt idx="138">
                  <c:v>1.7195585454545453E-2</c:v>
                </c:pt>
                <c:pt idx="139">
                  <c:v>1.9133222727272726E-2</c:v>
                </c:pt>
                <c:pt idx="140">
                  <c:v>1.8969495454545463E-2</c:v>
                </c:pt>
                <c:pt idx="141">
                  <c:v>1.8835040909090914E-2</c:v>
                </c:pt>
                <c:pt idx="142">
                  <c:v>1.9971690909090914E-2</c:v>
                </c:pt>
                <c:pt idx="143">
                  <c:v>2.0790236363636364E-2</c:v>
                </c:pt>
                <c:pt idx="144">
                  <c:v>2.2066945454545479E-2</c:v>
                </c:pt>
                <c:pt idx="145">
                  <c:v>1.9154611818181823E-2</c:v>
                </c:pt>
                <c:pt idx="146">
                  <c:v>1.9548839090909112E-2</c:v>
                </c:pt>
                <c:pt idx="147">
                  <c:v>1.6689072727272727E-2</c:v>
                </c:pt>
                <c:pt idx="148">
                  <c:v>1.3991472727272735E-2</c:v>
                </c:pt>
                <c:pt idx="149">
                  <c:v>8.9963363636363734E-3</c:v>
                </c:pt>
                <c:pt idx="150">
                  <c:v>9.3470000000000046E-3</c:v>
                </c:pt>
                <c:pt idx="151">
                  <c:v>8.9131363636363731E-3</c:v>
                </c:pt>
                <c:pt idx="152">
                  <c:v>7.4855539090909117E-3</c:v>
                </c:pt>
                <c:pt idx="153">
                  <c:v>6.7512093636363738E-3</c:v>
                </c:pt>
                <c:pt idx="154">
                  <c:v>4.3615902727272716E-3</c:v>
                </c:pt>
                <c:pt idx="155">
                  <c:v>1.0736311818181821E-3</c:v>
                </c:pt>
                <c:pt idx="156">
                  <c:v>-1.4815351818181829E-3</c:v>
                </c:pt>
                <c:pt idx="157">
                  <c:v>-4.4099079090909104E-3</c:v>
                </c:pt>
                <c:pt idx="158">
                  <c:v>-6.9824051818181913E-3</c:v>
                </c:pt>
                <c:pt idx="159">
                  <c:v>-8.5915051818181813E-3</c:v>
                </c:pt>
                <c:pt idx="160">
                  <c:v>-7.3266288181818235E-3</c:v>
                </c:pt>
                <c:pt idx="161">
                  <c:v>-1.2532237909090894E-2</c:v>
                </c:pt>
                <c:pt idx="162">
                  <c:v>-1.4621737909090908E-2</c:v>
                </c:pt>
                <c:pt idx="163">
                  <c:v>-2.0602946363636378E-2</c:v>
                </c:pt>
                <c:pt idx="164">
                  <c:v>-2.5567583636363637E-2</c:v>
                </c:pt>
                <c:pt idx="165">
                  <c:v>-2.8604109999999995E-2</c:v>
                </c:pt>
                <c:pt idx="166">
                  <c:v>-3.1280505454545485E-2</c:v>
                </c:pt>
                <c:pt idx="167">
                  <c:v>-3.2510341818181819E-2</c:v>
                </c:pt>
                <c:pt idx="168">
                  <c:v>-3.0085923636363664E-2</c:v>
                </c:pt>
                <c:pt idx="169">
                  <c:v>-2.4409841818181819E-2</c:v>
                </c:pt>
                <c:pt idx="170">
                  <c:v>-2.1422489999999982E-2</c:v>
                </c:pt>
                <c:pt idx="171">
                  <c:v>-1.9560311818181839E-2</c:v>
                </c:pt>
                <c:pt idx="172">
                  <c:v>-1.5053575454545463E-2</c:v>
                </c:pt>
                <c:pt idx="173">
                  <c:v>-1.1750148181818189E-2</c:v>
                </c:pt>
                <c:pt idx="174">
                  <c:v>-4.2067572727272724E-3</c:v>
                </c:pt>
                <c:pt idx="175">
                  <c:v>1.9224972727272748E-3</c:v>
                </c:pt>
                <c:pt idx="176">
                  <c:v>7.0623245454545487E-3</c:v>
                </c:pt>
                <c:pt idx="177">
                  <c:v>9.223688181818181E-3</c:v>
                </c:pt>
                <c:pt idx="178">
                  <c:v>1.2161469999999997E-2</c:v>
                </c:pt>
                <c:pt idx="179">
                  <c:v>1.2475297272727268E-2</c:v>
                </c:pt>
                <c:pt idx="180">
                  <c:v>1.2857260909090895E-2</c:v>
                </c:pt>
                <c:pt idx="181">
                  <c:v>1.7227309090909103E-2</c:v>
                </c:pt>
                <c:pt idx="182">
                  <c:v>1.9617081818181829E-2</c:v>
                </c:pt>
                <c:pt idx="183">
                  <c:v>2.0641654545454552E-2</c:v>
                </c:pt>
                <c:pt idx="184">
                  <c:v>2.058632727272729E-2</c:v>
                </c:pt>
                <c:pt idx="185">
                  <c:v>2.0387218181818208E-2</c:v>
                </c:pt>
                <c:pt idx="186">
                  <c:v>1.9949409090909115E-2</c:v>
                </c:pt>
                <c:pt idx="187">
                  <c:v>1.7693604545454544E-2</c:v>
                </c:pt>
                <c:pt idx="188">
                  <c:v>1.9268769090909105E-2</c:v>
                </c:pt>
                <c:pt idx="189">
                  <c:v>2.1448741818181818E-2</c:v>
                </c:pt>
                <c:pt idx="190">
                  <c:v>2.2762896363636365E-2</c:v>
                </c:pt>
                <c:pt idx="191">
                  <c:v>2.1405623636363658E-2</c:v>
                </c:pt>
                <c:pt idx="192">
                  <c:v>1.7788804545454551E-2</c:v>
                </c:pt>
                <c:pt idx="193">
                  <c:v>1.8583431818181832E-2</c:v>
                </c:pt>
                <c:pt idx="194">
                  <c:v>1.7699440909090904E-2</c:v>
                </c:pt>
                <c:pt idx="195">
                  <c:v>1.6472790000000001E-2</c:v>
                </c:pt>
                <c:pt idx="196">
                  <c:v>1.5921186363636375E-2</c:v>
                </c:pt>
                <c:pt idx="197">
                  <c:v>1.5294049999999998E-2</c:v>
                </c:pt>
                <c:pt idx="198">
                  <c:v>1.9134972727272728E-2</c:v>
                </c:pt>
                <c:pt idx="199">
                  <c:v>2.251388090909091E-2</c:v>
                </c:pt>
                <c:pt idx="200">
                  <c:v>2.4452608181818186E-2</c:v>
                </c:pt>
                <c:pt idx="201">
                  <c:v>2.5936962727272767E-2</c:v>
                </c:pt>
                <c:pt idx="202">
                  <c:v>2.9689053636363642E-2</c:v>
                </c:pt>
                <c:pt idx="203">
                  <c:v>3.4849381818181834E-2</c:v>
                </c:pt>
                <c:pt idx="204">
                  <c:v>3.3890809090909094E-2</c:v>
                </c:pt>
                <c:pt idx="205">
                  <c:v>3.4872309090909118E-2</c:v>
                </c:pt>
                <c:pt idx="206">
                  <c:v>3.7562614545454551E-2</c:v>
                </c:pt>
                <c:pt idx="207">
                  <c:v>3.7490146363636387E-2</c:v>
                </c:pt>
                <c:pt idx="208">
                  <c:v>3.3232328181818212E-2</c:v>
                </c:pt>
                <c:pt idx="209">
                  <c:v>2.6729146363636359E-2</c:v>
                </c:pt>
                <c:pt idx="210">
                  <c:v>2.0502855454545454E-2</c:v>
                </c:pt>
                <c:pt idx="211">
                  <c:v>1.6463310909090909E-2</c:v>
                </c:pt>
                <c:pt idx="212">
                  <c:v>1.1554312727272724E-2</c:v>
                </c:pt>
                <c:pt idx="213">
                  <c:v>6.0697363636363685E-3</c:v>
                </c:pt>
                <c:pt idx="214">
                  <c:v>-7.8168181818181895E-4</c:v>
                </c:pt>
                <c:pt idx="215">
                  <c:v>-2.795909090909095E-3</c:v>
                </c:pt>
                <c:pt idx="216">
                  <c:v>-5.5223827272727274E-3</c:v>
                </c:pt>
                <c:pt idx="217">
                  <c:v>-7.6645827272727261E-3</c:v>
                </c:pt>
                <c:pt idx="218">
                  <c:v>-7.2105199999999989E-3</c:v>
                </c:pt>
                <c:pt idx="219">
                  <c:v>-4.1193918181818183E-3</c:v>
                </c:pt>
                <c:pt idx="220">
                  <c:v>-6.4009090909090931E-6</c:v>
                </c:pt>
                <c:pt idx="221">
                  <c:v>3.2721409090909091E-3</c:v>
                </c:pt>
                <c:pt idx="222">
                  <c:v>6.4473218181818233E-3</c:v>
                </c:pt>
                <c:pt idx="223">
                  <c:v>8.7520018181818319E-3</c:v>
                </c:pt>
                <c:pt idx="224">
                  <c:v>1.1548787272727285E-2</c:v>
                </c:pt>
                <c:pt idx="225">
                  <c:v>1.8084778181818199E-2</c:v>
                </c:pt>
                <c:pt idx="226">
                  <c:v>2.1611196363636388E-2</c:v>
                </c:pt>
                <c:pt idx="227">
                  <c:v>2.4573224545454561E-2</c:v>
                </c:pt>
                <c:pt idx="228">
                  <c:v>2.7511415454545475E-2</c:v>
                </c:pt>
                <c:pt idx="229">
                  <c:v>3.018824272727276E-2</c:v>
                </c:pt>
                <c:pt idx="230">
                  <c:v>3.3763387272727284E-2</c:v>
                </c:pt>
                <c:pt idx="231">
                  <c:v>3.630804181818182E-2</c:v>
                </c:pt>
                <c:pt idx="232">
                  <c:v>3.9966272727272753E-2</c:v>
                </c:pt>
                <c:pt idx="233">
                  <c:v>4.0061581818181875E-2</c:v>
                </c:pt>
                <c:pt idx="234">
                  <c:v>4.1779963636363639E-2</c:v>
                </c:pt>
                <c:pt idx="235">
                  <c:v>4.2240436363636384E-2</c:v>
                </c:pt>
                <c:pt idx="236">
                  <c:v>3.8837881818181819E-2</c:v>
                </c:pt>
                <c:pt idx="237">
                  <c:v>3.5912381818181821E-2</c:v>
                </c:pt>
                <c:pt idx="238">
                  <c:v>3.3075389999999996E-2</c:v>
                </c:pt>
                <c:pt idx="239">
                  <c:v>3.0975662727272767E-2</c:v>
                </c:pt>
                <c:pt idx="240">
                  <c:v>3.2375426363636356E-2</c:v>
                </c:pt>
                <c:pt idx="241">
                  <c:v>3.3639317272727329E-2</c:v>
                </c:pt>
                <c:pt idx="242">
                  <c:v>3.0849991818181838E-2</c:v>
                </c:pt>
                <c:pt idx="243">
                  <c:v>2.7264770909090925E-2</c:v>
                </c:pt>
                <c:pt idx="244">
                  <c:v>2.6705125454545477E-2</c:v>
                </c:pt>
                <c:pt idx="245">
                  <c:v>3.0274489090909087E-2</c:v>
                </c:pt>
                <c:pt idx="246">
                  <c:v>2.9359207272727294E-2</c:v>
                </c:pt>
                <c:pt idx="247">
                  <c:v>3.1563498181818181E-2</c:v>
                </c:pt>
                <c:pt idx="248">
                  <c:v>3.0811098181818208E-2</c:v>
                </c:pt>
                <c:pt idx="249">
                  <c:v>3.2014171818181815E-2</c:v>
                </c:pt>
                <c:pt idx="250">
                  <c:v>3.399610818181819E-2</c:v>
                </c:pt>
                <c:pt idx="251">
                  <c:v>3.3344017272727282E-2</c:v>
                </c:pt>
                <c:pt idx="252">
                  <c:v>3.4775026363636358E-2</c:v>
                </c:pt>
                <c:pt idx="253">
                  <c:v>3.8979042727272775E-2</c:v>
                </c:pt>
                <c:pt idx="254">
                  <c:v>4.1371818181818155E-2</c:v>
                </c:pt>
                <c:pt idx="255">
                  <c:v>4.2606790909090954E-2</c:v>
                </c:pt>
                <c:pt idx="256">
                  <c:v>3.8949354545454555E-2</c:v>
                </c:pt>
                <c:pt idx="257">
                  <c:v>4.0687027272727314E-2</c:v>
                </c:pt>
                <c:pt idx="258">
                  <c:v>4.1899990909090933E-2</c:v>
                </c:pt>
                <c:pt idx="259">
                  <c:v>4.5805272727272715E-2</c:v>
                </c:pt>
                <c:pt idx="260">
                  <c:v>4.7189572727272693E-2</c:v>
                </c:pt>
                <c:pt idx="261">
                  <c:v>5.0221654545454547E-2</c:v>
                </c:pt>
                <c:pt idx="262">
                  <c:v>5.2240218181818177E-2</c:v>
                </c:pt>
                <c:pt idx="263">
                  <c:v>5.3179354545454478E-2</c:v>
                </c:pt>
                <c:pt idx="264">
                  <c:v>5.6616818181818178E-2</c:v>
                </c:pt>
                <c:pt idx="265">
                  <c:v>6.2715618181818228E-2</c:v>
                </c:pt>
                <c:pt idx="266">
                  <c:v>6.7488936363636426E-2</c:v>
                </c:pt>
                <c:pt idx="267">
                  <c:v>7.0209545454545455E-2</c:v>
                </c:pt>
                <c:pt idx="268">
                  <c:v>7.0130836363636401E-2</c:v>
                </c:pt>
                <c:pt idx="269">
                  <c:v>6.9967509090909111E-2</c:v>
                </c:pt>
                <c:pt idx="270">
                  <c:v>6.9311654545454598E-2</c:v>
                </c:pt>
                <c:pt idx="271">
                  <c:v>7.1183818181818195E-2</c:v>
                </c:pt>
                <c:pt idx="272">
                  <c:v>6.9536118181818193E-2</c:v>
                </c:pt>
                <c:pt idx="273">
                  <c:v>6.8357636363636426E-2</c:v>
                </c:pt>
                <c:pt idx="274">
                  <c:v>6.8064663636363681E-2</c:v>
                </c:pt>
                <c:pt idx="275">
                  <c:v>6.6348436363636409E-2</c:v>
                </c:pt>
                <c:pt idx="276">
                  <c:v>6.3739645454545482E-2</c:v>
                </c:pt>
                <c:pt idx="277">
                  <c:v>6.0838272727272727E-2</c:v>
                </c:pt>
                <c:pt idx="278">
                  <c:v>5.9477900000000035E-2</c:v>
                </c:pt>
                <c:pt idx="279">
                  <c:v>5.7226372727272705E-2</c:v>
                </c:pt>
                <c:pt idx="280">
                  <c:v>5.5453872727272716E-2</c:v>
                </c:pt>
                <c:pt idx="281">
                  <c:v>5.2331263636363694E-2</c:v>
                </c:pt>
                <c:pt idx="282">
                  <c:v>4.94052818181819E-2</c:v>
                </c:pt>
                <c:pt idx="283">
                  <c:v>5.0084609090909102E-2</c:v>
                </c:pt>
                <c:pt idx="284">
                  <c:v>4.8803763636363663E-2</c:v>
                </c:pt>
                <c:pt idx="285">
                  <c:v>4.6934890909090914E-2</c:v>
                </c:pt>
                <c:pt idx="286">
                  <c:v>4.5972163636363625E-2</c:v>
                </c:pt>
                <c:pt idx="287">
                  <c:v>4.5415281818181878E-2</c:v>
                </c:pt>
                <c:pt idx="288">
                  <c:v>4.4624536363636384E-2</c:v>
                </c:pt>
                <c:pt idx="289">
                  <c:v>4.433962727272734E-2</c:v>
                </c:pt>
                <c:pt idx="290">
                  <c:v>4.5360763636363689E-2</c:v>
                </c:pt>
                <c:pt idx="291">
                  <c:v>4.4622436363636428E-2</c:v>
                </c:pt>
                <c:pt idx="292">
                  <c:v>5.0220690909090933E-2</c:v>
                </c:pt>
                <c:pt idx="293">
                  <c:v>5.4693981818181914E-2</c:v>
                </c:pt>
                <c:pt idx="294">
                  <c:v>5.420690000000003E-2</c:v>
                </c:pt>
                <c:pt idx="295">
                  <c:v>5.3956763636363633E-2</c:v>
                </c:pt>
                <c:pt idx="296">
                  <c:v>5.5150963636363633E-2</c:v>
                </c:pt>
                <c:pt idx="297">
                  <c:v>5.7325599999999997E-2</c:v>
                </c:pt>
                <c:pt idx="298">
                  <c:v>5.8539836363636383E-2</c:v>
                </c:pt>
                <c:pt idx="299">
                  <c:v>6.3501954545454542E-2</c:v>
                </c:pt>
                <c:pt idx="300">
                  <c:v>6.5613954545454559E-2</c:v>
                </c:pt>
                <c:pt idx="301">
                  <c:v>6.7471327272727283E-2</c:v>
                </c:pt>
                <c:pt idx="302">
                  <c:v>7.0670145454545447E-2</c:v>
                </c:pt>
                <c:pt idx="303">
                  <c:v>7.0162518181818193E-2</c:v>
                </c:pt>
                <c:pt idx="304">
                  <c:v>6.753872727272732E-2</c:v>
                </c:pt>
                <c:pt idx="305">
                  <c:v>6.4556118181818181E-2</c:v>
                </c:pt>
                <c:pt idx="306">
                  <c:v>6.5001645454545481E-2</c:v>
                </c:pt>
                <c:pt idx="307">
                  <c:v>6.426117272727272E-2</c:v>
                </c:pt>
                <c:pt idx="308">
                  <c:v>6.0354599999999994E-2</c:v>
                </c:pt>
                <c:pt idx="309">
                  <c:v>5.6918572727272715E-2</c:v>
                </c:pt>
                <c:pt idx="310">
                  <c:v>4.8867399999999984E-2</c:v>
                </c:pt>
                <c:pt idx="311">
                  <c:v>4.5176272727272725E-2</c:v>
                </c:pt>
                <c:pt idx="312">
                  <c:v>4.6077299999999995E-2</c:v>
                </c:pt>
                <c:pt idx="313">
                  <c:v>4.4619490909090946E-2</c:v>
                </c:pt>
                <c:pt idx="314">
                  <c:v>4.2944118181818175E-2</c:v>
                </c:pt>
                <c:pt idx="315">
                  <c:v>4.2710681818181932E-2</c:v>
                </c:pt>
                <c:pt idx="316">
                  <c:v>4.5781272727272726E-2</c:v>
                </c:pt>
                <c:pt idx="317">
                  <c:v>4.6027090909090913E-2</c:v>
                </c:pt>
                <c:pt idx="318">
                  <c:v>4.5012618181818238E-2</c:v>
                </c:pt>
                <c:pt idx="319">
                  <c:v>4.2260818181818177E-2</c:v>
                </c:pt>
                <c:pt idx="320">
                  <c:v>3.8287100909090946E-2</c:v>
                </c:pt>
                <c:pt idx="321">
                  <c:v>3.7057200000000033E-2</c:v>
                </c:pt>
                <c:pt idx="322">
                  <c:v>3.6402381818181825E-2</c:v>
                </c:pt>
                <c:pt idx="323">
                  <c:v>3.4877390909090943E-2</c:v>
                </c:pt>
                <c:pt idx="324">
                  <c:v>3.6962663636363642E-2</c:v>
                </c:pt>
                <c:pt idx="325">
                  <c:v>3.6974781818181819E-2</c:v>
                </c:pt>
                <c:pt idx="326">
                  <c:v>3.6562463636363639E-2</c:v>
                </c:pt>
                <c:pt idx="327">
                  <c:v>3.2666618181818208E-2</c:v>
                </c:pt>
                <c:pt idx="328">
                  <c:v>3.0264154545454544E-2</c:v>
                </c:pt>
                <c:pt idx="329">
                  <c:v>2.9111227272727289E-2</c:v>
                </c:pt>
                <c:pt idx="330">
                  <c:v>3.1133218181818217E-2</c:v>
                </c:pt>
                <c:pt idx="331">
                  <c:v>3.3852026363636364E-2</c:v>
                </c:pt>
                <c:pt idx="332">
                  <c:v>3.6250190909090915E-2</c:v>
                </c:pt>
                <c:pt idx="333">
                  <c:v>3.5989254545454555E-2</c:v>
                </c:pt>
                <c:pt idx="334">
                  <c:v>3.4420672727272762E-2</c:v>
                </c:pt>
                <c:pt idx="335">
                  <c:v>3.1611654545454573E-2</c:v>
                </c:pt>
                <c:pt idx="336">
                  <c:v>2.8515336363636366E-2</c:v>
                </c:pt>
                <c:pt idx="337">
                  <c:v>2.5718470000000004E-2</c:v>
                </c:pt>
                <c:pt idx="338">
                  <c:v>2.4943842727272771E-2</c:v>
                </c:pt>
                <c:pt idx="339">
                  <c:v>2.5318424545454538E-2</c:v>
                </c:pt>
                <c:pt idx="340">
                  <c:v>2.5648979090909092E-2</c:v>
                </c:pt>
                <c:pt idx="341">
                  <c:v>2.5475851818181815E-2</c:v>
                </c:pt>
                <c:pt idx="342">
                  <c:v>2.7518260909090906E-2</c:v>
                </c:pt>
                <c:pt idx="343">
                  <c:v>3.1541233636363665E-2</c:v>
                </c:pt>
                <c:pt idx="344">
                  <c:v>3.5982397272727305E-2</c:v>
                </c:pt>
                <c:pt idx="345">
                  <c:v>3.9326633636363635E-2</c:v>
                </c:pt>
                <c:pt idx="346">
                  <c:v>4.1965297272727284E-2</c:v>
                </c:pt>
                <c:pt idx="347">
                  <c:v>4.3718470000000037E-2</c:v>
                </c:pt>
                <c:pt idx="348">
                  <c:v>4.5792909090909127E-2</c:v>
                </c:pt>
                <c:pt idx="349">
                  <c:v>4.803165454545455E-2</c:v>
                </c:pt>
                <c:pt idx="350">
                  <c:v>4.6965590909090908E-2</c:v>
                </c:pt>
                <c:pt idx="351">
                  <c:v>4.5421309090909065E-2</c:v>
                </c:pt>
                <c:pt idx="352">
                  <c:v>4.4916618181818246E-2</c:v>
                </c:pt>
                <c:pt idx="353">
                  <c:v>4.280914545454545E-2</c:v>
                </c:pt>
                <c:pt idx="354">
                  <c:v>4.0425663636363664E-2</c:v>
                </c:pt>
                <c:pt idx="355">
                  <c:v>4.0095490909090967E-2</c:v>
                </c:pt>
                <c:pt idx="356">
                  <c:v>4.2013109090909093E-2</c:v>
                </c:pt>
                <c:pt idx="357">
                  <c:v>4.2638754545454509E-2</c:v>
                </c:pt>
                <c:pt idx="358">
                  <c:v>4.4456109090909093E-2</c:v>
                </c:pt>
                <c:pt idx="359">
                  <c:v>4.8228599999999976E-2</c:v>
                </c:pt>
                <c:pt idx="360">
                  <c:v>5.1294745454545453E-2</c:v>
                </c:pt>
                <c:pt idx="361">
                  <c:v>5.4055563636363671E-2</c:v>
                </c:pt>
                <c:pt idx="362">
                  <c:v>5.5929145454545456E-2</c:v>
                </c:pt>
                <c:pt idx="363">
                  <c:v>5.7573000000000013E-2</c:v>
                </c:pt>
                <c:pt idx="364">
                  <c:v>5.9501681818181905E-2</c:v>
                </c:pt>
                <c:pt idx="365">
                  <c:v>5.3792972727272764E-2</c:v>
                </c:pt>
                <c:pt idx="366">
                  <c:v>5.0146136363636393E-2</c:v>
                </c:pt>
                <c:pt idx="367">
                  <c:v>4.5831127272727284E-2</c:v>
                </c:pt>
                <c:pt idx="368">
                  <c:v>4.4900509090909091E-2</c:v>
                </c:pt>
                <c:pt idx="369">
                  <c:v>4.6575709090909051E-2</c:v>
                </c:pt>
                <c:pt idx="370">
                  <c:v>4.6833145454545463E-2</c:v>
                </c:pt>
                <c:pt idx="371">
                  <c:v>4.6694163636363625E-2</c:v>
                </c:pt>
                <c:pt idx="372">
                  <c:v>4.6595109090909075E-2</c:v>
                </c:pt>
                <c:pt idx="373">
                  <c:v>5.0351099999999989E-2</c:v>
                </c:pt>
                <c:pt idx="374">
                  <c:v>5.3720772727272735E-2</c:v>
                </c:pt>
                <c:pt idx="375">
                  <c:v>5.631907272727274E-2</c:v>
                </c:pt>
                <c:pt idx="376">
                  <c:v>6.4306527272727385E-2</c:v>
                </c:pt>
                <c:pt idx="377">
                  <c:v>6.7886945454545503E-2</c:v>
                </c:pt>
                <c:pt idx="378">
                  <c:v>7.0252918181818183E-2</c:v>
                </c:pt>
                <c:pt idx="379">
                  <c:v>7.1730990909090964E-2</c:v>
                </c:pt>
                <c:pt idx="380">
                  <c:v>6.5940827272727279E-2</c:v>
                </c:pt>
                <c:pt idx="381">
                  <c:v>5.9224854818181821E-2</c:v>
                </c:pt>
                <c:pt idx="382">
                  <c:v>5.6672836636363626E-2</c:v>
                </c:pt>
                <c:pt idx="383">
                  <c:v>5.6516082090909081E-2</c:v>
                </c:pt>
                <c:pt idx="384">
                  <c:v>5.3121154818181811E-2</c:v>
                </c:pt>
                <c:pt idx="385">
                  <c:v>4.7430991181818247E-2</c:v>
                </c:pt>
                <c:pt idx="386">
                  <c:v>4.0839217545454554E-2</c:v>
                </c:pt>
                <c:pt idx="387">
                  <c:v>3.4774232090909095E-2</c:v>
                </c:pt>
                <c:pt idx="388">
                  <c:v>2.9167696636363635E-2</c:v>
                </c:pt>
                <c:pt idx="389">
                  <c:v>2.7173869363636385E-2</c:v>
                </c:pt>
                <c:pt idx="390">
                  <c:v>2.3159669363636354E-2</c:v>
                </c:pt>
                <c:pt idx="391">
                  <c:v>2.4638533000000004E-2</c:v>
                </c:pt>
                <c:pt idx="392">
                  <c:v>2.6610714545454578E-2</c:v>
                </c:pt>
                <c:pt idx="393">
                  <c:v>2.6076078181818209E-2</c:v>
                </c:pt>
                <c:pt idx="394">
                  <c:v>2.4108941818181798E-2</c:v>
                </c:pt>
                <c:pt idx="395">
                  <c:v>2.2678760000000023E-2</c:v>
                </c:pt>
                <c:pt idx="396">
                  <c:v>2.4122314545454552E-2</c:v>
                </c:pt>
                <c:pt idx="397">
                  <c:v>2.5608797272727288E-2</c:v>
                </c:pt>
                <c:pt idx="398">
                  <c:v>2.5309655454545454E-2</c:v>
                </c:pt>
                <c:pt idx="399">
                  <c:v>2.6262436363636364E-2</c:v>
                </c:pt>
                <c:pt idx="400">
                  <c:v>2.4996127272727271E-2</c:v>
                </c:pt>
                <c:pt idx="401">
                  <c:v>2.5814363636363653E-2</c:v>
                </c:pt>
                <c:pt idx="402">
                  <c:v>2.7030227272727303E-2</c:v>
                </c:pt>
                <c:pt idx="403">
                  <c:v>2.8369490909090894E-2</c:v>
                </c:pt>
                <c:pt idx="404">
                  <c:v>2.9257854545454556E-2</c:v>
                </c:pt>
                <c:pt idx="405">
                  <c:v>3.221460000000001E-2</c:v>
                </c:pt>
                <c:pt idx="406">
                  <c:v>3.1465963636363663E-2</c:v>
                </c:pt>
                <c:pt idx="407">
                  <c:v>3.0971218181818218E-2</c:v>
                </c:pt>
                <c:pt idx="408">
                  <c:v>3.2289590909090934E-2</c:v>
                </c:pt>
                <c:pt idx="409">
                  <c:v>3.4614672727272762E-2</c:v>
                </c:pt>
                <c:pt idx="410">
                  <c:v>3.5399799999999995E-2</c:v>
                </c:pt>
                <c:pt idx="411">
                  <c:v>3.5844854545454552E-2</c:v>
                </c:pt>
                <c:pt idx="412">
                  <c:v>3.3978518181818192E-2</c:v>
                </c:pt>
                <c:pt idx="413">
                  <c:v>3.359990909090909E-2</c:v>
                </c:pt>
                <c:pt idx="414">
                  <c:v>2.9586095454545474E-2</c:v>
                </c:pt>
                <c:pt idx="415">
                  <c:v>2.6265250909090911E-2</c:v>
                </c:pt>
                <c:pt idx="416">
                  <c:v>2.3538496363636342E-2</c:v>
                </c:pt>
                <c:pt idx="417">
                  <c:v>2.4294605454545475E-2</c:v>
                </c:pt>
                <c:pt idx="418">
                  <c:v>2.3444878181818198E-2</c:v>
                </c:pt>
                <c:pt idx="419">
                  <c:v>2.2806660000000006E-2</c:v>
                </c:pt>
                <c:pt idx="420">
                  <c:v>2.236808727272728E-2</c:v>
                </c:pt>
                <c:pt idx="421">
                  <c:v>2.194323272727277E-2</c:v>
                </c:pt>
                <c:pt idx="422">
                  <c:v>2.2692350909090928E-2</c:v>
                </c:pt>
                <c:pt idx="423">
                  <c:v>2.3489632727272756E-2</c:v>
                </c:pt>
                <c:pt idx="424">
                  <c:v>2.5619423636363641E-2</c:v>
                </c:pt>
                <c:pt idx="425">
                  <c:v>3.0923055454545451E-2</c:v>
                </c:pt>
                <c:pt idx="426">
                  <c:v>3.6049745454545493E-2</c:v>
                </c:pt>
                <c:pt idx="427">
                  <c:v>3.7794145454545479E-2</c:v>
                </c:pt>
                <c:pt idx="428">
                  <c:v>3.8517209090909096E-2</c:v>
                </c:pt>
                <c:pt idx="429">
                  <c:v>4.2358536363636408E-2</c:v>
                </c:pt>
                <c:pt idx="430">
                  <c:v>4.5132227272727331E-2</c:v>
                </c:pt>
                <c:pt idx="431">
                  <c:v>4.7143309090909066E-2</c:v>
                </c:pt>
                <c:pt idx="432">
                  <c:v>4.7679536363636373E-2</c:v>
                </c:pt>
                <c:pt idx="433">
                  <c:v>4.7430572727272725E-2</c:v>
                </c:pt>
                <c:pt idx="434">
                  <c:v>4.8214472727272716E-2</c:v>
                </c:pt>
                <c:pt idx="435">
                  <c:v>4.8413736363636425E-2</c:v>
                </c:pt>
                <c:pt idx="436">
                  <c:v>4.9941754545454548E-2</c:v>
                </c:pt>
                <c:pt idx="437">
                  <c:v>5.0266727272727317E-2</c:v>
                </c:pt>
                <c:pt idx="438">
                  <c:v>5.1374645454545474E-2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ED8-439F-A2DB-48046EC8C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3696"/>
        <c:axId val="106316160"/>
      </c:scatterChart>
      <c:valAx>
        <c:axId val="5933696"/>
        <c:scaling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cross"/>
        <c:min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de-DE"/>
          </a:p>
        </c:txPr>
        <c:crossAx val="106316160"/>
        <c:crossesAt val="-0.15000000000000013"/>
        <c:crossBetween val="midCat"/>
        <c:minorUnit val="2500"/>
      </c:valAx>
      <c:valAx>
        <c:axId val="1063161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elevation change (m / d)</a:t>
                </a:r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de-DE"/>
          </a:p>
        </c:txPr>
        <c:crossAx val="5933696"/>
        <c:crosses val="autoZero"/>
        <c:crossBetween val="midCat"/>
      </c:valAx>
      <c:spPr>
        <a:ln w="254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3945077106830406"/>
          <c:y val="0.55827981455591191"/>
          <c:w val="0.3277589879596256"/>
          <c:h val="0.22945262718435877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1200" b="1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2E11F954-16C8-46CB-B9E4-D23BA0F618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EB019DE8-FB6C-41A6-B11E-057DA1F87D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C504CC98-B07F-44C6-B0A5-9335DF3AC2C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BFEBBD5E-428A-4153-B764-BE0A576175F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54E972B-9B10-4F95-80AF-AE78043F690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4E3A98-1299-41DE-B8FA-0E7ED96E96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F215395-FC92-4B16-97CA-4BD8FEC5E1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9C109E4D-2083-4C3E-ABC3-DB83D788C8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86895D30-B66F-4EBE-A468-7D003365482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Klicken Sie, um die Formate des Vorlagentextes zu bearbeiten</a:t>
            </a:r>
          </a:p>
          <a:p>
            <a:pPr lvl="1"/>
            <a:r>
              <a:rPr lang="en-GB" altLang="en-US" noProof="0"/>
              <a:t>Zweite Ebene</a:t>
            </a:r>
          </a:p>
          <a:p>
            <a:pPr lvl="2"/>
            <a:r>
              <a:rPr lang="en-GB" altLang="en-US" noProof="0"/>
              <a:t>Dritte Ebene</a:t>
            </a:r>
          </a:p>
          <a:p>
            <a:pPr lvl="3"/>
            <a:r>
              <a:rPr lang="en-GB" altLang="en-US" noProof="0"/>
              <a:t>Vierte Ebene</a:t>
            </a:r>
          </a:p>
          <a:p>
            <a:pPr lvl="4"/>
            <a:r>
              <a:rPr lang="en-GB" altLang="en-US" noProof="0"/>
              <a:t>Fünfte Ebene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98FC5301-9BB8-4D9C-9155-FA45771061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7292609D-7DF1-4939-BB87-76F61D7D6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377C39-828E-480A-98C5-AF52E51383A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397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561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1841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32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970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8082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744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396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3731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173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1300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006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8468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801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144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167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974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967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4650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1555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99E0-FD27-9E0C-729F-AA13A5F6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33707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9">
            <a:extLst>
              <a:ext uri="{FF2B5EF4-FFF2-40B4-BE49-F238E27FC236}">
                <a16:creationId xmlns:a16="http://schemas.microsoft.com/office/drawing/2014/main" id="{2429E4F2-BC30-4F36-8E0B-2790EC4B05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9336" y="6524626"/>
            <a:ext cx="120253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200" dirty="0">
                <a:solidFill>
                  <a:schemeClr val="accent2"/>
                </a:solidFill>
              </a:rPr>
              <a:t>H. Rott                                                                                    SAR Basics and Snow &amp; Ice Signal Interactions                                            ESA LTC, Innsbruck, Sept. 2024     </a:t>
            </a:r>
            <a:fld id="{46A2B558-F3D7-4B52-AE2E-2B807F5EA47F}" type="slidenum">
              <a:rPr lang="de-DE" altLang="en-US" sz="1200" smtClean="0">
                <a:solidFill>
                  <a:schemeClr val="accent2"/>
                </a:solidFill>
              </a:rPr>
              <a:t>‹#›</a:t>
            </a:fld>
            <a:endParaRPr lang="en-GB" altLang="en-US" sz="1200" dirty="0"/>
          </a:p>
        </p:txBody>
      </p:sp>
      <p:sp>
        <p:nvSpPr>
          <p:cNvPr id="1027" name="Text Box 10">
            <a:extLst>
              <a:ext uri="{FF2B5EF4-FFF2-40B4-BE49-F238E27FC236}">
                <a16:creationId xmlns:a16="http://schemas.microsoft.com/office/drawing/2014/main" id="{724A3CEC-FCB2-486E-A83A-C37A20C501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4834" y="152400"/>
            <a:ext cx="22563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en-US" sz="2400"/>
          </a:p>
        </p:txBody>
      </p:sp>
      <p:sp>
        <p:nvSpPr>
          <p:cNvPr id="1028" name="Line 12">
            <a:extLst>
              <a:ext uri="{FF2B5EF4-FFF2-40B4-BE49-F238E27FC236}">
                <a16:creationId xmlns:a16="http://schemas.microsoft.com/office/drawing/2014/main" id="{FB753BE5-82DF-4869-88C4-9A1EEBF4362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524625"/>
            <a:ext cx="121920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sz="2400"/>
          </a:p>
        </p:txBody>
      </p:sp>
      <p:pic>
        <p:nvPicPr>
          <p:cNvPr id="1029" name="Picture 2152" descr="enveo_logo">
            <a:extLst>
              <a:ext uri="{FF2B5EF4-FFF2-40B4-BE49-F238E27FC236}">
                <a16:creationId xmlns:a16="http://schemas.microsoft.com/office/drawing/2014/main" id="{D1CA8445-790C-4213-ACF2-AB99F2AD03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78" y="120114"/>
            <a:ext cx="1046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7" r:id="rId6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5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70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png"/><Relationship Id="rId5" Type="http://schemas.microsoft.com/office/2007/relationships/hdphoto" Target="../media/hdphoto7.wdp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jpe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7.wmf"/><Relationship Id="rId10" Type="http://schemas.openxmlformats.org/officeDocument/2006/relationships/image" Target="../media/image82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8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50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Relationship Id="rId9" Type="http://schemas.openxmlformats.org/officeDocument/2006/relationships/image" Target="../media/image8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4.png"/><Relationship Id="rId11" Type="http://schemas.openxmlformats.org/officeDocument/2006/relationships/image" Target="../media/image95.png"/><Relationship Id="rId5" Type="http://schemas.openxmlformats.org/officeDocument/2006/relationships/image" Target="../media/image91.wmf"/><Relationship Id="rId10" Type="http://schemas.openxmlformats.org/officeDocument/2006/relationships/image" Target="../media/image93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.wmf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y mountain range with blue sky&#10;&#10;Description automatically generated">
            <a:extLst>
              <a:ext uri="{FF2B5EF4-FFF2-40B4-BE49-F238E27FC236}">
                <a16:creationId xmlns:a16="http://schemas.microsoft.com/office/drawing/2014/main" id="{EF5EBE6C-718A-AE29-21B9-0676CE84F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834" y="0"/>
            <a:ext cx="12265764" cy="6858000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A314D649-B47D-6AD7-77ED-2EB2B12C8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2402"/>
            <a:ext cx="91440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000" b="1" dirty="0">
                <a:solidFill>
                  <a:srgbClr val="FFFF00"/>
                </a:solidFill>
              </a:rPr>
              <a:t>SAR Basics and Radar Signal Interaction with Snow and Ice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75A8422-DA83-9D53-DAFF-E0E01F8FA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005064"/>
            <a:ext cx="5761038" cy="112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93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65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7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09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81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  <a:spcAft>
                <a:spcPct val="10000"/>
              </a:spcAft>
            </a:pPr>
            <a:r>
              <a:rPr lang="de-DE" altLang="en-US" sz="2000" b="1" dirty="0">
                <a:solidFill>
                  <a:schemeClr val="accent2">
                    <a:lumMod val="75000"/>
                  </a:schemeClr>
                </a:solidFill>
              </a:rPr>
              <a:t>Helmut Rott</a:t>
            </a:r>
          </a:p>
          <a:p>
            <a:pPr eaLnBrk="1" hangingPunct="1">
              <a:lnSpc>
                <a:spcPct val="110000"/>
              </a:lnSpc>
              <a:spcAft>
                <a:spcPct val="15000"/>
              </a:spcAft>
            </a:pPr>
            <a:r>
              <a:rPr lang="en-US" altLang="en-US" sz="2000" b="1" i="1" dirty="0">
                <a:solidFill>
                  <a:schemeClr val="accent2">
                    <a:lumMod val="75000"/>
                  </a:schemeClr>
                </a:solidFill>
              </a:rPr>
              <a:t>ENVEO IT, Innsbruck</a:t>
            </a:r>
          </a:p>
          <a:p>
            <a:pPr eaLnBrk="1" hangingPunct="1">
              <a:lnSpc>
                <a:spcPct val="110000"/>
              </a:lnSpc>
              <a:spcAft>
                <a:spcPct val="15000"/>
              </a:spcAft>
            </a:pPr>
            <a:r>
              <a:rPr lang="en-US" altLang="en-US" sz="2000" b="1" i="1" dirty="0">
                <a:solidFill>
                  <a:schemeClr val="accent2">
                    <a:lumMod val="75000"/>
                  </a:schemeClr>
                </a:solidFill>
              </a:rPr>
              <a:t>&amp; University of Innsbruck, Austria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279C4E0-A0AE-A23D-641E-047F5A53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5536407"/>
            <a:ext cx="5400600" cy="45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93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65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7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09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81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  <a:spcAft>
                <a:spcPct val="10000"/>
              </a:spcAft>
            </a:pPr>
            <a:r>
              <a:rPr lang="de-DE" altLang="en-US" sz="2000" i="1" dirty="0">
                <a:solidFill>
                  <a:schemeClr val="accent2">
                    <a:lumMod val="75000"/>
                  </a:schemeClr>
                </a:solidFill>
              </a:rPr>
              <a:t>ESA LTC, 16-20 September 2024, Innsbruck</a:t>
            </a:r>
            <a:endParaRPr lang="en-US" altLang="en-U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282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04" y="116632"/>
            <a:ext cx="396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SAR Signal Characteristics</a:t>
            </a:r>
          </a:p>
        </p:txBody>
      </p:sp>
      <p:pic>
        <p:nvPicPr>
          <p:cNvPr id="5" name="Picture 7" descr="SCRRosen_Fig7D">
            <a:extLst>
              <a:ext uri="{FF2B5EF4-FFF2-40B4-BE49-F238E27FC236}">
                <a16:creationId xmlns:a16="http://schemas.microsoft.com/office/drawing/2014/main" id="{D1C615A6-2D96-EABC-2995-CFBE6260A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08" y="4035110"/>
            <a:ext cx="2930812" cy="198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BFE589C5-28D5-80EC-5FC2-1674C889AB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570" y="856655"/>
                <a:ext cx="5256584" cy="1670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1200"/>
                  </a:spcAft>
                </a:pPr>
                <a:r>
                  <a:rPr lang="en-GB" altLang="en-US" sz="1600" dirty="0"/>
                  <a:t>Signal scattered back from a medium that is composed of many small scattering elements within a SAR resolution cell: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alt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alt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alt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en-US" sz="18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alt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alt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</m:t>
                          </m:r>
                        </m:e>
                      </m:d>
                      <m:r>
                        <a:rPr lang="de-DE" alt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e-DE" alt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alt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</m:t>
                                  </m:r>
                                </m:e>
                                <m:sub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alt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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alt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BFE589C5-28D5-80EC-5FC2-1674C889A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570" y="856655"/>
                <a:ext cx="5256584" cy="1670201"/>
              </a:xfrm>
              <a:prstGeom prst="rect">
                <a:avLst/>
              </a:prstGeom>
              <a:blipFill>
                <a:blip r:embed="rId4"/>
                <a:stretch>
                  <a:fillRect l="-696" t="-10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6">
            <a:extLst>
              <a:ext uri="{FF2B5EF4-FFF2-40B4-BE49-F238E27FC236}">
                <a16:creationId xmlns:a16="http://schemas.microsoft.com/office/drawing/2014/main" id="{59AD87AD-594B-D022-B9FB-821AF371D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03" y="2690814"/>
            <a:ext cx="5419328" cy="3667671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900"/>
              </a:spcAft>
            </a:pPr>
            <a:r>
              <a:rPr lang="en-GB" altLang="en-US" sz="1600" dirty="0"/>
              <a:t>The signal is the </a:t>
            </a:r>
            <a:r>
              <a:rPr lang="en-GB" altLang="en-US" sz="1600" b="1" i="1" dirty="0"/>
              <a:t>coherent sum</a:t>
            </a:r>
            <a:r>
              <a:rPr lang="en-GB" altLang="en-US" sz="1600" dirty="0"/>
              <a:t> of contributions from all (n) </a:t>
            </a:r>
            <a:r>
              <a:rPr lang="en-GB" altLang="en-US" sz="1600" i="1" dirty="0"/>
              <a:t>elemental scatterers </a:t>
            </a:r>
            <a:r>
              <a:rPr lang="en-GB" altLang="en-US" sz="1600" dirty="0"/>
              <a:t>(e) in the resolution cell </a:t>
            </a:r>
            <a:r>
              <a:rPr lang="en-GB" altLang="en-US" sz="1600" dirty="0" err="1"/>
              <a:t>A</a:t>
            </a:r>
            <a:r>
              <a:rPr lang="en-GB" altLang="en-US" sz="1600" baseline="-25000" dirty="0" err="1"/>
              <a:t>e,n</a:t>
            </a:r>
            <a:r>
              <a:rPr lang="en-GB" altLang="en-US" sz="1600" dirty="0" err="1"/>
              <a:t>exp</a:t>
            </a:r>
            <a:r>
              <a:rPr lang="en-GB" altLang="en-US" sz="1600" dirty="0"/>
              <a:t>[</a:t>
            </a:r>
            <a:r>
              <a:rPr lang="en-GB" altLang="en-US" sz="1600" dirty="0" err="1"/>
              <a:t>i</a:t>
            </a:r>
            <a:r>
              <a:rPr lang="en-GB" altLang="en-US" sz="1600" dirty="0" err="1">
                <a:sym typeface="Symbol" panose="05050102010706020507" pitchFamily="18" charset="2"/>
              </a:rPr>
              <a:t></a:t>
            </a:r>
            <a:r>
              <a:rPr lang="en-GB" altLang="en-US" sz="1600" baseline="-25000" dirty="0" err="1">
                <a:sym typeface="Symbol" pitchFamily="18" charset="2"/>
              </a:rPr>
              <a:t>e,n</a:t>
            </a:r>
            <a:r>
              <a:rPr lang="en-GB" altLang="en-US" sz="1600" dirty="0">
                <a:sym typeface="Symbol" pitchFamily="18" charset="2"/>
              </a:rPr>
              <a:t>], accounting also for </a:t>
            </a:r>
            <a:r>
              <a:rPr lang="en-GB" altLang="en-US" sz="1600" i="1" dirty="0">
                <a:sym typeface="Symbol" pitchFamily="18" charset="2"/>
              </a:rPr>
              <a:t>the differential path delays </a:t>
            </a:r>
            <a:r>
              <a:rPr lang="en-GB" altLang="en-US" sz="1600" b="1" i="1" dirty="0" err="1">
                <a:sym typeface="Symbol" pitchFamily="18" charset="2"/>
              </a:rPr>
              <a:t>r</a:t>
            </a:r>
            <a:r>
              <a:rPr lang="en-GB" altLang="en-US" sz="1600" baseline="-25000" dirty="0" err="1">
                <a:sym typeface="Symbol" pitchFamily="18" charset="2"/>
              </a:rPr>
              <a:t>e,n</a:t>
            </a:r>
            <a:r>
              <a:rPr lang="en-GB" altLang="en-US" sz="1600" dirty="0">
                <a:sym typeface="Symbol" pitchFamily="18" charset="2"/>
              </a:rPr>
              <a:t> between the scatterers and the wave front.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GB" altLang="en-US" sz="1600" dirty="0">
                <a:sym typeface="Symbol" pitchFamily="18" charset="2"/>
              </a:rPr>
              <a:t>Du to this effect the amplitude of distributed targets in a SAR image show a noisy pattern, called speckle.</a:t>
            </a:r>
          </a:p>
          <a:p>
            <a:pPr>
              <a:spcAft>
                <a:spcPts val="900"/>
              </a:spcAft>
            </a:pPr>
            <a:r>
              <a:rPr lang="en-GB" altLang="en-US" sz="1600" b="1" dirty="0">
                <a:sym typeface="Symbol" pitchFamily="18" charset="2"/>
              </a:rPr>
              <a:t>Speckle </a:t>
            </a:r>
            <a:r>
              <a:rPr lang="en-GB" altLang="en-US" sz="1600" dirty="0">
                <a:sym typeface="Symbol" pitchFamily="18" charset="2"/>
              </a:rPr>
              <a:t>is s</a:t>
            </a:r>
            <a:r>
              <a:rPr lang="en-GB" sz="1600" dirty="0">
                <a:latin typeface="Arial" charset="0"/>
              </a:rPr>
              <a:t>patially random multiplicative noise due to coherent superposition of multiple backscatter sources within a SAR resolution cell.</a:t>
            </a:r>
            <a:endParaRPr lang="en-GB" altLang="en-US" sz="1600" b="1" dirty="0">
              <a:sym typeface="Symbol" pitchFamily="18" charset="2"/>
            </a:endParaRP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spcAft>
                <a:spcPts val="900"/>
              </a:spcAft>
            </a:pPr>
            <a:r>
              <a:rPr lang="en-GB" altLang="en-US" sz="1600" dirty="0">
                <a:sym typeface="Symbol" pitchFamily="18" charset="2"/>
              </a:rPr>
              <a:t>If the scattering properties of a target are preserved the speckle pattern is conservative  images suitable for repeat-pass </a:t>
            </a:r>
            <a:r>
              <a:rPr lang="en-GB" altLang="en-US" sz="1600" dirty="0" err="1">
                <a:sym typeface="Symbol" pitchFamily="18" charset="2"/>
              </a:rPr>
              <a:t>InSAR</a:t>
            </a:r>
            <a:r>
              <a:rPr lang="en-GB" altLang="en-US" sz="1600" dirty="0">
                <a:sym typeface="Symbol" pitchFamily="18" charset="2"/>
              </a:rPr>
              <a:t> processing.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65512-C1C8-6ADE-DA56-B5143DE2DC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908720"/>
            <a:ext cx="3475530" cy="187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0EBA424-97F5-78A0-8483-2E5061B7AC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76" y="3030928"/>
            <a:ext cx="2713524" cy="32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A diagram of a line with arrows&#10;&#10;Description automatically generated">
            <a:extLst>
              <a:ext uri="{FF2B5EF4-FFF2-40B4-BE49-F238E27FC236}">
                <a16:creationId xmlns:a16="http://schemas.microsoft.com/office/drawing/2014/main" id="{246C42F8-8156-BEB5-A5F8-85953A1D49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08" y="905672"/>
            <a:ext cx="2655000" cy="2714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67826-4C9F-0773-C0CC-3C7B101D2D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20136" y="4218602"/>
            <a:ext cx="5048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r</a:t>
            </a:r>
            <a:r>
              <a:rPr lang="en-GB" sz="1800" baseline="-25000" dirty="0"/>
              <a:t>e,n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903DE-BF25-5DCF-934E-6F2D57D5BA19}"/>
              </a:ext>
            </a:extLst>
          </p:cNvPr>
          <p:cNvSpPr txBox="1"/>
          <p:nvPr/>
        </p:nvSpPr>
        <p:spPr>
          <a:xfrm>
            <a:off x="1199456" y="4772538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</a:rPr>
              <a:t>.</a:t>
            </a:r>
            <a:endParaRPr lang="en-GB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4295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EDFB25F-17FA-40D7-CA70-78E97FE3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140601"/>
            <a:ext cx="9793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dirty="0">
                <a:sym typeface="Symbol" pitchFamily="18" charset="2"/>
              </a:rPr>
              <a:t>Probability Density Functions for Exponentially and Rayleigh Distributed Variables</a:t>
            </a:r>
          </a:p>
        </p:txBody>
      </p:sp>
      <p:pic>
        <p:nvPicPr>
          <p:cNvPr id="5" name="Picture 4" descr="SCRUlaby_Fig7_15">
            <a:extLst>
              <a:ext uri="{FF2B5EF4-FFF2-40B4-BE49-F238E27FC236}">
                <a16:creationId xmlns:a16="http://schemas.microsoft.com/office/drawing/2014/main" id="{8D3D5E0A-A53F-9C31-0B8F-7CC35B51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823722"/>
            <a:ext cx="5472608" cy="400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6880CDFD-FD1A-33D0-6605-6534468F0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724" y="3645024"/>
            <a:ext cx="1752600" cy="31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GB" altLang="en-US" sz="1400" i="1" dirty="0" err="1">
                <a:sym typeface="Symbol" pitchFamily="18" charset="2"/>
              </a:rPr>
              <a:t>Ulaby</a:t>
            </a:r>
            <a:r>
              <a:rPr lang="en-GB" altLang="en-US" sz="1400" i="1" dirty="0">
                <a:sym typeface="Symbol" pitchFamily="18" charset="2"/>
              </a:rPr>
              <a:t> &amp; Long, 2014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4F7993D-0AD6-EE4B-1100-C46F5A5CA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93" y="753891"/>
            <a:ext cx="38298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>
                <a:sym typeface="Symbol" pitchFamily="18" charset="2"/>
              </a:rPr>
              <a:t>   Mean value ;     Standard deviation</a:t>
            </a:r>
          </a:p>
        </p:txBody>
      </p:sp>
      <p:pic>
        <p:nvPicPr>
          <p:cNvPr id="9" name="Picture 4" descr="SCRUlaby_Fig7_13">
            <a:extLst>
              <a:ext uri="{FF2B5EF4-FFF2-40B4-BE49-F238E27FC236}">
                <a16:creationId xmlns:a16="http://schemas.microsoft.com/office/drawing/2014/main" id="{4030EEED-8BD8-16FE-30B3-10FB5F02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348882"/>
            <a:ext cx="5111372" cy="395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3B8D3137-2BCC-480D-B3C3-50076AC78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352" y="782419"/>
            <a:ext cx="5040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en-GB" altLang="en-US" sz="1600" dirty="0"/>
              <a:t>Statistical distribution of </a:t>
            </a:r>
            <a:r>
              <a:rPr lang="en-GB" altLang="en-US" sz="1600" b="1" dirty="0"/>
              <a:t>amplitude </a:t>
            </a:r>
            <a:r>
              <a:rPr lang="en-GB" altLang="en-US" sz="1600" i="1" dirty="0"/>
              <a:t>(A </a:t>
            </a:r>
            <a:r>
              <a:rPr lang="de-DE" altLang="en-US" sz="1600" i="1" dirty="0"/>
              <a:t>= </a:t>
            </a:r>
            <a:r>
              <a:rPr lang="de-DE" altLang="en-US" sz="1600" i="1" dirty="0">
                <a:sym typeface="Symbol" pitchFamily="18" charset="2"/>
              </a:rPr>
              <a:t>P)</a:t>
            </a:r>
            <a:r>
              <a:rPr lang="en-GB" altLang="en-US" sz="1600" b="1" dirty="0"/>
              <a:t> </a:t>
            </a:r>
            <a:r>
              <a:rPr lang="en-GB" altLang="en-US" sz="1600" dirty="0"/>
              <a:t>of  homogeneous distributed target: Rayleigh distribution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32A8074-4D7D-B4C1-63C0-26786B97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6" y="4897037"/>
            <a:ext cx="6264696" cy="152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en-GB" altLang="en-US" sz="1600" dirty="0"/>
              <a:t>Statistical distribution of </a:t>
            </a:r>
            <a:r>
              <a:rPr lang="en-GB" altLang="en-US" sz="1600" b="1" dirty="0"/>
              <a:t>power</a:t>
            </a:r>
            <a:r>
              <a:rPr lang="en-GB" altLang="en-US" sz="1600" dirty="0"/>
              <a:t>  (P) of homogeneous distributed target for N number of looks:</a:t>
            </a:r>
          </a:p>
          <a:p>
            <a:pPr marL="180000" eaLnBrk="1" hangingPunct="1">
              <a:spcAft>
                <a:spcPts val="400"/>
              </a:spcAft>
            </a:pPr>
            <a:r>
              <a:rPr lang="en-GB" altLang="en-US" sz="1600" dirty="0"/>
              <a:t>N = 1   Exponential PDF</a:t>
            </a:r>
          </a:p>
          <a:p>
            <a:pPr marL="180000" eaLnBrk="1" hangingPunct="1">
              <a:spcAft>
                <a:spcPts val="400"/>
              </a:spcAft>
            </a:pPr>
            <a:r>
              <a:rPr lang="en-GB" altLang="en-US" sz="1600" dirty="0"/>
              <a:t>N &gt; 1   </a:t>
            </a:r>
            <a:r>
              <a:rPr lang="en-GB" altLang="en-US" sz="1600" b="1" dirty="0">
                <a:sym typeface="Symbol" pitchFamily="18" charset="2"/>
              </a:rPr>
              <a:t></a:t>
            </a:r>
            <a:r>
              <a:rPr lang="en-GB" altLang="en-US" sz="1600" b="1" baseline="30000" dirty="0">
                <a:sym typeface="Symbol" pitchFamily="18" charset="2"/>
              </a:rPr>
              <a:t>2</a:t>
            </a:r>
            <a:r>
              <a:rPr lang="en-GB" altLang="en-US" sz="1600" b="1" dirty="0">
                <a:sym typeface="Symbol" pitchFamily="18" charset="2"/>
              </a:rPr>
              <a:t> </a:t>
            </a:r>
            <a:r>
              <a:rPr lang="en-GB" altLang="en-US" sz="1600" dirty="0">
                <a:sym typeface="Symbol" pitchFamily="18" charset="2"/>
              </a:rPr>
              <a:t>- PDF with 2N degrees of  freedom</a:t>
            </a:r>
            <a:endParaRPr lang="en-GB" altLang="en-US" sz="1600" dirty="0"/>
          </a:p>
          <a:p>
            <a:pPr eaLnBrk="1" hangingPunct="1">
              <a:spcBef>
                <a:spcPct val="20000"/>
              </a:spcBef>
              <a:buFont typeface="Symbol" pitchFamily="18" charset="2"/>
              <a:buNone/>
            </a:pPr>
            <a:r>
              <a:rPr lang="en-GB" altLang="en-US" sz="1600" dirty="0">
                <a:sym typeface="Symbol" pitchFamily="18" charset="2"/>
              </a:rPr>
              <a:t>Standard dev. over N independent resolution cells:  (N) =/</a:t>
            </a:r>
            <a:r>
              <a:rPr lang="en-GB" altLang="en-US" sz="1600" b="1" dirty="0">
                <a:sym typeface="Symbol" pitchFamily="18" charset="2"/>
              </a:rPr>
              <a:t></a:t>
            </a:r>
            <a:r>
              <a:rPr lang="en-GB" altLang="en-US" sz="1600" dirty="0">
                <a:sym typeface="Symbol" pitchFamily="18" charset="2"/>
              </a:rPr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5">
                <a:extLst>
                  <a:ext uri="{FF2B5EF4-FFF2-40B4-BE49-F238E27FC236}">
                    <a16:creationId xmlns:a16="http://schemas.microsoft.com/office/drawing/2014/main" id="{DD9E55B8-60DA-E3E7-7509-A4F5E03A80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15828" y="5500013"/>
                <a:ext cx="5240812" cy="914417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50000"/>
                  </a:spcBef>
                </a:pPr>
                <a:r>
                  <a:rPr lang="en-GB" altLang="en-US" sz="1600" dirty="0">
                    <a:sym typeface="Symbol" pitchFamily="18" charset="2"/>
                  </a:rPr>
                  <a:t>PDF for </a:t>
                </a:r>
                <a:r>
                  <a:rPr lang="en-GB" altLang="en-US" sz="1600" b="1" dirty="0">
                    <a:sym typeface="Symbol" pitchFamily="18" charset="2"/>
                  </a:rPr>
                  <a:t>phase</a:t>
                </a:r>
                <a:r>
                  <a:rPr lang="en-GB" altLang="en-US" sz="1600" dirty="0">
                    <a:sym typeface="Symbol" pitchFamily="18" charset="2"/>
                  </a:rPr>
                  <a:t> of SAR signal: </a:t>
                </a:r>
                <a:r>
                  <a:rPr lang="en-GB" altLang="en-US" sz="1600" b="1" i="1" dirty="0">
                    <a:sym typeface="Symbol" pitchFamily="18" charset="2"/>
                  </a:rPr>
                  <a:t>Uniformly distributed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en-US" sz="1600" b="0" i="0" dirty="0" smtClean="0">
                          <a:latin typeface="Cambria Math" panose="02040503050406030204" pitchFamily="18" charset="0"/>
                          <a:sym typeface="Symbol" pitchFamily="18" charset="2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de-DE" altLang="en-US" sz="1600" b="0" i="0" dirty="0" smtClean="0">
                          <a:latin typeface="Cambria Math" panose="02040503050406030204" pitchFamily="18" charset="0"/>
                          <a:sym typeface="Symbol" pitchFamily="18" charset="2"/>
                        </a:rPr>
                        <m:t>p</m:t>
                      </m:r>
                      <m:d>
                        <m:dPr>
                          <m:ctrlPr>
                            <a:rPr lang="en-GB" altLang="en-US" sz="160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GB" altLang="en-US" sz="160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  <m:t></m:t>
                          </m:r>
                        </m:e>
                      </m:d>
                      <m:r>
                        <a:rPr lang="en-GB" altLang="en-US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18" charset="2"/>
                        </a:rPr>
                        <m:t>=</m:t>
                      </m:r>
                      <m:f>
                        <m:fPr>
                          <m:ctrlPr>
                            <a:rPr lang="en-GB" alt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1</m:t>
                          </m:r>
                        </m:num>
                        <m:den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2</m:t>
                          </m:r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GB" alt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−</m:t>
                          </m:r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𝜋</m:t>
                          </m:r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≤≤</m:t>
                          </m:r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𝜋</m:t>
                          </m:r>
                        </m:e>
                      </m:d>
                      <m:r>
                        <a:rPr lang="de-DE" alt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18" charset="2"/>
                        </a:rPr>
                        <m:t>; </m:t>
                      </m:r>
                      <m:sSub>
                        <m:sSubPr>
                          <m:ctrlP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</m:t>
                          </m:r>
                        </m:e>
                        <m:sub>
                          <m:r>
                            <a:rPr lang="de-DE" alt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</m:t>
                          </m:r>
                        </m:sub>
                      </m:sSub>
                      <m:r>
                        <a:rPr lang="en-GB" altLang="en-US" sz="1600" dirty="0">
                          <a:latin typeface="Cambria Math" panose="02040503050406030204" pitchFamily="18" charset="0"/>
                          <a:sym typeface="Symbol" pitchFamily="18" charset="2"/>
                        </a:rPr>
                        <m:t>=</m:t>
                      </m:r>
                      <m:r>
                        <a:rPr lang="de-DE" altLang="en-US" sz="1600" b="0" i="0" dirty="0" smtClean="0">
                          <a:latin typeface="Cambria Math" panose="02040503050406030204" pitchFamily="18" charset="0"/>
                          <a:sym typeface="Symbol" pitchFamily="18" charset="2"/>
                        </a:rPr>
                        <m:t>0; </m:t>
                      </m:r>
                      <m:sSub>
                        <m:sSubPr>
                          <m:ctrlPr>
                            <a:rPr lang="de-DE" altLang="en-US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de-DE" alt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𝜎</m:t>
                          </m:r>
                        </m:e>
                        <m:sub>
                          <m:r>
                            <a:rPr lang="de-DE" altLang="en-US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</m:t>
                          </m:r>
                        </m:sub>
                      </m:sSub>
                      <m:r>
                        <a:rPr lang="en-GB" altLang="en-US" sz="1600" dirty="0">
                          <a:latin typeface="Cambria Math" panose="02040503050406030204" pitchFamily="18" charset="0"/>
                          <a:sym typeface="Symbol" pitchFamily="18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altLang="en-US" sz="160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GB" altLang="en-US" sz="1600" i="1" dirty="0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altLang="en-US" sz="1600" i="1" dirty="0" smtClean="0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GB" altLang="en-US" sz="16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altLang="en-US" sz="1600" b="0" i="1" dirty="0" smtClean="0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altLang="en-US" sz="1600" b="0" i="1" dirty="0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altLang="en-US" sz="1600" b="1" i="1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" name="Text Box 5">
                <a:extLst>
                  <a:ext uri="{FF2B5EF4-FFF2-40B4-BE49-F238E27FC236}">
                    <a16:creationId xmlns:a16="http://schemas.microsoft.com/office/drawing/2014/main" id="{DD9E55B8-60DA-E3E7-7509-A4F5E03A8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5828" y="5500013"/>
                <a:ext cx="5240812" cy="914417"/>
              </a:xfrm>
              <a:prstGeom prst="rect">
                <a:avLst/>
              </a:prstGeom>
              <a:blipFill>
                <a:blip r:embed="rId5"/>
                <a:stretch>
                  <a:fillRect l="-464" t="-658"/>
                </a:stretch>
              </a:blipFill>
              <a:ln w="12700">
                <a:solidFill>
                  <a:schemeClr val="bg1">
                    <a:lumMod val="65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2984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EDD9819-DA72-3293-2AD9-04C37235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116501"/>
            <a:ext cx="89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400" dirty="0">
                <a:sym typeface="Symbol" pitchFamily="18" charset="2"/>
              </a:rPr>
              <a:t>Probability Density Functions and Example for Despeckling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DCE68C9-30B2-3704-2225-293E9B267A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5930" y="908720"/>
            <a:ext cx="6154086" cy="14711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600" dirty="0">
                <a:sym typeface="Symbol" pitchFamily="18" charset="2"/>
              </a:rPr>
              <a:t>PDF for </a:t>
            </a:r>
            <a:r>
              <a:rPr lang="en-GB" altLang="en-US" sz="1600" b="1" dirty="0">
                <a:sym typeface="Symbol" pitchFamily="18" charset="2"/>
              </a:rPr>
              <a:t>power</a:t>
            </a:r>
            <a:r>
              <a:rPr lang="en-GB" altLang="en-US" sz="1600" dirty="0">
                <a:sym typeface="Symbol" pitchFamily="18" charset="2"/>
              </a:rPr>
              <a:t> (P) for N &gt;1: </a:t>
            </a:r>
            <a:r>
              <a:rPr lang="en-GB" altLang="en-US" sz="1600" b="1" i="1" dirty="0">
                <a:sym typeface="Symbol" pitchFamily="18" charset="2"/>
              </a:rPr>
              <a:t>Chi-square distribution,</a:t>
            </a:r>
            <a:r>
              <a:rPr lang="en-GB" altLang="en-US" sz="1600" dirty="0">
                <a:sym typeface="Symbol" pitchFamily="18" charset="2"/>
              </a:rPr>
              <a:t></a:t>
            </a:r>
            <a:r>
              <a:rPr lang="en-GB" altLang="en-US" sz="1600" baseline="30000" dirty="0">
                <a:sym typeface="Symbol" pitchFamily="18" charset="2"/>
              </a:rPr>
              <a:t>2</a:t>
            </a:r>
            <a:r>
              <a:rPr lang="en-GB" altLang="en-US" sz="1600" dirty="0">
                <a:sym typeface="Symbol" pitchFamily="18" charset="2"/>
              </a:rPr>
              <a:t> = (2P/</a:t>
            </a:r>
            <a:r>
              <a:rPr lang="en-GB" altLang="en-US" sz="1600" baseline="-25000" dirty="0">
                <a:sym typeface="Symbol" pitchFamily="18" charset="2"/>
              </a:rPr>
              <a:t>P</a:t>
            </a:r>
            <a:r>
              <a:rPr lang="en-GB" altLang="en-US" sz="1600" dirty="0">
                <a:sym typeface="Symbol" pitchFamily="18" charset="2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600" dirty="0">
                <a:sym typeface="Symbol" pitchFamily="18" charset="2"/>
              </a:rPr>
              <a:t>Standard deviation for N number of looks: </a:t>
            </a:r>
            <a:r>
              <a:rPr lang="en-GB" altLang="en-US" sz="1600" baseline="-25000" dirty="0">
                <a:sym typeface="Symbol" pitchFamily="18" charset="2"/>
              </a:rPr>
              <a:t>P</a:t>
            </a:r>
            <a:r>
              <a:rPr lang="en-GB" altLang="en-US" sz="1600" dirty="0">
                <a:sym typeface="Symbol" pitchFamily="18" charset="2"/>
              </a:rPr>
              <a:t>(N) = </a:t>
            </a:r>
            <a:r>
              <a:rPr lang="en-GB" altLang="en-US" sz="1600" baseline="-25000" dirty="0">
                <a:sym typeface="Symbol" pitchFamily="18" charset="2"/>
              </a:rPr>
              <a:t>P</a:t>
            </a:r>
            <a:r>
              <a:rPr lang="en-GB" altLang="en-US" sz="1600" dirty="0">
                <a:sym typeface="Symbol" pitchFamily="18" charset="2"/>
              </a:rPr>
              <a:t>/(N)</a:t>
            </a:r>
          </a:p>
          <a:p>
            <a:pPr eaLnBrk="1" hangingPunct="1">
              <a:spcBef>
                <a:spcPts val="0"/>
              </a:spcBef>
            </a:pPr>
            <a:endParaRPr lang="de-AT" altLang="en-US" sz="1600" dirty="0">
              <a:sym typeface="Symbol" pitchFamily="18" charset="2"/>
            </a:endParaRPr>
          </a:p>
          <a:p>
            <a:pPr eaLnBrk="1" hangingPunct="1">
              <a:spcBef>
                <a:spcPct val="20000"/>
              </a:spcBef>
            </a:pPr>
            <a:r>
              <a:rPr lang="de-AT" altLang="en-US" sz="1600" dirty="0">
                <a:sym typeface="Symbol" pitchFamily="18" charset="2"/>
              </a:rPr>
              <a:t>Single Look:</a:t>
            </a:r>
          </a:p>
          <a:p>
            <a:pPr eaLnBrk="1" hangingPunct="1">
              <a:spcBef>
                <a:spcPct val="20000"/>
              </a:spcBef>
            </a:pPr>
            <a:endParaRPr lang="en-GB" altLang="en-US" sz="1600" dirty="0">
              <a:sym typeface="Symbol" pitchFamily="18" charset="2"/>
            </a:endParaRPr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1D017C5A-436B-43E1-7484-0D683FEBB4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379940"/>
              </p:ext>
            </p:extLst>
          </p:nvPr>
        </p:nvGraphicFramePr>
        <p:xfrm>
          <a:off x="1415480" y="1575571"/>
          <a:ext cx="4185345" cy="73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Formel" r:id="rId3" imgW="2755900" imgH="482600" progId="Equation.3">
                  <p:embed/>
                </p:oleObj>
              </mc:Choice>
              <mc:Fallback>
                <p:oleObj name="Formel" r:id="rId3" imgW="2755900" imgH="482600" progId="Equation.3">
                  <p:embed/>
                  <p:pic>
                    <p:nvPicPr>
                      <p:cNvPr id="4609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1575571"/>
                        <a:ext cx="4185345" cy="732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D609328E-22C1-D5EC-A958-0B2B736192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459033" y="908720"/>
            <a:ext cx="5626173" cy="152041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1600" dirty="0">
                <a:sym typeface="Symbol" pitchFamily="18" charset="2"/>
              </a:rPr>
              <a:t>PDF for </a:t>
            </a:r>
            <a:r>
              <a:rPr lang="en-GB" altLang="en-US" sz="1600" b="1" dirty="0">
                <a:sym typeface="Symbol" pitchFamily="18" charset="2"/>
              </a:rPr>
              <a:t>amplitude</a:t>
            </a:r>
            <a:r>
              <a:rPr lang="en-GB" altLang="en-US" sz="1600" dirty="0">
                <a:sym typeface="Symbol" pitchFamily="18" charset="2"/>
              </a:rPr>
              <a:t> (A): </a:t>
            </a:r>
            <a:r>
              <a:rPr lang="en-GB" altLang="en-US" sz="1600" b="1" i="1" dirty="0">
                <a:sym typeface="Symbol" pitchFamily="18" charset="2"/>
              </a:rPr>
              <a:t>Rayleigh distribution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600" dirty="0">
                <a:sym typeface="Symbol" pitchFamily="18" charset="2"/>
              </a:rPr>
              <a:t>Standard dev. for N number of looks: </a:t>
            </a:r>
            <a:r>
              <a:rPr lang="en-GB" altLang="en-US" sz="1600" baseline="-25000" dirty="0">
                <a:sym typeface="Symbol" pitchFamily="18" charset="2"/>
              </a:rPr>
              <a:t>A</a:t>
            </a:r>
            <a:r>
              <a:rPr lang="en-GB" altLang="en-US" sz="1600" dirty="0">
                <a:sym typeface="Symbol" pitchFamily="18" charset="2"/>
              </a:rPr>
              <a:t>(N) = 0.523 </a:t>
            </a:r>
            <a:r>
              <a:rPr lang="en-GB" altLang="en-US" sz="1600" baseline="-25000" dirty="0">
                <a:sym typeface="Symbol" pitchFamily="18" charset="2"/>
              </a:rPr>
              <a:t>A</a:t>
            </a:r>
            <a:r>
              <a:rPr lang="en-GB" altLang="en-US" sz="1600" dirty="0">
                <a:sym typeface="Symbol" pitchFamily="18" charset="2"/>
              </a:rPr>
              <a:t>/(N)</a:t>
            </a:r>
          </a:p>
          <a:p>
            <a:pPr eaLnBrk="1" hangingPunct="1">
              <a:spcBef>
                <a:spcPct val="20000"/>
              </a:spcBef>
            </a:pPr>
            <a:endParaRPr lang="en-GB" altLang="en-US" sz="1600" dirty="0">
              <a:sym typeface="Symbol" pitchFamily="18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600" dirty="0">
              <a:sym typeface="Symbol" pitchFamily="18" charset="2"/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600" dirty="0">
              <a:sym typeface="Symbol" pitchFamily="18" charset="2"/>
            </a:endParaRPr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A938CB6D-1EEF-B86B-9A07-A441B4002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261486"/>
              </p:ext>
            </p:extLst>
          </p:nvPr>
        </p:nvGraphicFramePr>
        <p:xfrm>
          <a:off x="6600056" y="1561397"/>
          <a:ext cx="5158460" cy="74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Formel" r:id="rId5" imgW="3721100" imgH="533400" progId="Equation.3">
                  <p:embed/>
                </p:oleObj>
              </mc:Choice>
              <mc:Fallback>
                <p:oleObj name="Formel" r:id="rId5" imgW="3721100" imgH="533400" progId="Equation.3">
                  <p:embed/>
                  <p:pic>
                    <p:nvPicPr>
                      <p:cNvPr id="460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056" y="1561397"/>
                        <a:ext cx="5158460" cy="740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1F690B3B-56C6-035C-C262-21A8F69ADE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582" y="2708920"/>
            <a:ext cx="3501243" cy="3600000"/>
          </a:xfrm>
          <a:prstGeom prst="rect">
            <a:avLst/>
          </a:prstGeom>
        </p:spPr>
      </p:pic>
      <p:pic>
        <p:nvPicPr>
          <p:cNvPr id="17" name="Picture 16" descr="A close-up of a grey surface&#10;&#10;Description automatically generated">
            <a:extLst>
              <a:ext uri="{FF2B5EF4-FFF2-40B4-BE49-F238E27FC236}">
                <a16:creationId xmlns:a16="http://schemas.microsoft.com/office/drawing/2014/main" id="{30EB6D9C-696A-5BC1-3EEF-4B76764F78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2708920"/>
            <a:ext cx="3626577" cy="360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6EA022-4593-9A55-1A6A-635D0F9C66B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534" y="2852936"/>
            <a:ext cx="2016224" cy="9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sz="1600" dirty="0"/>
              <a:t>X-band SAR image 3 m resolution</a:t>
            </a:r>
          </a:p>
          <a:p>
            <a:pPr>
              <a:lnSpc>
                <a:spcPts val="2400"/>
              </a:lnSpc>
            </a:pPr>
            <a:r>
              <a:rPr lang="en-GB" sz="1600" dirty="0"/>
              <a:t>N =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44634-24DE-10AE-CF8E-7AE9842FE7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12424" y="2954665"/>
            <a:ext cx="2088232" cy="145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800"/>
              </a:spcAft>
            </a:pPr>
            <a:r>
              <a:rPr lang="en-GB" sz="1600" dirty="0"/>
              <a:t>Despeckling with </a:t>
            </a:r>
            <a:r>
              <a:rPr lang="en-GB" sz="1600" b="1" i="1" dirty="0"/>
              <a:t>gamma Map </a:t>
            </a:r>
            <a:r>
              <a:rPr lang="en-GB" sz="1600" dirty="0"/>
              <a:t>filter (structure preserving low-pass filter)</a:t>
            </a:r>
          </a:p>
          <a:p>
            <a:pPr>
              <a:lnSpc>
                <a:spcPts val="2000"/>
              </a:lnSpc>
              <a:spcAft>
                <a:spcPts val="800"/>
              </a:spcAft>
            </a:pPr>
            <a:r>
              <a:rPr lang="en-GB" sz="1600" dirty="0"/>
              <a:t>11x11 window 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B2261A-250C-F95E-7D86-54F7B81BC5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143" y="5956531"/>
            <a:ext cx="2005677" cy="30777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1400" i="1" dirty="0"/>
              <a:t>Oliver &amp; Quegan, 1998</a:t>
            </a:r>
          </a:p>
        </p:txBody>
      </p:sp>
    </p:spTree>
    <p:extLst>
      <p:ext uri="{BB962C8B-B14F-4D97-AF65-F5344CB8AC3E}">
        <p14:creationId xmlns:p14="http://schemas.microsoft.com/office/powerpoint/2010/main" val="28114679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16632"/>
            <a:ext cx="7704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SAR Satellite Missions for Earth Observation (Sample)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DDC701-2044-AF5D-1ED0-C7A1D2323B29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692696"/>
            <a:ext cx="8856984" cy="58176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de-DE" altLang="de-DE" sz="1500" i="1" kern="0" dirty="0">
                <a:solidFill>
                  <a:srgbClr val="000099"/>
                </a:solidFill>
                <a:latin typeface="Arial" panose="020B0604020202020204" pitchFamily="34" charset="0"/>
              </a:rPr>
              <a:t>Sensor		</a:t>
            </a:r>
            <a:r>
              <a:rPr lang="de-DE" altLang="de-DE" sz="1500" i="1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Satellite</a:t>
            </a:r>
            <a:r>
              <a:rPr lang="de-DE" altLang="de-DE" sz="1500" i="1" kern="0" dirty="0">
                <a:solidFill>
                  <a:srgbClr val="000099"/>
                </a:solidFill>
                <a:latin typeface="Arial" panose="020B0604020202020204" pitchFamily="34" charset="0"/>
              </a:rPr>
              <a:t>		 </a:t>
            </a:r>
            <a:r>
              <a:rPr lang="de-DE" altLang="de-DE" sz="1500" i="1" kern="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[GHz].</a:t>
            </a:r>
            <a:r>
              <a:rPr lang="de-DE" altLang="de-DE" sz="1500" i="1" kern="0" dirty="0">
                <a:solidFill>
                  <a:srgbClr val="000099"/>
                </a:solidFill>
                <a:latin typeface="Arial" panose="020B0604020202020204" pitchFamily="34" charset="0"/>
              </a:rPr>
              <a:t>	 Resolution/</a:t>
            </a:r>
            <a:r>
              <a:rPr lang="de-DE" altLang="de-DE" sz="1500" i="1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Swath</a:t>
            </a:r>
            <a:r>
              <a:rPr lang="de-DE" altLang="de-DE" sz="1500" i="1" kern="0" dirty="0">
                <a:solidFill>
                  <a:srgbClr val="000099"/>
                </a:solidFill>
                <a:latin typeface="Arial" panose="020B0604020202020204" pitchFamily="34" charset="0"/>
              </a:rPr>
              <a:t> 	        	Repeat </a:t>
            </a:r>
            <a:r>
              <a:rPr lang="de-DE" altLang="de-DE" sz="1500" i="1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option</a:t>
            </a:r>
            <a:endParaRPr lang="de-DE" altLang="de-DE" sz="1500" i="1" kern="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b="1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Past</a:t>
            </a:r>
            <a:endParaRPr lang="de-DE" altLang="de-DE" sz="1500" b="1" kern="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AMI			ERS-1,-2(1991-2011)   5.3 VV       25 m	 -  100 km		35d / 1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SIR-C/X-SAR	Shuttle	(1994)	1.2,5.3,9.6     25 m	 /  40 km		2 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campaigns</a:t>
            </a:r>
            <a:endParaRPr lang="de-DE" altLang="de-DE" sz="1500" kern="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SIR-C/X-SAR 	SRTM  (Feb.2000)	5.3, 9.6 	  50/100 m / 100/200  	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InSAR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 DEM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ASAR		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Envisat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 (2002-12) 	5.3 	30,100,1000 -/ 100-400 km	35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de-DE" sz="15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Present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SAR		Radarsat2 (2007-)      5.4	3, 10, 30 m,   /  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20 km	24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TerraSARX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	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TerraSAR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-X(2007-) 	9.6	1, 3,10 m  /  10,30,100 km	11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TerraSARX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	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TanDEM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-X (2010-) 	9.6 </a:t>
            </a:r>
            <a:r>
              <a:rPr lang="de-DE" altLang="de-DE" sz="1500" kern="0" dirty="0">
                <a:latin typeface="Arial" panose="020B0604020202020204" pitchFamily="34" charset="0"/>
              </a:rPr>
              <a:t>	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in Tandem 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with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TerraSAR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-X     11 d, SP-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InSAR</a:t>
            </a:r>
            <a:endParaRPr lang="de-DE" altLang="de-DE" sz="1500" kern="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SAR2000	           COSMO-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SkyMed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(2007-	9.6	3m .. 100 m /   10-100 km	1d..16d, 4 Sat.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CSAR		Sentinel-1	 (2013-)	 5.4	5m ….40 m / 80 …  410 km	12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PALSAR-2	ALOS-2 (2014-) 	1.27	3m….100 m / 25 …. 490 km	14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X-Band SAR      ICEYE 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Constell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. (2018-)     9.6	1m …. 15 m /5 …. 100 km	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daily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</a:rPr>
              <a:t>, 17 Sat.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SAR-L		SAOCOM (2018- )      1.27	10m… 100 m / 20 … 350 km  	16d, 8d 2 Sat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CSAR            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Radarsat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altLang="de-DE" sz="1500" kern="0" dirty="0" err="1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Constell</a:t>
            </a:r>
            <a:r>
              <a:rPr lang="de-DE" altLang="de-DE" sz="15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.(2019 -)	 5.4	3 m …100m  / 20 …500 km        12d, 4d,  3 Sat</a:t>
            </a:r>
            <a:r>
              <a:rPr lang="de-DE" altLang="de-DE" sz="16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de-DE" altLang="de-DE" sz="1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Future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6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L/S-SAR		NISAR (2025-)      1.25, 3.2	3m ….48 m / …. 240 km	12 d	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6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P-Band SAR	BIOMASS (2025-)	0.435        50 m / 150 km		3d …228 d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de-DE" altLang="de-DE" sz="16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L-Band SAR 	ROSE-L (2027-)	1.25	10m </a:t>
            </a:r>
            <a:r>
              <a:rPr lang="en-GB" altLang="de-DE" sz="16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….100m / …..260 km	12 d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GB" altLang="de-DE" sz="1600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Passive C-band	HARMONY (2028-)	5.4	</a:t>
            </a:r>
            <a:r>
              <a:rPr lang="en-GB" altLang="de-DE" sz="1600" i="1" kern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2-satellite constellation using S1 active signal</a:t>
            </a:r>
          </a:p>
        </p:txBody>
      </p:sp>
      <p:pic>
        <p:nvPicPr>
          <p:cNvPr id="10" name="Picture 9" descr="A diagram of a satellite&#10;&#10;Description automatically generated">
            <a:extLst>
              <a:ext uri="{FF2B5EF4-FFF2-40B4-BE49-F238E27FC236}">
                <a16:creationId xmlns:a16="http://schemas.microsoft.com/office/drawing/2014/main" id="{7903C3D6-2D97-C1DF-9DA6-6C35167555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89" y="1374923"/>
            <a:ext cx="2876559" cy="2390589"/>
          </a:xfrm>
          <a:prstGeom prst="rect">
            <a:avLst/>
          </a:prstGeom>
        </p:spPr>
      </p:pic>
      <p:pic>
        <p:nvPicPr>
          <p:cNvPr id="6" name="Picture 5" descr="A diagram of a satellite&#10;&#10;Description automatically generated">
            <a:extLst>
              <a:ext uri="{FF2B5EF4-FFF2-40B4-BE49-F238E27FC236}">
                <a16:creationId xmlns:a16="http://schemas.microsoft.com/office/drawing/2014/main" id="{A86223C2-5133-2D87-76EC-456C6757B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89" y="4534995"/>
            <a:ext cx="3036635" cy="16303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D91AE6-6D70-F3BF-1F7A-1CE18BB1AE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21373" y="4189762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BIOMASS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768B3D-4BA0-CFB0-C53C-7F12A475D7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20316" y="811741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NISAR</a:t>
            </a:r>
            <a:r>
              <a:rPr lang="de-AT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2753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700" y="151753"/>
            <a:ext cx="540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Sentinel-1 SAR Operation Modes</a:t>
            </a:r>
          </a:p>
        </p:txBody>
      </p:sp>
      <p:pic>
        <p:nvPicPr>
          <p:cNvPr id="5" name="Picture 4" descr="A diagram of a solar panel&#10;&#10;Description automatically generated">
            <a:extLst>
              <a:ext uri="{FF2B5EF4-FFF2-40B4-BE49-F238E27FC236}">
                <a16:creationId xmlns:a16="http://schemas.microsoft.com/office/drawing/2014/main" id="{2A695045-D2B4-2F02-C650-272919EFA9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" y="1273741"/>
            <a:ext cx="6215629" cy="460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C4C3D-8D2C-D215-1D3E-77C35D0C3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79776" y="5733256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ESA SP-1322/1</a:t>
            </a:r>
            <a:endParaRPr lang="en-GB" sz="1500" i="1" dirty="0"/>
          </a:p>
        </p:txBody>
      </p:sp>
      <p:pic>
        <p:nvPicPr>
          <p:cNvPr id="9" name="Picture 8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5D6D348-02A6-36AD-7C17-8407BDDDD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194462"/>
            <a:ext cx="6217985" cy="3025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280C0-2500-C8C3-B218-7D8FA18A67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3410" y="900799"/>
            <a:ext cx="60504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Main characteristics of the Sentinel-1 nominal measurement modes</a:t>
            </a:r>
            <a:endParaRPr lang="en-GB" sz="1500" i="1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8A02180-B8A5-A5E6-558A-9051E9C8B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085741"/>
              </p:ext>
            </p:extLst>
          </p:nvPr>
        </p:nvGraphicFramePr>
        <p:xfrm>
          <a:off x="7680176" y="4869160"/>
          <a:ext cx="338437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125">
                  <a:extLst>
                    <a:ext uri="{9D8B030D-6E8A-4147-A177-3AD203B41FA5}">
                      <a16:colId xmlns:a16="http://schemas.microsoft.com/office/drawing/2014/main" val="1878846031"/>
                    </a:ext>
                  </a:extLst>
                </a:gridCol>
                <a:gridCol w="1128125">
                  <a:extLst>
                    <a:ext uri="{9D8B030D-6E8A-4147-A177-3AD203B41FA5}">
                      <a16:colId xmlns:a16="http://schemas.microsoft.com/office/drawing/2014/main" val="2471042059"/>
                    </a:ext>
                  </a:extLst>
                </a:gridCol>
                <a:gridCol w="1128125">
                  <a:extLst>
                    <a:ext uri="{9D8B030D-6E8A-4147-A177-3AD203B41FA5}">
                      <a16:colId xmlns:a16="http://schemas.microsoft.com/office/drawing/2014/main" val="2225911714"/>
                    </a:ext>
                  </a:extLst>
                </a:gridCol>
              </a:tblGrid>
              <a:tr h="491865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Sub-swath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A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A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Slant Range resolution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A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139226"/>
                  </a:ext>
                </a:extLst>
              </a:tr>
              <a:tr h="289333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IW1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56.5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2736"/>
                  </a:ext>
                </a:extLst>
              </a:tr>
              <a:tr h="289333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IW2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48.3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3.11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85746"/>
                  </a:ext>
                </a:extLst>
              </a:tr>
              <a:tr h="289333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IW3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42.8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3.50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771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4CE1EE0-9342-6B1C-6CAE-CFF88B1B1E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64151" y="4437112"/>
            <a:ext cx="3816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 numbers for IW mode bandwidth</a:t>
            </a:r>
            <a:endParaRPr lang="en-GB" sz="1500" i="1" dirty="0"/>
          </a:p>
        </p:txBody>
      </p:sp>
    </p:spTree>
    <p:extLst>
      <p:ext uri="{BB962C8B-B14F-4D97-AF65-F5344CB8AC3E}">
        <p14:creationId xmlns:p14="http://schemas.microsoft.com/office/powerpoint/2010/main" val="35587951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A9F9870-1DB2-589E-196C-68494CAF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6632"/>
            <a:ext cx="66967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TanDEM</a:t>
            </a:r>
            <a:r>
              <a:rPr lang="en-US" altLang="en-US" dirty="0"/>
              <a:t>-X   -  Formation Flying Radar Mission</a:t>
            </a:r>
          </a:p>
        </p:txBody>
      </p:sp>
      <p:pic>
        <p:nvPicPr>
          <p:cNvPr id="9" name="Picture 8" descr="A diagram of a cable car&#10;&#10;Description automatically generated">
            <a:extLst>
              <a:ext uri="{FF2B5EF4-FFF2-40B4-BE49-F238E27FC236}">
                <a16:creationId xmlns:a16="http://schemas.microsoft.com/office/drawing/2014/main" id="{959B1D64-EEC4-E941-26E6-4322DD46E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" y="3057984"/>
            <a:ext cx="6910270" cy="2243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EAB2E5-9A21-FEE2-AB4B-8E08474E4F75}"/>
              </a:ext>
            </a:extLst>
          </p:cNvPr>
          <p:cNvSpPr txBox="1"/>
          <p:nvPr/>
        </p:nvSpPr>
        <p:spPr>
          <a:xfrm>
            <a:off x="81342" y="2239655"/>
            <a:ext cx="68102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Data modes for DEM acquisition  </a:t>
            </a:r>
          </a:p>
          <a:p>
            <a:r>
              <a:rPr lang="en-GB" sz="1600" dirty="0"/>
              <a:t> Pursuit monostatic                  Bistatic                          Alternating bistatic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AFA7D-91F3-8924-65A3-F428B58228FC}"/>
              </a:ext>
            </a:extLst>
          </p:cNvPr>
          <p:cNvSpPr txBox="1"/>
          <p:nvPr/>
        </p:nvSpPr>
        <p:spPr>
          <a:xfrm>
            <a:off x="335360" y="5473509"/>
            <a:ext cx="1728192" cy="30777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Krieger et al., 2013</a:t>
            </a:r>
          </a:p>
        </p:txBody>
      </p:sp>
      <p:pic>
        <p:nvPicPr>
          <p:cNvPr id="13" name="Picture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39C25A5-8717-143E-98BA-593187C35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61" y="703533"/>
            <a:ext cx="4185945" cy="361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D612BD-04E4-C40A-2D77-9D69691165EE}"/>
              </a:ext>
            </a:extLst>
          </p:cNvPr>
          <p:cNvSpPr txBox="1"/>
          <p:nvPr/>
        </p:nvSpPr>
        <p:spPr>
          <a:xfrm>
            <a:off x="9572150" y="797778"/>
            <a:ext cx="23762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dirty="0"/>
              <a:t>Helix satellite formation for DEM acquisition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B1F7E-8A2F-F0A1-B18B-7AB49CB5F582}"/>
              </a:ext>
            </a:extLst>
          </p:cNvPr>
          <p:cNvSpPr txBox="1"/>
          <p:nvPr/>
        </p:nvSpPr>
        <p:spPr>
          <a:xfrm>
            <a:off x="313582" y="997017"/>
            <a:ext cx="7166786" cy="985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GB" sz="1600" dirty="0" err="1"/>
              <a:t>TanDEM</a:t>
            </a:r>
            <a:r>
              <a:rPr lang="en-GB" sz="1600" dirty="0"/>
              <a:t>-X (</a:t>
            </a:r>
            <a:r>
              <a:rPr lang="en-GB" sz="1600" dirty="0" err="1"/>
              <a:t>TerraSAR</a:t>
            </a:r>
            <a:r>
              <a:rPr lang="en-GB" sz="1600" dirty="0"/>
              <a:t>-X add-on for Digital Elevation Measurements) is a spaceborne radar interferometric mission that is based on two </a:t>
            </a:r>
            <a:r>
              <a:rPr lang="en-GB" sz="1600" dirty="0" err="1"/>
              <a:t>TerraSAR</a:t>
            </a:r>
            <a:r>
              <a:rPr lang="en-GB" sz="1600" dirty="0"/>
              <a:t>-X satellites flying in close formation. Primary objective is DEM acquisition. 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6D3B387-920A-F939-44CF-B292A6DC8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40" y="4319900"/>
            <a:ext cx="4761132" cy="21711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61A0D8-0E81-6A16-4CFD-62F243A4A779}"/>
              </a:ext>
            </a:extLst>
          </p:cNvPr>
          <p:cNvSpPr txBox="1"/>
          <p:nvPr/>
        </p:nvSpPr>
        <p:spPr>
          <a:xfrm>
            <a:off x="10250154" y="4330736"/>
            <a:ext cx="169826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dirty="0"/>
              <a:t>Radar instrument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1089101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539" y="142685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Imaging Radar Geometry - Terrain Induced Distortions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E9EE02B-2BEF-2C8C-A277-B31DEB9657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360" y="833090"/>
            <a:ext cx="40441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Across track radar geometry</a:t>
            </a:r>
          </a:p>
        </p:txBody>
      </p:sp>
      <p:pic>
        <p:nvPicPr>
          <p:cNvPr id="12" name="Picture 5" descr="SAR_across_V2">
            <a:extLst>
              <a:ext uri="{FF2B5EF4-FFF2-40B4-BE49-F238E27FC236}">
                <a16:creationId xmlns:a16="http://schemas.microsoft.com/office/drawing/2014/main" id="{6F2F6275-E973-E15A-39D7-8DDEDBCFE4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398987"/>
            <a:ext cx="6912768" cy="33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C83CAA0-E289-A395-E732-815EDD12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578" y="2095295"/>
            <a:ext cx="16561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2000" dirty="0">
                <a:solidFill>
                  <a:srgbClr val="FF0000"/>
                </a:solidFill>
              </a:rPr>
              <a:t>Image Plane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0238CE81-1BD6-4E0B-C56E-351BD2372D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51384" y="5229200"/>
            <a:ext cx="4536504" cy="70788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/>
              <a:t>Surface resolution across track: </a:t>
            </a:r>
            <a:r>
              <a:rPr lang="en-GB" altLang="en-US" sz="1600" b="1" dirty="0">
                <a:sym typeface="Symbol" pitchFamily="18" charset="2"/>
              </a:rPr>
              <a:t>r = c/(2sin</a:t>
            </a:r>
            <a:r>
              <a:rPr lang="en-GB" altLang="en-US" sz="1600" b="1" baseline="-25000" dirty="0">
                <a:sym typeface="Symbol" pitchFamily="18" charset="2"/>
              </a:rPr>
              <a:t>i</a:t>
            </a:r>
            <a:r>
              <a:rPr lang="en-GB" altLang="en-US" sz="1600" b="1" dirty="0">
                <a:sym typeface="Symbol" pitchFamily="18" charset="2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ym typeface="Symbol" pitchFamily="18" charset="2"/>
              </a:rPr>
              <a:t></a:t>
            </a:r>
            <a:r>
              <a:rPr lang="en-GB" altLang="en-US" sz="1600" baseline="-25000" dirty="0">
                <a:sym typeface="Symbol" pitchFamily="18" charset="2"/>
              </a:rPr>
              <a:t>i  </a:t>
            </a:r>
            <a:r>
              <a:rPr lang="en-GB" altLang="en-US" sz="1400" dirty="0">
                <a:sym typeface="Symbol" pitchFamily="18" charset="2"/>
              </a:rPr>
              <a:t>Local incidence angle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0FF3BFE2-74E2-44D3-9875-70D8A154D3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474807"/>
            <a:ext cx="2171695" cy="201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A close-up of a mountain&#10;&#10;Description automatically generated">
            <a:extLst>
              <a:ext uri="{FF2B5EF4-FFF2-40B4-BE49-F238E27FC236}">
                <a16:creationId xmlns:a16="http://schemas.microsoft.com/office/drawing/2014/main" id="{80100CE4-7C1F-CF54-5747-9F88356D2C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8" y="1438285"/>
            <a:ext cx="3515843" cy="4608505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8632FB82-67FC-6549-6128-1EAD78F344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040216" y="6135137"/>
            <a:ext cx="4032448" cy="338554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ym typeface="Symbol" pitchFamily="18" charset="2"/>
              </a:rPr>
              <a:t>Tandem-X, 2021-11-13, VV HH, </a:t>
            </a:r>
            <a:r>
              <a:rPr lang="en-GB" altLang="en-US" sz="1600" baseline="-25000" dirty="0">
                <a:sym typeface="Symbol" pitchFamily="18" charset="2"/>
              </a:rPr>
              <a:t>h</a:t>
            </a:r>
            <a:r>
              <a:rPr lang="en-GB" altLang="en-US" sz="1600" dirty="0">
                <a:sym typeface="Symbol" pitchFamily="18" charset="2"/>
              </a:rPr>
              <a:t> = 30.5°</a:t>
            </a:r>
            <a:endParaRPr lang="en-GB" altLang="en-US" sz="1600" b="1" dirty="0">
              <a:sym typeface="Symbol" pitchFamily="18" charset="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3D7612-B61E-7097-6F62-F99DF3B869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040216" y="1268760"/>
            <a:ext cx="15007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55637C-4DC4-1CE6-3E27-792754A7BA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8065477" y="1398987"/>
            <a:ext cx="0" cy="15121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9">
            <a:extLst>
              <a:ext uri="{FF2B5EF4-FFF2-40B4-BE49-F238E27FC236}">
                <a16:creationId xmlns:a16="http://schemas.microsoft.com/office/drawing/2014/main" id="{A99A1DEE-8753-F09A-622E-51A99BAB53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896200" y="868086"/>
            <a:ext cx="1284689" cy="338554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ym typeface="Symbol" pitchFamily="18" charset="2"/>
              </a:rPr>
              <a:t>Slant range</a:t>
            </a:r>
            <a:endParaRPr lang="en-GB" altLang="en-US" sz="1600" b="1" dirty="0">
              <a:sym typeface="Symbol" pitchFamily="18" charset="2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76844F1D-538A-1E19-969A-6642CDE4EE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 rot="5400000">
            <a:off x="7346619" y="1837161"/>
            <a:ext cx="1099162" cy="338554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ym typeface="Symbol" pitchFamily="18" charset="2"/>
              </a:rPr>
              <a:t>Azimuth</a:t>
            </a:r>
            <a:endParaRPr lang="en-GB" altLang="en-US" sz="1600" b="1" dirty="0">
              <a:sym typeface="Symbol" pitchFamily="18" charset="2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52E53E29-7261-E2B5-7D60-12A0FF1A85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992544" y="819146"/>
            <a:ext cx="936103" cy="323165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500" dirty="0">
                <a:solidFill>
                  <a:srgbClr val="FF0000"/>
                </a:solidFill>
                <a:sym typeface="Symbol" pitchFamily="18" charset="2"/>
              </a:rPr>
              <a:t>Layover</a:t>
            </a:r>
            <a:endParaRPr lang="en-GB" altLang="en-US" sz="1500" b="1" dirty="0">
              <a:solidFill>
                <a:srgbClr val="FF0000"/>
              </a:solidFill>
              <a:sym typeface="Symbol" pitchFamily="18" charset="2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130C6B-7EEF-D0DA-79A6-4161A33BC47A}"/>
              </a:ext>
            </a:extLst>
          </p:cNvPr>
          <p:cNvCxnSpPr>
            <a:cxnSpLocks noGrp="1" noRot="1" noMove="1" noResize="1" noEditPoints="1" noAdjustHandles="1" noChangeArrowheads="1" noChangeShapeType="1"/>
            <a:stCxn id="24" idx="2"/>
          </p:cNvCxnSpPr>
          <p:nvPr/>
        </p:nvCxnSpPr>
        <p:spPr>
          <a:xfrm flipH="1">
            <a:off x="11352584" y="1142311"/>
            <a:ext cx="108012" cy="30310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9">
            <a:extLst>
              <a:ext uri="{FF2B5EF4-FFF2-40B4-BE49-F238E27FC236}">
                <a16:creationId xmlns:a16="http://schemas.microsoft.com/office/drawing/2014/main" id="{01843A2C-ACF7-2B02-54CF-6B58EE0CF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979140" y="3567222"/>
            <a:ext cx="936103" cy="32316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500" dirty="0">
                <a:solidFill>
                  <a:srgbClr val="FFFF00"/>
                </a:solidFill>
                <a:sym typeface="Symbol" pitchFamily="18" charset="2"/>
              </a:rPr>
              <a:t>Vent</a:t>
            </a:r>
            <a:endParaRPr lang="en-GB" altLang="en-US" sz="1500" b="1" dirty="0">
              <a:solidFill>
                <a:srgbClr val="FFFF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172784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2" descr="a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94" y="670385"/>
            <a:ext cx="4053154" cy="58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3" descr="a6a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47" y="670385"/>
            <a:ext cx="4040145" cy="587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4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999649" y="817301"/>
            <a:ext cx="171078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2 Track 437</a:t>
            </a:r>
            <a:endParaRPr lang="de-DE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de-AT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</a:t>
            </a:r>
            <a:r>
              <a:rPr lang="de-AT" altLang="en-US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h</a:t>
            </a:r>
            <a:r>
              <a:rPr lang="de-DE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= 23</a:t>
            </a:r>
            <a:r>
              <a:rPr lang="de-DE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°</a:t>
            </a:r>
            <a:endParaRPr lang="en-GB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8" name="Text Box 5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385553" y="761367"/>
            <a:ext cx="242893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ASAR IS 6 Track 308</a:t>
            </a:r>
            <a:endParaRPr lang="de-DE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de-AT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</a:t>
            </a:r>
            <a:r>
              <a:rPr lang="de-AT" altLang="en-US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h</a:t>
            </a:r>
            <a:r>
              <a:rPr lang="de-DE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= 41</a:t>
            </a:r>
            <a:r>
              <a:rPr lang="de-DE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°</a:t>
            </a:r>
            <a:r>
              <a:rPr lang="de-DE" altLang="en-US" sz="2000" b="1" dirty="0">
                <a:sym typeface="Symbol" pitchFamily="18" charset="2"/>
              </a:rPr>
              <a:t>.</a:t>
            </a:r>
            <a:endParaRPr lang="en-GB" altLang="en-US" sz="2000" b="1" dirty="0">
              <a:sym typeface="Symbol" pitchFamily="18" charset="2"/>
            </a:endParaRPr>
          </a:p>
        </p:txBody>
      </p:sp>
      <p:sp>
        <p:nvSpPr>
          <p:cNvPr id="51210" name="Rectangle 7"/>
          <p:cNvSpPr>
            <a:spLocks noChangeArrowheads="1"/>
          </p:cNvSpPr>
          <p:nvPr/>
        </p:nvSpPr>
        <p:spPr bwMode="auto">
          <a:xfrm>
            <a:off x="9916655" y="1909556"/>
            <a:ext cx="7328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Inntal</a:t>
            </a:r>
            <a:endParaRPr lang="en-GB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12" name="Rectangle 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2816013">
            <a:off x="9156083" y="3441052"/>
            <a:ext cx="7569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Ötztal</a:t>
            </a:r>
            <a:endParaRPr lang="en-GB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18" name="Rectangle 15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1062639" y="1140089"/>
            <a:ext cx="7120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AT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endParaRPr lang="en-GB" altLang="en-US" sz="2000" b="1" dirty="0">
              <a:solidFill>
                <a:srgbClr val="FFFF00"/>
              </a:solidFill>
            </a:endParaRP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1F95EA08-9800-CABC-F04B-63213635A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0A013F2-41E5-E7C5-819B-B536A1FC3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985" y="142378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Terrain Induced Distortions – Impact of Look Angle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92CFCDA-A1EE-F21D-E7FE-A3A63400D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2" t="-141" r="2206" b="141"/>
          <a:stretch/>
        </p:blipFill>
        <p:spPr bwMode="auto">
          <a:xfrm>
            <a:off x="26562" y="685484"/>
            <a:ext cx="3941288" cy="58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4">
            <a:extLst>
              <a:ext uri="{FF2B5EF4-FFF2-40B4-BE49-F238E27FC236}">
                <a16:creationId xmlns:a16="http://schemas.microsoft.com/office/drawing/2014/main" id="{29835647-32B1-3D29-A1D0-1AD8CA39B0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flipH="1">
            <a:off x="11000928" y="1061120"/>
            <a:ext cx="1219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14">
            <a:extLst>
              <a:ext uri="{FF2B5EF4-FFF2-40B4-BE49-F238E27FC236}">
                <a16:creationId xmlns:a16="http://schemas.microsoft.com/office/drawing/2014/main" id="{EA43508E-CBF8-CA27-930F-6C5FC8B9F9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16080" y="1061120"/>
            <a:ext cx="1219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57E46CD6-5B24-974D-EBCC-2CA54F7D81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961409" y="1083945"/>
            <a:ext cx="7120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AT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endParaRPr lang="en-GB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B3F5052-E454-0A2F-47E5-992226849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745836" y="1645929"/>
            <a:ext cx="7328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Inntal</a:t>
            </a:r>
            <a:endParaRPr lang="en-GB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4C25C07-ADB1-1506-D2EF-B8A50DE40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2816013">
            <a:off x="5335427" y="3437445"/>
            <a:ext cx="7569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Ötztal</a:t>
            </a:r>
            <a:endParaRPr lang="en-GB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41C7AC9-4A2D-57B5-36FF-B30DDC8BBC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109977" y="4437112"/>
            <a:ext cx="1079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</a:t>
            </a:r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Sölden</a:t>
            </a:r>
            <a:endParaRPr lang="en-GB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EF8246C7-8415-4B2E-E4E7-02F77EFAE5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097584" y="4437112"/>
            <a:ext cx="1079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</a:t>
            </a:r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AT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Sölden</a:t>
            </a:r>
            <a:endParaRPr lang="en-GB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t394z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25" y="688782"/>
            <a:ext cx="5299621" cy="616046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t401z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73624"/>
            <a:ext cx="5602298" cy="61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8760296" y="-1115132"/>
            <a:ext cx="2952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hlink"/>
                </a:solidFill>
                <a:sym typeface="Symbol" pitchFamily="18" charset="2"/>
              </a:rPr>
              <a:t> Direction of  Illumination</a:t>
            </a:r>
          </a:p>
        </p:txBody>
      </p:sp>
      <p:sp>
        <p:nvSpPr>
          <p:cNvPr id="8" name="Text Box 6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631504" y="1705922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</a:p>
        </p:txBody>
      </p:sp>
      <p:sp>
        <p:nvSpPr>
          <p:cNvPr id="9" name="Text Box 6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737560" y="835126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C994E771-1C2C-E1B7-874E-C0E4B080B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63674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C0DBF13-8891-253F-2AC3-86779BACB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904" y="84688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Terrain Induced Distortions – Crossing Orbits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62E65C-59F7-E34B-E115-109F896CEAC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83432" y="1988840"/>
            <a:ext cx="648072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3D2BE0-0358-A94F-A4D9-99265A99F42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0704512" y="1052736"/>
            <a:ext cx="801232" cy="0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34B95A9-870C-92F3-9E21-05938084C4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3512" y="4582408"/>
            <a:ext cx="216024" cy="21601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B92E396-D94D-623E-A610-817C10B044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04112" y="4077072"/>
            <a:ext cx="216024" cy="21601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C6A83-B412-0D89-7833-EB7987675D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21633" y="421307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Hintertux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16809-E08A-543C-C40B-4E53CE2D6B5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00056" y="376901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Hintertux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1027" descr="Eps-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98" y="1898904"/>
            <a:ext cx="4093508" cy="424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028"/>
          <p:cNvSpPr txBox="1">
            <a:spLocks noChangeArrowheads="1"/>
          </p:cNvSpPr>
          <p:nvPr/>
        </p:nvSpPr>
        <p:spPr bwMode="auto">
          <a:xfrm>
            <a:off x="4513184" y="923441"/>
            <a:ext cx="3491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/>
              <a:t>Microwave Permittivity for snow</a:t>
            </a:r>
          </a:p>
          <a:p>
            <a:pPr eaLnBrk="1" hangingPunct="1"/>
            <a:r>
              <a:rPr lang="en-GB" altLang="en-US" sz="1600" i="1" dirty="0"/>
              <a:t>  with density </a:t>
            </a:r>
            <a:r>
              <a:rPr lang="en-GB" altLang="en-US" sz="1600" i="1" dirty="0">
                <a:sym typeface="Symbol" pitchFamily="18" charset="2"/>
              </a:rPr>
              <a:t></a:t>
            </a:r>
            <a:r>
              <a:rPr lang="en-GB" altLang="en-US" sz="1600" i="1" baseline="-25000" dirty="0">
                <a:sym typeface="Symbol" pitchFamily="18" charset="2"/>
              </a:rPr>
              <a:t>S</a:t>
            </a:r>
            <a:r>
              <a:rPr lang="en-GB" altLang="en-US" sz="1600" i="1" dirty="0"/>
              <a:t> = 0.45 g/cm³</a:t>
            </a:r>
          </a:p>
        </p:txBody>
      </p:sp>
      <p:sp>
        <p:nvSpPr>
          <p:cNvPr id="2056" name="Rectangle 1030"/>
          <p:cNvSpPr>
            <a:spLocks noChangeArrowheads="1"/>
          </p:cNvSpPr>
          <p:nvPr/>
        </p:nvSpPr>
        <p:spPr bwMode="auto">
          <a:xfrm>
            <a:off x="2108940" y="47572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dirty="0">
                <a:solidFill>
                  <a:schemeClr val="tx2"/>
                </a:solidFill>
              </a:rPr>
              <a:t>Dielectric Properties of Snow and Ice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5D23D5A9-C0BC-96DB-F700-4D47F42D74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3" name="Grafik 9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EEEE1146-44A4-F9C4-537D-8F562CE631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09" y="1652864"/>
            <a:ext cx="3641939" cy="44781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8">
                <a:extLst>
                  <a:ext uri="{FF2B5EF4-FFF2-40B4-BE49-F238E27FC236}">
                    <a16:creationId xmlns:a16="http://schemas.microsoft.com/office/drawing/2014/main" id="{99CA4383-4D37-2E2B-A68A-629BBAFEF0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17978" y="805024"/>
                <a:ext cx="3574022" cy="816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GB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One-way power penetration length in wet snow: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</m:t>
                        </m:r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sub>
                    </m:sSub>
                    <m:r>
                      <a:rPr lang="de-DE" altLang="en-US" sz="1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de-DE" alt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alt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de-DE" alt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e>
                          <m:sub>
                            <m:r>
                              <a:rPr lang="de-DE" alt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de-DE" altLang="en-US" sz="1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de-DE" altLang="en-US" sz="18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𝜀</m:t>
                            </m:r>
                            <m:r>
                              <a:rPr lang="de-DE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e>
                        </m:rad>
                      </m:num>
                      <m:den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𝜖</m:t>
                        </m:r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′′</m:t>
                        </m:r>
                      </m:den>
                    </m:f>
                  </m:oMath>
                </a14:m>
                <a:endParaRPr lang="en-GB" alt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 Box 8">
                <a:extLst>
                  <a:ext uri="{FF2B5EF4-FFF2-40B4-BE49-F238E27FC236}">
                    <a16:creationId xmlns:a16="http://schemas.microsoft.com/office/drawing/2014/main" id="{99CA4383-4D37-2E2B-A68A-629BBAFEF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7978" y="805024"/>
                <a:ext cx="3574022" cy="816249"/>
              </a:xfrm>
              <a:prstGeom prst="rect">
                <a:avLst/>
              </a:prstGeom>
              <a:blipFill>
                <a:blip r:embed="rId4"/>
                <a:stretch>
                  <a:fillRect l="-1024" t="-2239" r="-5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6">
            <a:extLst>
              <a:ext uri="{FF2B5EF4-FFF2-40B4-BE49-F238E27FC236}">
                <a16:creationId xmlns:a16="http://schemas.microsoft.com/office/drawing/2014/main" id="{670B710F-663F-858D-BFCA-3DB65DC6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556792"/>
            <a:ext cx="3780763" cy="391902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Permittivity: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alt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Ice: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  є‘  = 3.15      є‘‘ &lt; 0.001 f (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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T)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altLang="en-US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Dry snow: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є‘ =1.0 + 1.6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 + 1.86 </a:t>
            </a:r>
            <a:r>
              <a:rPr lang="en-GB" altLang="en-US" sz="17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; </a:t>
            </a:r>
            <a:r>
              <a:rPr lang="en-GB" altLang="en-US" sz="170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 in g cm</a:t>
            </a:r>
            <a:r>
              <a:rPr lang="en-GB" altLang="en-US" sz="1700" i="1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  <a:endParaRPr lang="en-GB" altLang="en-US" sz="1700" i="1" baseline="30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GB" altLang="en-US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Wet snow:</a:t>
            </a:r>
          </a:p>
          <a:p>
            <a:pPr algn="l">
              <a:spcBef>
                <a:spcPts val="0"/>
              </a:spcBef>
              <a:spcAft>
                <a:spcPts val="8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є‘  = є‘ (dry) +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Font typeface="Symbol" pitchFamily="18" charset="2"/>
              <a:buChar char="D"/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є = 0.23 V</a:t>
            </a:r>
            <a:r>
              <a:rPr lang="en-GB" alt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/ [1 - i(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/ </a:t>
            </a:r>
            <a:r>
              <a:rPr lang="en-GB" altLang="en-US" sz="17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)]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Font typeface="Symbol" pitchFamily="18" charset="2"/>
              <a:buNone/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[liquid water, volume %]</a:t>
            </a:r>
          </a:p>
          <a:p>
            <a:pPr marL="180000" indent="-216000" algn="l">
              <a:spcBef>
                <a:spcPts val="0"/>
              </a:spcBef>
              <a:spcAft>
                <a:spcPts val="800"/>
              </a:spcAft>
              <a:buFont typeface="Symbol" pitchFamily="18" charset="2"/>
              <a:buNone/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</a:t>
            </a:r>
            <a:r>
              <a:rPr lang="en-GB" altLang="en-US" sz="17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 9 GHz, relaxation frequency of wet snow</a:t>
            </a:r>
            <a:endParaRPr lang="en-GB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800"/>
              </a:spcAft>
              <a:buFont typeface="Symbol" pitchFamily="18" charset="2"/>
              <a:buNone/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є‘‘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 0.5 in C-band with </a:t>
            </a:r>
            <a:r>
              <a:rPr lang="en-GB" alt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17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 6 %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4E668EB4-2777-4CC9-A770-EDEA51D3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5" y="892175"/>
            <a:ext cx="9630702" cy="556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altLang="en-US" sz="800" b="1" dirty="0">
              <a:solidFill>
                <a:srgbClr val="333399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Basic components and concepts of imaging radar systems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SAR image formation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SAR signal characteristics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Satellite SAR operation modes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SAR geometry and image features in complex terrain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Characteristics of complex radar backscatter signals 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Dielectric and scattering properties of snow and ice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Basics of across-track SAR interferometry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 err="1"/>
              <a:t>InSAR</a:t>
            </a:r>
            <a:r>
              <a:rPr lang="en-GB" altLang="en-US" dirty="0"/>
              <a:t> procedures and examples for mapping surface topography and ice motion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8D9803B5-3026-4D9A-918D-F0B86821E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0"/>
            <a:ext cx="7416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tx2"/>
                </a:solidFill>
              </a:rPr>
              <a:t>Contents of the Lecture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14519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Microwave Penetration in Dry Snow and </a:t>
            </a:r>
            <a:r>
              <a:rPr lang="en-US" altLang="en-US" dirty="0" err="1"/>
              <a:t>Firn</a:t>
            </a:r>
            <a:endParaRPr lang="en-US" altLang="en-US" dirty="0"/>
          </a:p>
        </p:txBody>
      </p:sp>
      <p:pic>
        <p:nvPicPr>
          <p:cNvPr id="4" name="Grafik 10" descr="Ein Bild, das Text, Reihe, Diagramm, parallel enthält.&#10;&#10;Automatisch generierte Beschreibung">
            <a:extLst>
              <a:ext uri="{FF2B5EF4-FFF2-40B4-BE49-F238E27FC236}">
                <a16:creationId xmlns:a16="http://schemas.microsoft.com/office/drawing/2014/main" id="{2E2BA3C7-A506-4139-159F-81430BFD2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280" y="1350207"/>
            <a:ext cx="3456586" cy="4704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8E9E5B-0716-BE57-C8D3-6D027D16E8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389170" y="2392310"/>
            <a:ext cx="4248472" cy="256271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300"/>
              </a:lnSpc>
              <a:spcAft>
                <a:spcPts val="1000"/>
              </a:spcAft>
            </a:pPr>
            <a:r>
              <a:rPr lang="en-GB" altLang="en-US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en-US" sz="1500" b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altLang="en-US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</a:t>
            </a:r>
            <a:r>
              <a:rPr lang="en-GB" altLang="en-US" sz="1500" b="1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experimental data  </a:t>
            </a:r>
            <a:r>
              <a:rPr lang="en-GB" altLang="en-US" sz="1500" b="1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endParaRPr lang="en-GB" altLang="en-US" sz="15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ts val="2300"/>
              </a:lnSpc>
              <a:spcAft>
                <a:spcPts val="1000"/>
              </a:spcAft>
            </a:pPr>
            <a:r>
              <a:rPr lang="en-GB" altLang="en-US" sz="1500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High Alpine snow (Mätzler, 1987)</a:t>
            </a:r>
          </a:p>
          <a:p>
            <a:pPr algn="l" eaLnBrk="1" hangingPunct="1">
              <a:lnSpc>
                <a:spcPts val="2300"/>
              </a:lnSpc>
              <a:spcAft>
                <a:spcPts val="1000"/>
              </a:spcAft>
            </a:pPr>
            <a:r>
              <a:rPr lang="en-GB" altLang="en-US" sz="1500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Antarctic dry snow zone (Rott et al., 1993)</a:t>
            </a:r>
          </a:p>
          <a:p>
            <a:pPr marL="216000" indent="-216000" algn="l" eaLnBrk="1" hangingPunct="1">
              <a:spcAft>
                <a:spcPts val="1200"/>
              </a:spcAft>
            </a:pPr>
            <a:r>
              <a:rPr lang="en-GB" altLang="en-US" sz="1500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Inversion of satellite MW radiometer data, Antarctica</a:t>
            </a:r>
          </a:p>
          <a:p>
            <a:pPr marL="216000" indent="-360000" algn="l" eaLnBrk="1" hangingPunct="1">
              <a:lnSpc>
                <a:spcPts val="2300"/>
              </a:lnSpc>
              <a:spcAft>
                <a:spcPts val="1000"/>
              </a:spcAft>
            </a:pPr>
            <a:r>
              <a:rPr lang="en-GB" altLang="en-US" sz="1500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 3" panose="05040102010807070707" pitchFamily="18" charset="2"/>
              </a:rPr>
              <a:t>   Percolation zone of glaciers and ice sheets (frozen state)</a:t>
            </a:r>
            <a:endParaRPr lang="en-GB" altLang="en-US" sz="1500" dirty="0">
              <a:solidFill>
                <a:schemeClr val="tx2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4">
                <a:extLst>
                  <a:ext uri="{FF2B5EF4-FFF2-40B4-BE49-F238E27FC236}">
                    <a16:creationId xmlns:a16="http://schemas.microsoft.com/office/drawing/2014/main" id="{DF69F7A4-E5AB-5F47-6677-0199492D23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376945" y="863631"/>
                <a:ext cx="4104456" cy="1166601"/>
              </a:xfrm>
              <a:prstGeom prst="rect">
                <a:avLst/>
              </a:prstGeom>
              <a:ln>
                <a:noFill/>
                <a:prstDash val="dash"/>
              </a:ln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ea typeface="Calibri" panose="020F0502020204030204" pitchFamily="34" charset="0"/>
                    <a:cs typeface="Arial" panose="020B0604020202020204" pitchFamily="34" charset="0"/>
                  </a:rPr>
                  <a:t>Radiative transfer (RT) approach for d</a:t>
                </a:r>
                <a:r>
                  <a:rPr lang="en-GB" sz="1600" baseline="-25000" dirty="0">
                    <a:ea typeface="Calibri" panose="020F0502020204030204" pitchFamily="34" charset="0"/>
                    <a:cs typeface="Arial" panose="020B0604020202020204" pitchFamily="34" charset="0"/>
                  </a:rPr>
                  <a:t>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7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GB" sz="17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GB" sz="1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de-AT" sz="17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7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AT" sz="17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7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GB" sz="1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de-AT" sz="17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7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AT" sz="17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7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7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AT" sz="17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7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700" baseline="-25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GB" sz="1400" dirty="0">
                    <a:ea typeface="Calibri" panose="020F0502020204030204" pitchFamily="34" charset="0"/>
                    <a:cs typeface="Arial" panose="020B0604020202020204" pitchFamily="34" charset="0"/>
                  </a:rPr>
                  <a:t>k</a:t>
                </a:r>
                <a:r>
                  <a:rPr lang="en-GB" sz="1400" baseline="-25000" dirty="0"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GB" sz="1400" dirty="0">
                    <a:ea typeface="Calibri" panose="020F0502020204030204" pitchFamily="34" charset="0"/>
                    <a:cs typeface="Arial" panose="020B0604020202020204" pitchFamily="34" charset="0"/>
                  </a:rPr>
                  <a:t> , k</a:t>
                </a:r>
                <a:r>
                  <a:rPr lang="en-GB" sz="1400" baseline="-25000" dirty="0"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GB" sz="1400" dirty="0">
                    <a:ea typeface="Calibri" panose="020F0502020204030204" pitchFamily="34" charset="0"/>
                    <a:cs typeface="Arial" panose="020B0604020202020204" pitchFamily="34" charset="0"/>
                  </a:rPr>
                  <a:t> [m</a:t>
                </a:r>
                <a:r>
                  <a:rPr lang="en-GB" sz="1400" baseline="30000" dirty="0">
                    <a:ea typeface="Calibri" panose="020F0502020204030204" pitchFamily="34" charset="0"/>
                    <a:cs typeface="Arial" panose="020B0604020202020204" pitchFamily="34" charset="0"/>
                  </a:rPr>
                  <a:t>-1</a:t>
                </a:r>
                <a:r>
                  <a:rPr lang="en-GB" sz="1400" dirty="0">
                    <a:ea typeface="Calibri" panose="020F0502020204030204" pitchFamily="34" charset="0"/>
                    <a:cs typeface="Arial" panose="020B0604020202020204" pitchFamily="34" charset="0"/>
                  </a:rPr>
                  <a:t>]  absorption &amp; scattering coefficient </a:t>
                </a:r>
                <a:endParaRPr lang="de-AT" sz="1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hteck 4">
                <a:extLst>
                  <a:ext uri="{FF2B5EF4-FFF2-40B4-BE49-F238E27FC236}">
                    <a16:creationId xmlns:a16="http://schemas.microsoft.com/office/drawing/2014/main" id="{DF69F7A4-E5AB-5F47-6677-0199492D23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945" y="863631"/>
                <a:ext cx="4104456" cy="1166601"/>
              </a:xfrm>
              <a:prstGeom prst="rect">
                <a:avLst/>
              </a:prstGeom>
              <a:blipFill>
                <a:blip r:embed="rId4"/>
                <a:stretch>
                  <a:fillRect l="-743" t="-1571" b="-4712"/>
                </a:stretch>
              </a:blipFill>
              <a:ln>
                <a:noFill/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utoShape 15">
            <a:extLst>
              <a:ext uri="{FF2B5EF4-FFF2-40B4-BE49-F238E27FC236}">
                <a16:creationId xmlns:a16="http://schemas.microsoft.com/office/drawing/2014/main" id="{10681C10-F7CF-E2D4-5742-514D5736C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496612" y="2953152"/>
            <a:ext cx="152400" cy="1524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46C9FB81-3C64-E9BE-4E48-77A55EDAD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501996" y="3349687"/>
            <a:ext cx="152400" cy="1524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en-US">
              <a:solidFill>
                <a:srgbClr val="FF0000"/>
              </a:solidFill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0FB71489-E580-F1C9-21F7-765AB16D8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512" y="3752262"/>
            <a:ext cx="228600" cy="158626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en-US"/>
          </a:p>
        </p:txBody>
      </p:sp>
      <p:pic>
        <p:nvPicPr>
          <p:cNvPr id="14" name="Grafik 4">
            <a:extLst>
              <a:ext uri="{FF2B5EF4-FFF2-40B4-BE49-F238E27FC236}">
                <a16:creationId xmlns:a16="http://schemas.microsoft.com/office/drawing/2014/main" id="{380FD940-2C8C-268A-2240-D6C6B10F6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96" y="1268760"/>
            <a:ext cx="4248673" cy="2911089"/>
          </a:xfrm>
          <a:prstGeom prst="rect">
            <a:avLst/>
          </a:prstGeom>
        </p:spPr>
      </p:pic>
      <p:pic>
        <p:nvPicPr>
          <p:cNvPr id="16" name="Grafik 2" descr="Bildschirmausschnitt">
            <a:extLst>
              <a:ext uri="{FF2B5EF4-FFF2-40B4-BE49-F238E27FC236}">
                <a16:creationId xmlns:a16="http://schemas.microsoft.com/office/drawing/2014/main" id="{EF20EA85-E57C-28A8-E707-92AC933BE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3103" r="10264" b="17000"/>
          <a:stretch/>
        </p:blipFill>
        <p:spPr>
          <a:xfrm>
            <a:off x="632513" y="4293096"/>
            <a:ext cx="3240359" cy="2145028"/>
          </a:xfrm>
          <a:prstGeom prst="rect">
            <a:avLst/>
          </a:prstGeom>
        </p:spPr>
      </p:pic>
      <p:sp>
        <p:nvSpPr>
          <p:cNvPr id="17" name="Rechteck 4">
            <a:extLst>
              <a:ext uri="{FF2B5EF4-FFF2-40B4-BE49-F238E27FC236}">
                <a16:creationId xmlns:a16="http://schemas.microsoft.com/office/drawing/2014/main" id="{4894D215-7F63-002A-73A1-888E01D3E886}"/>
              </a:ext>
            </a:extLst>
          </p:cNvPr>
          <p:cNvSpPr/>
          <p:nvPr/>
        </p:nvSpPr>
        <p:spPr>
          <a:xfrm>
            <a:off x="98990" y="722661"/>
            <a:ext cx="4104456" cy="553998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GB" sz="1500" i="1" dirty="0">
                <a:ea typeface="Calibri" panose="020F0502020204030204" pitchFamily="34" charset="0"/>
                <a:cs typeface="Arial" panose="020B0604020202020204" pitchFamily="34" charset="0"/>
              </a:rPr>
              <a:t>MW emission &amp; backscatter measurements</a:t>
            </a:r>
          </a:p>
          <a:p>
            <a:r>
              <a:rPr lang="en-GB" sz="1500" i="1" dirty="0" err="1">
                <a:ea typeface="Calibri" panose="020F0502020204030204" pitchFamily="34" charset="0"/>
                <a:cs typeface="Arial" panose="020B0604020202020204" pitchFamily="34" charset="0"/>
              </a:rPr>
              <a:t>Dronning</a:t>
            </a:r>
            <a:r>
              <a:rPr lang="en-GB" sz="1500" i="1" dirty="0">
                <a:ea typeface="Calibri" panose="020F0502020204030204" pitchFamily="34" charset="0"/>
                <a:cs typeface="Arial" panose="020B0604020202020204" pitchFamily="34" charset="0"/>
              </a:rPr>
              <a:t> Maud Land, Antarctica</a:t>
            </a:r>
            <a:endParaRPr lang="en-GB" sz="1500" i="1" dirty="0"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D0C5D9-3A6B-E774-D6B7-BC35EDB471F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559496" y="6165304"/>
            <a:ext cx="504056" cy="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9749BB-E8E5-40F5-44B3-AD387D52A8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51218" y="5904506"/>
            <a:ext cx="34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</a:t>
            </a:r>
          </a:p>
        </p:txBody>
      </p:sp>
      <p:sp>
        <p:nvSpPr>
          <p:cNvPr id="21" name="Rechteck 4">
            <a:extLst>
              <a:ext uri="{FF2B5EF4-FFF2-40B4-BE49-F238E27FC236}">
                <a16:creationId xmlns:a16="http://schemas.microsoft.com/office/drawing/2014/main" id="{6B8D9A51-F734-04BD-1E79-A2ECF64FA8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7751" y="5618911"/>
            <a:ext cx="3568566" cy="630942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i="1" dirty="0">
                <a:ea typeface="Calibri" panose="020F0502020204030204" pitchFamily="34" charset="0"/>
                <a:cs typeface="Arial" panose="020B0604020202020204" pitchFamily="34" charset="0"/>
              </a:rPr>
              <a:t>Vertical section of near-surface layers</a:t>
            </a:r>
          </a:p>
          <a:p>
            <a:pPr>
              <a:spcAft>
                <a:spcPts val="800"/>
              </a:spcAft>
            </a:pPr>
            <a:r>
              <a:rPr lang="en-GB" sz="1500" i="1" dirty="0">
                <a:ea typeface="Calibri" panose="020F0502020204030204" pitchFamily="34" charset="0"/>
                <a:cs typeface="Arial" panose="020B0604020202020204" pitchFamily="34" charset="0"/>
              </a:rPr>
              <a:t>Percolation zone, Ekström Ice Shelf</a:t>
            </a:r>
            <a:endParaRPr lang="en-GB" sz="15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85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116632"/>
            <a:ext cx="73448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Radar Backscatter Signal for Dry Snow over Ground</a:t>
            </a:r>
          </a:p>
        </p:txBody>
      </p:sp>
      <p:pic>
        <p:nvPicPr>
          <p:cNvPr id="14" name="Picture 13" descr="A diagram of a surface with arrows and letters&#10;&#10;Description automatically generated">
            <a:extLst>
              <a:ext uri="{FF2B5EF4-FFF2-40B4-BE49-F238E27FC236}">
                <a16:creationId xmlns:a16="http://schemas.microsoft.com/office/drawing/2014/main" id="{E046EF02-44C0-ABF6-2E05-8F193D11ED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" y="783084"/>
            <a:ext cx="3744416" cy="451324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97A025-0771-0172-4A5E-05E3DA3EFDB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407368" y="3068960"/>
            <a:ext cx="0" cy="172818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A4C939-276F-4210-C097-68FC85E349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4777" y="3501008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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</a:t>
            </a:r>
            <a:endParaRPr lang="en-GB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EA697A-2E5D-1FB1-6AF8-96D2EAC6D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84881" y="66868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°</a:t>
            </a:r>
            <a:r>
              <a:rPr lang="en-GB" baseline="-25000" dirty="0">
                <a:sym typeface="Symbol" panose="05050102010706020507" pitchFamily="18" charset="2"/>
              </a:rPr>
              <a:t>t</a:t>
            </a:r>
            <a:endParaRPr lang="en-GB" baseline="-25000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DABB160C-C99F-9B6D-FC2C-E1A317B5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3" y="819024"/>
            <a:ext cx="3951615" cy="246595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800"/>
              </a:spcAft>
              <a:buFont typeface="Wingdings" pitchFamily="2" charset="2"/>
              <a:buNone/>
            </a:pP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</a:t>
            </a:r>
            <a:r>
              <a:rPr lang="en-GB" altLang="en-US" sz="1600" kern="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st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order RT model, single layer</a:t>
            </a:r>
          </a:p>
          <a:p>
            <a:pPr eaLnBrk="1" hangingPunct="1">
              <a:spcBef>
                <a:spcPts val="0"/>
              </a:spcBef>
              <a:spcAft>
                <a:spcPts val="800"/>
              </a:spcAft>
              <a:buFontTx/>
              <a:buNone/>
            </a:pP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°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= °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as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°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</a:t>
            </a:r>
            <a:r>
              <a:rPr lang="en-GB" altLang="en-US" sz="1600" kern="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as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(°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</a:t>
            </a:r>
            <a:r>
              <a:rPr lang="en-GB" altLang="en-US" sz="1600" kern="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800"/>
              </a:spcAft>
              <a:buFont typeface="Wingdings" pitchFamily="2" charset="2"/>
              <a:buNone/>
            </a:pP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      transmissivity air/snow interface</a:t>
            </a:r>
          </a:p>
          <a:p>
            <a:pPr eaLnBrk="1" hangingPunct="1">
              <a:spcBef>
                <a:spcPts val="0"/>
              </a:spcBef>
              <a:spcAft>
                <a:spcPts val="800"/>
              </a:spcAft>
              <a:buFont typeface="Wingdings" pitchFamily="2" charset="2"/>
              <a:buNone/>
            </a:pPr>
            <a:r>
              <a:rPr lang="de-DE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°</a:t>
            </a:r>
            <a:r>
              <a:rPr lang="de-DE" altLang="en-US" sz="1600" kern="0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as</a:t>
            </a:r>
            <a:r>
              <a:rPr lang="de-DE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backscatter coeff. air/snow interface</a:t>
            </a:r>
          </a:p>
          <a:p>
            <a:pPr eaLnBrk="1" hangingPunct="1">
              <a:spcBef>
                <a:spcPts val="0"/>
              </a:spcBef>
              <a:spcAft>
                <a:spcPts val="800"/>
              </a:spcAft>
              <a:buFont typeface="Wingdings" pitchFamily="2" charset="2"/>
              <a:buNone/>
            </a:pP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°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      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snow volume backscatter. coeff.</a:t>
            </a:r>
          </a:p>
          <a:p>
            <a:pPr eaLnBrk="1" hangingPunct="1">
              <a:spcBef>
                <a:spcPts val="0"/>
              </a:spcBef>
              <a:spcAft>
                <a:spcPts val="800"/>
              </a:spcAft>
              <a:buFont typeface="Wingdings" pitchFamily="2" charset="2"/>
              <a:buNone/>
            </a:pP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°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backscatter coefficient of ground</a:t>
            </a:r>
          </a:p>
          <a:p>
            <a:pPr eaLnBrk="1" hangingPunct="1">
              <a:spcBef>
                <a:spcPts val="0"/>
              </a:spcBef>
              <a:spcAft>
                <a:spcPts val="800"/>
              </a:spcAft>
              <a:buFont typeface="Wingdings" pitchFamily="2" charset="2"/>
              <a:buNone/>
            </a:pP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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= exp(-</a:t>
            </a:r>
            <a:r>
              <a:rPr lang="en-GB" altLang="en-US" sz="1600" kern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</a:t>
            </a:r>
            <a:r>
              <a:rPr lang="en-GB" altLang="en-US" sz="1600" kern="0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</a:t>
            </a:r>
            <a:r>
              <a:rPr lang="en-GB" altLang="en-US" sz="1600" kern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</a:t>
            </a:r>
            <a:r>
              <a:rPr lang="en-GB" altLang="en-US" sz="1600" kern="0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/cos θ’) transmissivity</a:t>
            </a:r>
            <a:endParaRPr lang="de-DE" altLang="en-US" sz="1600" kern="0" baseline="-25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FEC628-0F50-1553-DFF0-8FD114D1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566" y="783084"/>
            <a:ext cx="4240452" cy="40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63B6A55-03AF-614B-FB24-E3748173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586" y="4797149"/>
            <a:ext cx="3888432" cy="83805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ts val="0"/>
              </a:spcBef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Backscatter contributions in dependence of radar frequency (single-layer DMRT model)     </a:t>
            </a:r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en-GB" altLang="en-US" sz="14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= 40°, effective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grain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size R</a:t>
            </a:r>
            <a:r>
              <a:rPr lang="en-US" altLang="en-US" sz="14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=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1.0 mm </a:t>
            </a:r>
            <a:endParaRPr lang="de-AT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D88B3841-912B-B808-5F0C-B1DF49DFE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73" y="3509004"/>
            <a:ext cx="3337992" cy="2812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53BF10-8CEB-932D-2BBC-5E9732F4F894}"/>
              </a:ext>
            </a:extLst>
          </p:cNvPr>
          <p:cNvSpPr txBox="1"/>
          <p:nvPr/>
        </p:nvSpPr>
        <p:spPr>
          <a:xfrm>
            <a:off x="7720592" y="5877272"/>
            <a:ext cx="4064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216000"/>
            <a:r>
              <a:rPr lang="en-US" sz="1500" dirty="0">
                <a:effectLst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 </a:t>
            </a:r>
            <a:r>
              <a:rPr lang="en-US" sz="1500" dirty="0"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US" sz="15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3.95 GHz </a:t>
            </a:r>
            <a:r>
              <a:rPr lang="en-US" sz="1500" dirty="0">
                <a:effectLst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sz="1500" baseline="30000" dirty="0"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0 </a:t>
            </a:r>
            <a:r>
              <a:rPr lang="en-US" sz="1500" dirty="0"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en-US" sz="15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s function of snow depth with different grain size (Xu et al., 2010)</a:t>
            </a:r>
            <a:endParaRPr lang="de-AT" sz="150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665C1-E1FA-95F0-B765-BE064CCEB250}"/>
              </a:ext>
            </a:extLst>
          </p:cNvPr>
          <p:cNvSpPr txBox="1"/>
          <p:nvPr/>
        </p:nvSpPr>
        <p:spPr>
          <a:xfrm>
            <a:off x="911424" y="5774834"/>
            <a:ext cx="3303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Volume scattering</a:t>
            </a:r>
            <a:r>
              <a:rPr lang="en-US" sz="16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: the size of scattering elements  is critical  </a:t>
            </a:r>
            <a:r>
              <a:rPr lang="en-US" sz="17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17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de-AT" sz="17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447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107588"/>
            <a:ext cx="58686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Backscatter Signals of Dry and Wet Snow</a:t>
            </a:r>
          </a:p>
        </p:txBody>
      </p:sp>
      <p:pic>
        <p:nvPicPr>
          <p:cNvPr id="4" name="Picture 1033" descr="D:\Home\Willi\PPT\Eismint2000\fig3-leutasch.jpg">
            <a:extLst>
              <a:ext uri="{FF2B5EF4-FFF2-40B4-BE49-F238E27FC236}">
                <a16:creationId xmlns:a16="http://schemas.microsoft.com/office/drawing/2014/main" id="{C8D870D3-741E-03D8-3EB6-D09903B3C3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04"/>
          <a:stretch/>
        </p:blipFill>
        <p:spPr bwMode="auto">
          <a:xfrm>
            <a:off x="695400" y="1030308"/>
            <a:ext cx="5404735" cy="261471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AE7B3FA-EE6D-32AD-51C6-09BB6DDFF8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50000" r="51053" b="8323"/>
          <a:stretch/>
        </p:blipFill>
        <p:spPr bwMode="auto">
          <a:xfrm>
            <a:off x="6349135" y="972016"/>
            <a:ext cx="2454419" cy="267299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72E65A-501D-5B5A-20D6-584762F039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05" t="50826" b="7497"/>
          <a:stretch/>
        </p:blipFill>
        <p:spPr bwMode="auto">
          <a:xfrm>
            <a:off x="8803554" y="972017"/>
            <a:ext cx="2454418" cy="267299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7F404170-3E7C-CBE1-E82F-77ACC29F3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924334"/>
            <a:ext cx="6192688" cy="944874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15000"/>
              </a:spcBef>
              <a:spcAft>
                <a:spcPts val="600"/>
              </a:spcAft>
            </a:pPr>
            <a:r>
              <a:rPr lang="en-US" altLang="en-US" dirty="0"/>
              <a:t>Average backscatter coefficients for dry and wet snow over ground (meadow) by </a:t>
            </a:r>
            <a:r>
              <a:rPr lang="en-GB" altLang="en-US" dirty="0"/>
              <a:t>ground-based scatterometry</a:t>
            </a:r>
          </a:p>
          <a:p>
            <a:pPr algn="l" eaLnBrk="1" hangingPunct="1">
              <a:spcBef>
                <a:spcPct val="15000"/>
              </a:spcBef>
            </a:pPr>
            <a:r>
              <a:rPr lang="en-US" altLang="en-US" dirty="0"/>
              <a:t>Test site: Leutasch</a:t>
            </a:r>
            <a:endParaRPr lang="de-AT" altLang="en-US" dirty="0">
              <a:latin typeface="Times New Roman" pitchFamily="18" charset="0"/>
            </a:endParaRPr>
          </a:p>
        </p:txBody>
      </p:sp>
      <p:pic>
        <p:nvPicPr>
          <p:cNvPr id="10" name="Picture 7" descr="Scatterometer_leutasch">
            <a:extLst>
              <a:ext uri="{FF2B5EF4-FFF2-40B4-BE49-F238E27FC236}">
                <a16:creationId xmlns:a16="http://schemas.microsoft.com/office/drawing/2014/main" id="{85D7F3E6-8648-5D49-B715-FBAEAD6B3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717034"/>
            <a:ext cx="3967824" cy="27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5369F8-DE6C-1E6D-DE44-8FAC2BDD4B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7688" y="331913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ym typeface="Symbol" panose="05050102010706020507" pitchFamily="18" charset="2"/>
              </a:rPr>
              <a:t></a:t>
            </a:r>
            <a:r>
              <a:rPr lang="en-GB" sz="1800" baseline="-25000" dirty="0">
                <a:sym typeface="Symbol" panose="05050102010706020507" pitchFamily="18" charset="2"/>
              </a:rPr>
              <a:t>i</a:t>
            </a:r>
            <a:endParaRPr lang="en-GB" sz="1800" baseline="-25000" dirty="0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B4D4FAF5-AFBC-6B27-B1DA-44A6BF67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4986655"/>
            <a:ext cx="6264696" cy="1304973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ts val="600"/>
              </a:spcAft>
            </a:pPr>
            <a:r>
              <a:rPr lang="en-US" altLang="en-US" dirty="0">
                <a:sym typeface="Wingdings 3" panose="05040102010807070707" pitchFamily="18" charset="2"/>
              </a:rPr>
              <a:t>  Snow-free (meadow)</a:t>
            </a:r>
          </a:p>
          <a:p>
            <a:pPr marL="285750" indent="-285750" eaLnBrk="1" hangingPunct="1">
              <a:spcBef>
                <a:spcPct val="15000"/>
              </a:spcBef>
              <a:spcAft>
                <a:spcPts val="600"/>
              </a:spcAft>
              <a:buFont typeface="Wingdings 2" panose="05020102010507070707" pitchFamily="18" charset="2"/>
              <a:buChar char="¯"/>
            </a:pPr>
            <a:r>
              <a:rPr lang="en-US" altLang="en-US" dirty="0">
                <a:sym typeface="Wingdings 2" panose="05020102010507070707" pitchFamily="18" charset="2"/>
              </a:rPr>
              <a:t>Dry snow (fine grained), low-loss medium, signal dominated by backscatter at subnivean ground</a:t>
            </a:r>
          </a:p>
          <a:p>
            <a:pPr eaLnBrk="1" hangingPunct="1">
              <a:spcBef>
                <a:spcPct val="15000"/>
              </a:spcBef>
              <a:spcAft>
                <a:spcPts val="600"/>
              </a:spcAft>
            </a:pPr>
            <a:r>
              <a:rPr lang="en-US" altLang="en-US" dirty="0">
                <a:sym typeface="Wingdings 2" panose="05020102010507070707" pitchFamily="18" charset="2"/>
              </a:rPr>
              <a:t>  Wet snow (high absorption losses)</a:t>
            </a:r>
          </a:p>
        </p:txBody>
      </p:sp>
    </p:spTree>
    <p:extLst>
      <p:ext uri="{BB962C8B-B14F-4D97-AF65-F5344CB8AC3E}">
        <p14:creationId xmlns:p14="http://schemas.microsoft.com/office/powerpoint/2010/main" val="311285381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88" y="116632"/>
            <a:ext cx="7848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SAR Interferometry for Land Snow and Ice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C40E5-25F6-4E55-832F-5CB3C2F2BC7B}"/>
              </a:ext>
            </a:extLst>
          </p:cNvPr>
          <p:cNvSpPr txBox="1"/>
          <p:nvPr/>
        </p:nvSpPr>
        <p:spPr>
          <a:xfrm>
            <a:off x="263352" y="764704"/>
            <a:ext cx="566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i="1" dirty="0"/>
              <a:t>Configurations for Land Snow and Ice Observations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38C918-D54E-8F37-420E-3AC9C87FB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02461"/>
              </p:ext>
            </p:extLst>
          </p:nvPr>
        </p:nvGraphicFramePr>
        <p:xfrm>
          <a:off x="119337" y="1175265"/>
          <a:ext cx="6840759" cy="238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3">
                  <a:extLst>
                    <a:ext uri="{9D8B030D-6E8A-4147-A177-3AD203B41FA5}">
                      <a16:colId xmlns:a16="http://schemas.microsoft.com/office/drawing/2014/main" val="338133866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89752072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26119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InSAR Configuration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Parameter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69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Across-track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 Look angle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 &amp; topographic change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613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Across-track differential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r/t LOS displacement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Ice motion, surface deformation</a:t>
                      </a:r>
                    </a:p>
                  </a:txBody>
                  <a:tcPr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98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/t phase delay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Change in snow mass, </a:t>
                      </a: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99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Across-track, multi-baseline tomography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backscatter intensity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azim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range, z)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structure of glaciers and ice sheets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36915"/>
                  </a:ext>
                </a:extLst>
              </a:tr>
            </a:tbl>
          </a:graphicData>
        </a:graphic>
      </p:graphicFrame>
      <p:sp>
        <p:nvSpPr>
          <p:cNvPr id="13" name="Rectangle 1036">
            <a:extLst>
              <a:ext uri="{FF2B5EF4-FFF2-40B4-BE49-F238E27FC236}">
                <a16:creationId xmlns:a16="http://schemas.microsoft.com/office/drawing/2014/main" id="{6E68F86B-FE8B-9419-329F-8FE575687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867" y="687683"/>
            <a:ext cx="492179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Coherently Received Signal of a Point Scatterer</a:t>
            </a:r>
            <a:endParaRPr lang="de-DE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4E5673-6A09-FEFC-15AD-B40505DFD08F}"/>
              </a:ext>
            </a:extLst>
          </p:cNvPr>
          <p:cNvSpPr txBox="1">
            <a:spLocks noChangeArrowheads="1"/>
          </p:cNvSpPr>
          <p:nvPr/>
        </p:nvSpPr>
        <p:spPr>
          <a:xfrm>
            <a:off x="66329" y="3826122"/>
            <a:ext cx="7448019" cy="26799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GB" altLang="en-US" sz="1600" kern="0" dirty="0">
                <a:latin typeface="Arial" panose="020B0604020202020204" pitchFamily="34" charset="0"/>
              </a:rPr>
              <a:t>Interferogram computation:  </a:t>
            </a:r>
            <a:r>
              <a:rPr lang="en-GB" altLang="en-US" sz="1600" b="1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dirty="0">
                <a:latin typeface="Arial" panose="020B0604020202020204" pitchFamily="34" charset="0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</a:t>
            </a:r>
            <a:r>
              <a:rPr lang="en-GB" altLang="en-US" sz="1600" kern="0" dirty="0" err="1">
                <a:latin typeface="Arial" panose="020B0604020202020204" pitchFamily="34" charset="0"/>
              </a:rPr>
              <a:t>m,n</a:t>
            </a:r>
            <a:r>
              <a:rPr lang="en-GB" altLang="en-US" sz="1600" kern="0" dirty="0">
                <a:latin typeface="Arial" panose="020B0604020202020204" pitchFamily="34" charset="0"/>
              </a:rPr>
              <a:t>)</a:t>
            </a:r>
            <a:r>
              <a:rPr lang="en-GB" altLang="en-US" sz="1600" i="1" kern="0" dirty="0">
                <a:latin typeface="Arial" panose="020B0604020202020204" pitchFamily="34" charset="0"/>
              </a:rPr>
              <a:t> = </a:t>
            </a:r>
            <a:r>
              <a:rPr lang="en-GB" altLang="en-US" sz="1600" b="1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1 </a:t>
            </a:r>
            <a:r>
              <a:rPr lang="en-GB" altLang="en-US" sz="1600" kern="0" dirty="0">
                <a:latin typeface="Arial" panose="020B0604020202020204" pitchFamily="34" charset="0"/>
              </a:rPr>
              <a:t>(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GB" altLang="en-US" sz="1600" kern="0" dirty="0">
                <a:latin typeface="Arial" panose="020B0604020202020204" pitchFamily="34" charset="0"/>
              </a:rPr>
              <a:t>)</a:t>
            </a:r>
            <a:r>
              <a:rPr lang="en-GB" altLang="en-US" sz="1600" i="1" kern="0" dirty="0">
                <a:latin typeface="Arial" panose="020B0604020202020204" pitchFamily="34" charset="0"/>
              </a:rPr>
              <a:t> </a:t>
            </a:r>
            <a:r>
              <a:rPr lang="en-GB" altLang="en-US" sz="1600" b="1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2</a:t>
            </a:r>
            <a:r>
              <a:rPr lang="en-GB" altLang="en-US" sz="1600" i="1" kern="0" dirty="0">
                <a:latin typeface="Arial" panose="020B0604020202020204" pitchFamily="34" charset="0"/>
              </a:rPr>
              <a:t>* </a:t>
            </a:r>
            <a:r>
              <a:rPr lang="en-GB" altLang="en-US" sz="1600" kern="0" dirty="0">
                <a:latin typeface="Arial" panose="020B0604020202020204" pitchFamily="34" charset="0"/>
              </a:rPr>
              <a:t>(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•) = |</a:t>
            </a:r>
            <a:r>
              <a:rPr lang="en-GB" altLang="en-US" sz="1600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1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GB" altLang="en-US" sz="1600" kern="0" dirty="0">
                <a:latin typeface="Arial" panose="020B0604020202020204" pitchFamily="34" charset="0"/>
              </a:rPr>
              <a:t>)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| |</a:t>
            </a:r>
            <a:r>
              <a:rPr lang="en-GB" altLang="en-US" sz="1600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2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GB" altLang="en-US" sz="1600" kern="0" dirty="0">
                <a:latin typeface="Arial" panose="020B0604020202020204" pitchFamily="34" charset="0"/>
              </a:rPr>
              <a:t>)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| exp [i </a:t>
            </a:r>
            <a:r>
              <a:rPr lang="en-GB" altLang="en-US" sz="1600" i="1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)]</a:t>
            </a:r>
          </a:p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GB" altLang="en-US" sz="1600" kern="0" dirty="0">
                <a:latin typeface="Arial" panose="020B0604020202020204" pitchFamily="34" charset="0"/>
              </a:rPr>
              <a:t>SAR echo image Nr. 1:     </a:t>
            </a:r>
            <a:r>
              <a:rPr lang="en-GB" altLang="en-US" sz="1600" b="1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1</a:t>
            </a:r>
            <a:r>
              <a:rPr lang="en-GB" altLang="en-US" sz="1600" kern="0" dirty="0">
                <a:latin typeface="Arial" panose="020B0604020202020204" pitchFamily="34" charset="0"/>
              </a:rPr>
              <a:t>(m,n) = 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altLang="en-US" sz="1600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1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(m,n)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| exp [i </a:t>
            </a:r>
            <a:r>
              <a:rPr lang="en-GB" altLang="en-US" sz="1600" i="1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(m,n)]</a:t>
            </a:r>
          </a:p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GB" altLang="en-US" sz="1600" kern="0" dirty="0">
                <a:latin typeface="Arial" panose="020B0604020202020204" pitchFamily="34" charset="0"/>
              </a:rPr>
              <a:t>SAR echo image Nr. 2:     </a:t>
            </a:r>
            <a:r>
              <a:rPr lang="en-GB" altLang="en-US" sz="1600" b="1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2 </a:t>
            </a:r>
            <a:r>
              <a:rPr lang="en-GB" altLang="en-US" sz="1600" kern="0" dirty="0">
                <a:latin typeface="Arial" panose="020B0604020202020204" pitchFamily="34" charset="0"/>
              </a:rPr>
              <a:t>(m,n) = 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altLang="en-US" sz="1600" i="1" kern="0" dirty="0">
                <a:latin typeface="Arial" panose="020B0604020202020204" pitchFamily="34" charset="0"/>
              </a:rPr>
              <a:t>V</a:t>
            </a:r>
            <a:r>
              <a:rPr lang="en-GB" altLang="en-US" sz="1600" i="1" kern="0" baseline="-25000" dirty="0">
                <a:latin typeface="Arial" panose="020B0604020202020204" pitchFamily="34" charset="0"/>
              </a:rPr>
              <a:t>2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(m,n)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| exp [i </a:t>
            </a:r>
            <a:r>
              <a:rPr lang="en-GB" altLang="en-US" sz="1600" i="1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(m,n)]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GB" altLang="en-US" sz="1600" i="1" kern="0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                         </a:t>
            </a:r>
            <a:r>
              <a:rPr lang="en-GB" altLang="en-US" sz="1600" i="1" kern="0" dirty="0">
                <a:latin typeface="Arial" panose="020B0604020202020204" pitchFamily="34" charset="0"/>
              </a:rPr>
              <a:t>amplitude     phase</a:t>
            </a:r>
          </a:p>
          <a:p>
            <a:pPr eaLnBrk="1" hangingPunct="1">
              <a:spcBef>
                <a:spcPts val="1200"/>
              </a:spcBef>
              <a:spcAft>
                <a:spcPts val="900"/>
              </a:spcAft>
              <a:buFontTx/>
              <a:buNone/>
            </a:pPr>
            <a:r>
              <a:rPr lang="en-GB" altLang="en-US" sz="1600" kern="0" dirty="0">
                <a:latin typeface="Arial" panose="020B0604020202020204" pitchFamily="34" charset="0"/>
              </a:rPr>
              <a:t>Interferometric phase:	  </a:t>
            </a:r>
            <a:r>
              <a:rPr lang="en-GB" altLang="en-US" sz="1800" i="1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(m,n)  = </a:t>
            </a:r>
            <a:r>
              <a:rPr lang="en-GB" altLang="en-US" sz="1800" i="1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(m,n) - </a:t>
            </a:r>
            <a:r>
              <a:rPr lang="en-GB" altLang="en-US" sz="1800" i="1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kern="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kern="0" dirty="0">
                <a:latin typeface="Arial" panose="020B0604020202020204" pitchFamily="34" charset="0"/>
              </a:rPr>
              <a:t>(m,n</a:t>
            </a:r>
            <a:r>
              <a:rPr lang="en-GB" altLang="en-US" sz="1600" b="1" kern="0" dirty="0">
                <a:latin typeface="Arial" panose="020B0604020202020204" pitchFamily="34" charset="0"/>
              </a:rPr>
              <a:t>)</a:t>
            </a:r>
          </a:p>
          <a:p>
            <a:pPr algn="l" eaLnBrk="1" hangingPunct="1">
              <a:defRPr/>
            </a:pP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m,n – range, azimuth coordinate of pixel</a:t>
            </a:r>
          </a:p>
          <a:p>
            <a:pPr algn="l" eaLnBrk="1" hangingPunct="1">
              <a:spcBef>
                <a:spcPct val="25000"/>
              </a:spcBef>
              <a:defRPr/>
            </a:pP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V* complex conjugate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GB" altLang="en-US" sz="1600" b="1" kern="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032">
                <a:extLst>
                  <a:ext uri="{FF2B5EF4-FFF2-40B4-BE49-F238E27FC236}">
                    <a16:creationId xmlns:a16="http://schemas.microsoft.com/office/drawing/2014/main" id="{2DD1EDCC-9492-2C5D-594F-D44BDA3B63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0891" y="5578573"/>
                <a:ext cx="4762516" cy="76649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GB" altLang="en-US" sz="1400" dirty="0">
                    <a:latin typeface="Arial" panose="020B0604020202020204" pitchFamily="34" charset="0"/>
                  </a:rPr>
                  <a:t>Absolute phase </a:t>
                </a:r>
                <a:r>
                  <a:rPr lang="en-GB" altLang="en-US" sz="14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of received signal</a:t>
                </a:r>
                <a:r>
                  <a:rPr lang="en-GB" altLang="en-US" sz="15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de-DE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𝑅</m:t>
                        </m:r>
                      </m:num>
                      <m:den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den>
                    </m:f>
                    <m:r>
                      <a:rPr lang="de-DE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𝑠𝑐𝑒</m:t>
                        </m:r>
                      </m:sub>
                    </m:sSub>
                  </m:oMath>
                </a14:m>
                <a:endParaRPr lang="en-GB" altLang="en-US" sz="1400" dirty="0">
                  <a:latin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alt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𝑠𝑐𝑒</m:t>
                        </m:r>
                      </m:sub>
                    </m:sSub>
                    <m:r>
                      <a:rPr lang="de-DE" alt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en-US" sz="1400" dirty="0">
                    <a:latin typeface="Arial" panose="020B0604020202020204" pitchFamily="34" charset="0"/>
                    <a:sym typeface="Symbol" panose="05050102010706020507" pitchFamily="18" charset="2"/>
                  </a:rPr>
                  <a:t>phase of surface scattering element</a:t>
                </a:r>
                <a:endParaRPr lang="en-GB" altLang="en-US" sz="1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 Box 1032">
                <a:extLst>
                  <a:ext uri="{FF2B5EF4-FFF2-40B4-BE49-F238E27FC236}">
                    <a16:creationId xmlns:a16="http://schemas.microsoft.com/office/drawing/2014/main" id="{2DD1EDCC-9492-2C5D-594F-D44BDA3B6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0891" y="5578573"/>
                <a:ext cx="4762516" cy="766492"/>
              </a:xfrm>
              <a:prstGeom prst="rect">
                <a:avLst/>
              </a:prstGeom>
              <a:blipFill>
                <a:blip r:embed="rId3"/>
                <a:stretch>
                  <a:fillRect l="-255" b="-7031"/>
                </a:stretch>
              </a:blipFill>
              <a:ln w="9525">
                <a:solidFill>
                  <a:schemeClr val="bg1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Diagram of a diagram of a waveform&#10;&#10;Description automatically generated">
            <a:extLst>
              <a:ext uri="{FF2B5EF4-FFF2-40B4-BE49-F238E27FC236}">
                <a16:creationId xmlns:a16="http://schemas.microsoft.com/office/drawing/2014/main" id="{2E28A6C2-7273-0287-2CE7-60269334F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4" y="1297283"/>
            <a:ext cx="4748993" cy="41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2481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6632"/>
            <a:ext cx="6264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Interferometric Coherence of Snow and 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5625CB1-D083-D6B9-F5BE-7C2384F28F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960" y="848446"/>
                <a:ext cx="6265353" cy="32443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spcAft>
                    <a:spcPts val="900"/>
                  </a:spcAft>
                </a:pPr>
                <a:r>
                  <a:rPr lang="en-GB" altLang="en-US" sz="1800" dirty="0">
                    <a:cs typeface="Times New Roman" pitchFamily="18" charset="0"/>
                    <a:sym typeface="Symbol" pitchFamily="18" charset="2"/>
                  </a:rPr>
                  <a:t>Total normalized coherence:</a:t>
                </a:r>
              </a:p>
              <a:p>
                <a:pPr algn="l" eaLnBrk="1" hangingPunct="1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𝑡𝑜𝑡</m:t>
                          </m:r>
                          <m:r>
                            <a:rPr lang="de-AT" sz="2000" b="0" i="1" smtClean="0">
                              <a:latin typeface="Cambria Math"/>
                            </a:rPr>
                            <m:t>𝑎𝑙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𝑆𝑁𝑅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𝑄𝑢𝑎𝑛𝑡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𝐴𝑚𝑏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𝑅𝑔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𝐴𝑧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𝑉𝑜𝑙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𝑇𝑒𝑚𝑝</m:t>
                          </m:r>
                        </m:sub>
                      </m:sSub>
                    </m:oMath>
                  </m:oMathPara>
                </a14:m>
                <a:endParaRPr lang="en-GB" altLang="en-US" sz="2000" dirty="0"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  <a:p>
                <a:pPr marL="180000" indent="-180000" algn="l" eaLnBrk="1" hangingPunct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  <a:sym typeface="Symbol"/>
                          </a:rPr>
                          <m:t></m:t>
                        </m:r>
                      </m:e>
                      <m:sub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𝑄𝑢𝑎𝑛𝑡</m:t>
                        </m:r>
                      </m:sub>
                    </m:sSub>
                    <m:r>
                      <a:rPr lang="de-DE" sz="1800">
                        <a:latin typeface="Cambria Math" panose="02040503050406030204" pitchFamily="18" charset="0"/>
                        <a:cs typeface="Times New Roman" pitchFamily="18" charset="0"/>
                      </a:rPr>
                      <m:t> , 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  <a:sym typeface="Symbol"/>
                          </a:rPr>
                          <m:t></m:t>
                        </m:r>
                      </m:e>
                      <m:sub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𝐴𝑚𝑏</m:t>
                        </m:r>
                      </m:sub>
                    </m:sSub>
                    <m:r>
                      <a:rPr lang="de-DE" sz="1800">
                        <a:latin typeface="Cambria Math" panose="02040503050406030204" pitchFamily="18" charset="0"/>
                        <a:cs typeface="Times New Roman" pitchFamily="18" charset="0"/>
                      </a:rPr>
                      <m:t> ,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  <a:sym typeface="Symbol"/>
                          </a:rPr>
                          <m:t></m:t>
                        </m:r>
                      </m:e>
                      <m:sub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𝑅𝑔</m:t>
                        </m:r>
                      </m:sub>
                    </m:sSub>
                    <m:r>
                      <a:rPr lang="de-DE" sz="1800">
                        <a:latin typeface="Cambria Math" panose="02040503050406030204" pitchFamily="18" charset="0"/>
                        <a:cs typeface="Times New Roman" pitchFamily="18" charset="0"/>
                      </a:rPr>
                      <m:t> ,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  <a:sym typeface="Symbol"/>
                          </a:rPr>
                          <m:t></m:t>
                        </m:r>
                      </m:e>
                      <m:sub>
                        <m:r>
                          <a:rPr lang="en-GB" sz="1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𝐴𝑧</m:t>
                        </m:r>
                      </m:sub>
                    </m:sSub>
                    <m:r>
                      <a:rPr lang="de-DE" sz="180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altLang="en-US" dirty="0">
                    <a:cs typeface="Times New Roman" pitchFamily="18" charset="0"/>
                    <a:sym typeface="Symbol" pitchFamily="18" charset="2"/>
                  </a:rPr>
                  <a:t>Related to processing parameters, minor loss in coherence by choosing suitable configurations</a:t>
                </a:r>
              </a:p>
              <a:p>
                <a:pPr marL="180000" indent="-180000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altLang="en-US" sz="18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en-GB" altLang="en-US" sz="1800" baseline="-30000" dirty="0">
                    <a:latin typeface="Times New Roman" pitchFamily="18" charset="0"/>
                    <a:cs typeface="Times New Roman" pitchFamily="18" charset="0"/>
                  </a:rPr>
                  <a:t>SNR</a:t>
                </a:r>
                <a:r>
                  <a:rPr lang="en-GB" altLang="en-US" sz="1800" dirty="0">
                    <a:latin typeface="Times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GB" alt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R</a:t>
                </a:r>
                <a:r>
                  <a:rPr lang="en-GB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elated to thermal noise, critical for wet snow due to low σ°</a:t>
                </a:r>
              </a:p>
              <a:p>
                <a:pPr marL="180000" indent="-180000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altLang="en-US" sz="18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en-GB" altLang="en-US" sz="1800" baseline="-30000" dirty="0">
                    <a:latin typeface="Times New Roman" pitchFamily="18" charset="0"/>
                    <a:cs typeface="Times New Roman" pitchFamily="18" charset="0"/>
                  </a:rPr>
                  <a:t>Volume </a:t>
                </a:r>
                <a:r>
                  <a:rPr lang="en-GB" altLang="en-US" sz="1600" dirty="0"/>
                  <a:t>Volumetric decorrelation, due to penetration in dry snow and </a:t>
                </a:r>
                <a:r>
                  <a:rPr lang="en-GB" altLang="en-US" sz="1600" dirty="0" err="1"/>
                  <a:t>firn</a:t>
                </a:r>
                <a:r>
                  <a:rPr lang="en-GB" altLang="en-US" sz="1600" dirty="0"/>
                  <a:t>; depends on baseline and snow microstructure </a:t>
                </a:r>
              </a:p>
              <a:p>
                <a:pPr marL="180000" indent="-180000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altLang="en-US" sz="18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en-GB" altLang="en-US" sz="1800" baseline="-30000" dirty="0">
                    <a:latin typeface="Times New Roman" pitchFamily="18" charset="0"/>
                    <a:cs typeface="Times New Roman" pitchFamily="18" charset="0"/>
                  </a:rPr>
                  <a:t>Temp  </a:t>
                </a:r>
                <a:r>
                  <a:rPr lang="en-GB" altLang="en-US" sz="1600" dirty="0"/>
                  <a:t>Temporal decorrelation; main factors for snow: surface melt, snowfall, snow drift (wind erosion and deposition) – impact depending on radar frequency</a:t>
                </a:r>
                <a:endParaRPr lang="en-GB" altLang="en-US" sz="1600" baseline="-25000" dirty="0">
                  <a:solidFill>
                    <a:srgbClr val="0000CC"/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5625CB1-D083-D6B9-F5BE-7C2384F28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960" y="848446"/>
                <a:ext cx="6265353" cy="3244350"/>
              </a:xfrm>
              <a:prstGeom prst="rect">
                <a:avLst/>
              </a:prstGeom>
              <a:blipFill>
                <a:blip r:embed="rId4"/>
                <a:stretch>
                  <a:fillRect l="-777" t="-749" b="-2247"/>
                </a:stretch>
              </a:blipFill>
              <a:ln w="9525">
                <a:solidFill>
                  <a:schemeClr val="bg1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70049760-376A-115A-72C4-69FFC64784E7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1511682458"/>
              </p:ext>
            </p:extLst>
          </p:nvPr>
        </p:nvGraphicFramePr>
        <p:xfrm>
          <a:off x="3503712" y="834319"/>
          <a:ext cx="2016000" cy="1102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5" imgW="1282700" imgH="635000" progId="Equation.3">
                  <p:embed/>
                </p:oleObj>
              </mc:Choice>
              <mc:Fallback>
                <p:oleObj name="Equation" r:id="rId5" imgW="1282700" imgH="635000" progId="Equation.3">
                  <p:embed/>
                  <p:pic>
                    <p:nvPicPr>
                      <p:cNvPr id="174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712" y="834319"/>
                        <a:ext cx="2016000" cy="1102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974D0B7-3CBD-9AE3-3B2B-F85AD3A1B2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0435" y="801402"/>
            <a:ext cx="3553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900"/>
              </a:spcAft>
            </a:pPr>
            <a:r>
              <a:rPr lang="en-GB" altLang="en-US" sz="1800" dirty="0">
                <a:cs typeface="Times New Roman" pitchFamily="18" charset="0"/>
                <a:sym typeface="Symbol" pitchFamily="18" charset="2"/>
              </a:rPr>
              <a:t>Complex correlation coefficient (coherence) of two SAR images</a:t>
            </a:r>
          </a:p>
        </p:txBody>
      </p:sp>
      <p:pic>
        <p:nvPicPr>
          <p:cNvPr id="12" name="Picture 3" descr="A1hef_res_m24aug95_s23aug95_5x1looks_25x5mittel">
            <a:extLst>
              <a:ext uri="{FF2B5EF4-FFF2-40B4-BE49-F238E27FC236}">
                <a16:creationId xmlns:a16="http://schemas.microsoft.com/office/drawing/2014/main" id="{FF87A466-782C-CA69-B801-487DB34A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5" y="1754750"/>
            <a:ext cx="3380424" cy="33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istogramm_coherence_1day_Aug_glaciers">
            <a:extLst>
              <a:ext uri="{FF2B5EF4-FFF2-40B4-BE49-F238E27FC236}">
                <a16:creationId xmlns:a16="http://schemas.microsoft.com/office/drawing/2014/main" id="{8D9FA15B-8E05-3047-151A-6FFF648A38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5987" y="2259954"/>
            <a:ext cx="2384266" cy="23700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204742E9-1C7C-FA40-BEFF-A8108C4D02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716146" y="2290150"/>
            <a:ext cx="70279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300" dirty="0">
                <a:solidFill>
                  <a:schemeClr val="accent2">
                    <a:lumMod val="75000"/>
                  </a:schemeClr>
                </a:solidFill>
              </a:rPr>
              <a:t>Wet snow </a:t>
            </a:r>
          </a:p>
          <a:p>
            <a:pPr eaLnBrk="1" hangingPunct="1"/>
            <a:r>
              <a:rPr lang="en-GB" altLang="en-US" sz="1300" dirty="0">
                <a:solidFill>
                  <a:schemeClr val="accent2">
                    <a:lumMod val="75000"/>
                  </a:schemeClr>
                </a:solidFill>
              </a:rPr>
              <a:t>&amp; ice</a:t>
            </a:r>
          </a:p>
        </p:txBody>
      </p:sp>
      <p:pic>
        <p:nvPicPr>
          <p:cNvPr id="15" name="Grafik 1" descr="Bildschirmausschnitt">
            <a:extLst>
              <a:ext uri="{FF2B5EF4-FFF2-40B4-BE49-F238E27FC236}">
                <a16:creationId xmlns:a16="http://schemas.microsoft.com/office/drawing/2014/main" id="{40EC81D2-A413-FAD4-E381-86A7359CD8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60" y="4149080"/>
            <a:ext cx="4405953" cy="2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3">
                <a:extLst>
                  <a:ext uri="{FF2B5EF4-FFF2-40B4-BE49-F238E27FC236}">
                    <a16:creationId xmlns:a16="http://schemas.microsoft.com/office/drawing/2014/main" id="{5F29A3D6-EEC0-1A43-9985-1FCF31AB184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9496" y="5486567"/>
                <a:ext cx="2779675" cy="861583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AT" sz="1400" i="1">
                              <a:latin typeface="Cambria Math" panose="02040503050406030204" pitchFamily="18" charset="0"/>
                            </a:rPr>
                            <m:t>𝑉𝑜𝑙</m:t>
                          </m:r>
                        </m:sub>
                      </m:sSub>
                      <m:r>
                        <a:rPr lang="de-AT" sz="1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skw"/>
                          <m:ctrlPr>
                            <a:rPr lang="de-AT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AT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AT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AT" sz="14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de-AT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AT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AT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AT" sz="1400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de-AT" sz="14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de-AT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de-AT" sz="1400" i="1">
                                                  <a:latin typeface="Cambria Math" panose="02040503050406030204" pitchFamily="18" charset="0"/>
                                                </a:rPr>
                                                <m:t>𝜀</m:t>
                                              </m:r>
                                            </m:e>
                                          </m:rad>
                                          <m:sSub>
                                            <m:sSubPr>
                                              <m:ctrlPr>
                                                <a:rPr lang="de-AT" sz="140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AT" sz="1400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de-AT" sz="14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sub>
                                          </m:sSub>
                                          <m:r>
                                            <a:rPr lang="de-AT" sz="14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de-AT" sz="1400" i="1">
                                              <a:latin typeface="Cambria Math" panose="02040503050406030204" pitchFamily="18" charset="0"/>
                                            </a:rPr>
                                            <m:t>𝑐𝑜𝑠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AT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AT" sz="1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AT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AT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AT" sz="1400" i="1"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</m:e>
                                            <m:sub>
                                              <m:r>
                                                <a:rPr lang="de-AT" sz="1400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AT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AT" sz="1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AT" sz="1400" dirty="0"/>
              </a:p>
            </p:txBody>
          </p:sp>
        </mc:Choice>
        <mc:Fallback xmlns="">
          <p:sp>
            <p:nvSpPr>
              <p:cNvPr id="17" name="Textfeld 3">
                <a:extLst>
                  <a:ext uri="{FF2B5EF4-FFF2-40B4-BE49-F238E27FC236}">
                    <a16:creationId xmlns:a16="http://schemas.microsoft.com/office/drawing/2014/main" id="{5F29A3D6-EEC0-1A43-9985-1FCF31AB184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96" y="5486567"/>
                <a:ext cx="2779675" cy="861583"/>
              </a:xfrm>
              <a:prstGeom prst="rect">
                <a:avLst/>
              </a:prstGeom>
              <a:blipFill>
                <a:blip r:embed="rId10"/>
                <a:stretch>
                  <a:fillRect l="-11354" t="-133566" b="-178322"/>
                </a:stretch>
              </a:blipFill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hteck 2">
            <a:extLst>
              <a:ext uri="{FF2B5EF4-FFF2-40B4-BE49-F238E27FC236}">
                <a16:creationId xmlns:a16="http://schemas.microsoft.com/office/drawing/2014/main" id="{AE66FEA6-6F57-3FDE-C2E8-E9B1B44E83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492648" y="4766837"/>
            <a:ext cx="2976663" cy="142365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30000"/>
              </a:spcBef>
            </a:pPr>
            <a:r>
              <a:rPr lang="en-US" altLang="en-US" sz="1500" dirty="0">
                <a:sym typeface="Symbol" panose="05050102010706020507" pitchFamily="18" charset="2"/>
              </a:rPr>
              <a:t></a:t>
            </a:r>
            <a:r>
              <a:rPr lang="en-US" altLang="en-US" sz="1500" baseline="-25000" dirty="0">
                <a:sym typeface="Symbol" panose="05050102010706020507" pitchFamily="18" charset="2"/>
              </a:rPr>
              <a:t>tot</a:t>
            </a:r>
            <a:r>
              <a:rPr lang="en-US" altLang="en-US" sz="1500" dirty="0">
                <a:sym typeface="Symbol" panose="05050102010706020507" pitchFamily="18" charset="2"/>
              </a:rPr>
              <a:t></a:t>
            </a:r>
            <a:r>
              <a:rPr lang="en-US" altLang="en-US" sz="1500" dirty="0"/>
              <a:t> 3-day repeat pass C-band SAR data (ERS), Antarctic dry snow zone (</a:t>
            </a:r>
            <a:r>
              <a:rPr lang="en-US" altLang="en-US" sz="1500" dirty="0" err="1"/>
              <a:t>Dronning</a:t>
            </a:r>
            <a:r>
              <a:rPr lang="en-US" altLang="en-US" sz="1500" dirty="0"/>
              <a:t> Maud Land), no snowfall     </a:t>
            </a:r>
            <a:r>
              <a:rPr lang="en-US" altLang="en-US" sz="1500" dirty="0">
                <a:sym typeface="Symbol" panose="05050102010706020507" pitchFamily="18" charset="2"/>
              </a:rPr>
              <a:t></a:t>
            </a:r>
          </a:p>
          <a:p>
            <a:pPr algn="r" eaLnBrk="1" hangingPunct="1">
              <a:lnSpc>
                <a:spcPts val="2000"/>
              </a:lnSpc>
              <a:spcBef>
                <a:spcPct val="30000"/>
              </a:spcBef>
            </a:pPr>
            <a:r>
              <a:rPr lang="en-US" altLang="en-US" sz="1500" dirty="0">
                <a:sym typeface="Symbol" panose="05050102010706020507" pitchFamily="18" charset="2"/>
              </a:rPr>
              <a:t>Dominated by </a:t>
            </a:r>
            <a:r>
              <a:rPr lang="en-US" altLang="en-US" sz="1500" baseline="-25000" dirty="0">
                <a:sym typeface="Symbol" panose="05050102010706020507" pitchFamily="18" charset="2"/>
              </a:rPr>
              <a:t>Volume</a:t>
            </a:r>
            <a:endParaRPr lang="en-US" altLang="en-US" sz="1500" dirty="0">
              <a:sym typeface="Symbol" panose="05050102010706020507" pitchFamily="18" charset="2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E9927A8-B03B-61BA-034A-59E678D4F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6023" y="2312134"/>
            <a:ext cx="32303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ERS-1/2 </a:t>
            </a:r>
            <a:r>
              <a:rPr lang="en-GB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One-day interferogram</a:t>
            </a:r>
          </a:p>
          <a:p>
            <a:pPr algn="l" eaLnBrk="1" hangingPunct="1">
              <a:defRPr/>
            </a:pPr>
            <a:r>
              <a:rPr lang="en-GB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4A8FC79-D7B7-F417-AFB3-4DD9DAA73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1827" y="3001528"/>
            <a:ext cx="57949" cy="2114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95C1A09-84E7-E2AC-FFC9-2D459F12A3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24348" y="5156982"/>
            <a:ext cx="1435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chemeClr val="accent2">
                    <a:lumMod val="75000"/>
                  </a:schemeClr>
                </a:solidFill>
              </a:rPr>
              <a:t>Hintereisferner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70B99B4-F92A-CCEB-EA64-2E3D3BCF0593}"/>
              </a:ext>
            </a:extLst>
          </p:cNvPr>
          <p:cNvCxnSpPr>
            <a:cxnSpLocks noGrp="1" noRot="1" noMove="1" noResize="1" noEditPoints="1" noAdjustHandles="1" noChangeArrowheads="1" noChangeShapeType="1"/>
            <a:stCxn id="25" idx="0"/>
          </p:cNvCxnSpPr>
          <p:nvPr/>
        </p:nvCxnSpPr>
        <p:spPr>
          <a:xfrm flipV="1">
            <a:off x="841922" y="4365104"/>
            <a:ext cx="285526" cy="791878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9761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24" y="620688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6632"/>
            <a:ext cx="540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Coherence Estimate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774C7D58-D694-A2E3-00BE-A3AF172ECC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lum bright="-6000" contras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2" b="3479"/>
          <a:stretch>
            <a:fillRect/>
          </a:stretch>
        </p:blipFill>
        <p:spPr bwMode="auto">
          <a:xfrm>
            <a:off x="84015" y="783733"/>
            <a:ext cx="4702116" cy="36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26">
            <a:extLst>
              <a:ext uri="{FF2B5EF4-FFF2-40B4-BE49-F238E27FC236}">
                <a16:creationId xmlns:a16="http://schemas.microsoft.com/office/drawing/2014/main" id="{B974E103-5157-400D-A92E-31D31D664D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14" y="1772816"/>
            <a:ext cx="694999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8">
            <a:extLst>
              <a:ext uri="{FF2B5EF4-FFF2-40B4-BE49-F238E27FC236}">
                <a16:creationId xmlns:a16="http://schemas.microsoft.com/office/drawing/2014/main" id="{118BD3FC-F92C-A70C-276D-E8D2484148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616848" y="814941"/>
            <a:ext cx="590465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tabLst>
                <a:tab pos="4000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4000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4000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Phase noise in dependence of coherence and number of resolution elements (number of looks, N</a:t>
            </a:r>
            <a:r>
              <a:rPr lang="en-GB" altLang="en-US" sz="18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lang="en-GB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19BBD82F-B715-B5D3-6372-53274F6218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159896" y="1561147"/>
            <a:ext cx="808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N</a:t>
            </a:r>
            <a:r>
              <a:rPr lang="en-GB" altLang="en-US" baseline="-25000" dirty="0"/>
              <a:t>L </a:t>
            </a:r>
            <a:r>
              <a:rPr lang="en-GB" altLang="en-US" dirty="0"/>
              <a:t>= 1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E011BDEF-ADAF-478A-44C2-8A922CCFD6DE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1946303575"/>
              </p:ext>
            </p:extLst>
          </p:nvPr>
        </p:nvGraphicFramePr>
        <p:xfrm>
          <a:off x="1946663" y="4518658"/>
          <a:ext cx="2986209" cy="101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Formel" r:id="rId7" imgW="2286000" imgH="774700" progId="Equation.3">
                  <p:embed/>
                </p:oleObj>
              </mc:Choice>
              <mc:Fallback>
                <p:oleObj name="Formel" r:id="rId7" imgW="2286000" imgH="774700" progId="Equation.3">
                  <p:embed/>
                  <p:pic>
                    <p:nvPicPr>
                      <p:cNvPr id="8199" name="Object 4">
                        <a:extLst>
                          <a:ext uri="{FF2B5EF4-FFF2-40B4-BE49-F238E27FC236}">
                            <a16:creationId xmlns:a16="http://schemas.microsoft.com/office/drawing/2014/main" id="{8D046023-355F-8B69-F10C-FEF4E8DC4C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663" y="4518658"/>
                        <a:ext cx="2986209" cy="1013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>
            <a:extLst>
              <a:ext uri="{FF2B5EF4-FFF2-40B4-BE49-F238E27FC236}">
                <a16:creationId xmlns:a16="http://schemas.microsoft.com/office/drawing/2014/main" id="{367F606C-2C88-F605-CF87-1E15D440F6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289177" y="4052284"/>
            <a:ext cx="80835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N</a:t>
            </a:r>
            <a:r>
              <a:rPr lang="en-GB" altLang="en-US" baseline="-25000" dirty="0"/>
              <a:t>L </a:t>
            </a:r>
            <a:r>
              <a:rPr lang="en-GB" altLang="en-US" dirty="0"/>
              <a:t>= 4</a:t>
            </a:r>
          </a:p>
        </p:txBody>
      </p:sp>
      <p:sp>
        <p:nvSpPr>
          <p:cNvPr id="13" name="Rechteck 2">
            <a:extLst>
              <a:ext uri="{FF2B5EF4-FFF2-40B4-BE49-F238E27FC236}">
                <a16:creationId xmlns:a16="http://schemas.microsoft.com/office/drawing/2014/main" id="{B6EA4CB5-5AA0-2664-A8A4-1E14B54662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7368" y="5652344"/>
            <a:ext cx="3888432" cy="58496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30000"/>
              </a:spcBef>
            </a:pPr>
            <a:r>
              <a:rPr lang="en-US" altLang="en-US" sz="1500" dirty="0">
                <a:sym typeface="Symbol" panose="05050102010706020507" pitchFamily="18" charset="2"/>
              </a:rPr>
              <a:t>For accurate coherence estimates window (W) size  with large N</a:t>
            </a:r>
            <a:r>
              <a:rPr lang="en-US" altLang="en-US" sz="1500" baseline="-25000" dirty="0">
                <a:sym typeface="Symbol" panose="05050102010706020507" pitchFamily="18" charset="2"/>
              </a:rPr>
              <a:t>L</a:t>
            </a:r>
            <a:r>
              <a:rPr lang="en-US" altLang="en-US" sz="1500" dirty="0">
                <a:sym typeface="Symbol" panose="05050102010706020507" pitchFamily="18" charset="2"/>
              </a:rPr>
              <a:t> is needed</a:t>
            </a:r>
          </a:p>
        </p:txBody>
      </p:sp>
      <p:sp>
        <p:nvSpPr>
          <p:cNvPr id="15" name="Rechteck 2">
            <a:extLst>
              <a:ext uri="{FF2B5EF4-FFF2-40B4-BE49-F238E27FC236}">
                <a16:creationId xmlns:a16="http://schemas.microsoft.com/office/drawing/2014/main" id="{D5CE4A88-198A-29DD-F6DB-B2DDD7E0E9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98012" y="4744538"/>
            <a:ext cx="1648651" cy="3284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30000"/>
              </a:spcBef>
            </a:pPr>
            <a:r>
              <a:rPr lang="en-US" altLang="en-US" sz="1500" dirty="0">
                <a:sym typeface="Symbol" panose="05050102010706020507" pitchFamily="18" charset="2"/>
              </a:rPr>
              <a:t>Estimate of </a:t>
            </a:r>
          </a:p>
        </p:txBody>
      </p:sp>
      <p:sp>
        <p:nvSpPr>
          <p:cNvPr id="16" name="Rechteck 2">
            <a:extLst>
              <a:ext uri="{FF2B5EF4-FFF2-40B4-BE49-F238E27FC236}">
                <a16:creationId xmlns:a16="http://schemas.microsoft.com/office/drawing/2014/main" id="{1F7A69CD-1425-8B08-A11B-9EA3955B1D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51384" y="4273031"/>
            <a:ext cx="576064" cy="3284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30000"/>
              </a:spcBef>
            </a:pPr>
            <a:r>
              <a:rPr lang="en-US" altLang="en-US" sz="1500" b="1" dirty="0">
                <a:sym typeface="Symbol" panose="05050102010706020507" pitchFamily="18" charset="2"/>
              </a:rPr>
              <a:t></a:t>
            </a:r>
          </a:p>
        </p:txBody>
      </p:sp>
      <p:sp>
        <p:nvSpPr>
          <p:cNvPr id="17" name="Text Box 1027">
            <a:extLst>
              <a:ext uri="{FF2B5EF4-FFF2-40B4-BE49-F238E27FC236}">
                <a16:creationId xmlns:a16="http://schemas.microsoft.com/office/drawing/2014/main" id="{EADEFF9D-A7D8-ECB2-78EA-556AB86532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896110" y="6223879"/>
            <a:ext cx="1463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en-US" sz="1400" i="1" dirty="0">
                <a:latin typeface="Arial" panose="020B0604020202020204" pitchFamily="34" charset="0"/>
              </a:rPr>
              <a:t>Figs. R. Bamler</a:t>
            </a:r>
            <a:endParaRPr lang="de-AT" altLang="en-US" sz="14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62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88" y="116632"/>
            <a:ext cx="7848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400" dirty="0"/>
              <a:t>Geometry of Across-Track SAR Interferometry </a:t>
            </a:r>
          </a:p>
        </p:txBody>
      </p:sp>
      <p:pic>
        <p:nvPicPr>
          <p:cNvPr id="9" name="Picture 2" descr="insar_geometry_7">
            <a:extLst>
              <a:ext uri="{FF2B5EF4-FFF2-40B4-BE49-F238E27FC236}">
                <a16:creationId xmlns:a16="http://schemas.microsoft.com/office/drawing/2014/main" id="{36E2D44E-7FB7-BF7F-FA5F-EEE6E56B9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68761"/>
            <a:ext cx="4897196" cy="48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0A1545-F138-DABF-80C6-C6B22238E8A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3992" y="818561"/>
                <a:ext cx="5544616" cy="4889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Phase Image 1: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den>
                    </m:f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𝑠𝑐𝑒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endParaRPr lang="de-DE" sz="1600" b="0" dirty="0"/>
              </a:p>
              <a:p>
                <a:pPr>
                  <a:spcBef>
                    <a:spcPts val="1200"/>
                  </a:spcBef>
                </a:pPr>
                <a:r>
                  <a:rPr lang="en-GB" sz="1600" dirty="0"/>
                  <a:t>           Image 2: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den>
                    </m:f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𝑠𝑐𝑒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endParaRPr lang="en-GB" sz="1600" dirty="0"/>
              </a:p>
              <a:p>
                <a:endParaRPr lang="en-GB" sz="1600" dirty="0"/>
              </a:p>
              <a:p>
                <a:pPr>
                  <a:spcAft>
                    <a:spcPts val="1200"/>
                  </a:spcAft>
                </a:pPr>
                <a:r>
                  <a:rPr lang="en-GB" sz="1600" dirty="0"/>
                  <a:t>Requirement for full coherence: </a:t>
                </a:r>
                <a:r>
                  <a:rPr lang="en-GB" altLang="en-US" sz="1600" i="1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GB" altLang="en-US" sz="1600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GB" altLang="en-US" sz="1600" kern="0" baseline="-25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sce,1</a:t>
                </a:r>
                <a:r>
                  <a:rPr lang="en-GB" altLang="en-US" sz="1400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= </a:t>
                </a:r>
                <a:r>
                  <a:rPr lang="en-GB" altLang="en-US" sz="1600" i="1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GB" altLang="en-US" sz="1600" kern="0" baseline="-25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sce,2</a:t>
                </a:r>
                <a:endParaRPr lang="en-GB" alt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GB" sz="1600" dirty="0"/>
                  <a:t>Relation between phase and difference in distance: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16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den>
                    </m:f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𝑅</m:t>
                    </m:r>
                  </m:oMath>
                </a14:m>
                <a:endParaRPr lang="en-GB" sz="1600" dirty="0"/>
              </a:p>
              <a:p>
                <a:pPr>
                  <a:spcAft>
                    <a:spcPts val="1200"/>
                  </a:spcAft>
                </a:pPr>
                <a:r>
                  <a:rPr lang="en-GB" sz="1600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de-DE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GB" sz="16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∆∅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de-DE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den>
                    </m:f>
                    <m:func>
                      <m:funcPr>
                        <m:ctrlPr>
                          <a:rPr lang="de-DE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e>
                    </m:func>
                  </m:oMath>
                </a14:m>
                <a:endParaRPr lang="en-GB" sz="1600" dirty="0"/>
              </a:p>
              <a:p>
                <a:pPr>
                  <a:spcAft>
                    <a:spcPts val="1200"/>
                  </a:spcAft>
                </a:pPr>
                <a:r>
                  <a:rPr lang="en-GB" sz="1600" dirty="0"/>
                  <a:t>Interferogram: the phase </a:t>
                </a:r>
                <a:r>
                  <a:rPr lang="en-GB" sz="1600" dirty="0">
                    <a:sym typeface="Symbol" panose="05050102010706020507" pitchFamily="18" charset="2"/>
                  </a:rPr>
                  <a:t></a:t>
                </a:r>
                <a:r>
                  <a:rPr lang="en-GB" altLang="en-US" sz="1600" i="1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</a:t>
                </a:r>
                <a:r>
                  <a:rPr lang="en-GB" altLang="en-US" sz="1600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GB" altLang="en-US" sz="1600" kern="0" baseline="-25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1,2</a:t>
                </a:r>
                <a:r>
                  <a:rPr lang="en-GB" altLang="en-US" sz="1600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is given modulo 2</a:t>
                </a:r>
                <a:endParaRPr lang="en-GB" sz="1600" dirty="0"/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∆∅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𝑖𝑛𝑡𝑒𝑟𝑓𝑒𝑟𝑜𝑔𝑟𝑎𝑚</m:t>
                          </m:r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∆∅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de-DE" sz="1600" b="0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endParaRPr lang="en-GB" sz="1600" dirty="0"/>
              </a:p>
              <a:p>
                <a:r>
                  <a:rPr lang="en-GB" altLang="en-US" sz="1700" i="1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Wrapped Phase:  -</a:t>
                </a:r>
                <a:r>
                  <a:rPr lang="en-GB" altLang="en-US" sz="1700" kern="0" dirty="0">
                    <a:latin typeface="Arial" panose="020B0604020202020204" pitchFamily="34" charset="0"/>
                    <a:sym typeface="Symbol" panose="05050102010706020507" pitchFamily="18" charset="2"/>
                  </a:rPr>
                  <a:t> </a:t>
                </a:r>
                <a:r>
                  <a:rPr lang="en-GB" altLang="en-US" sz="1700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 </a:t>
                </a:r>
                <a:r>
                  <a:rPr lang="en-GB" altLang="en-US" sz="1700" i="1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 </a:t>
                </a:r>
                <a:r>
                  <a:rPr lang="en-GB" altLang="en-US" sz="1700" kern="0" dirty="0">
                    <a:latin typeface="Arial" panose="020B0604020202020204" pitchFamily="34" charset="0"/>
                    <a:sym typeface="Symbol" panose="05050102010706020507" pitchFamily="18" charset="2"/>
                  </a:rPr>
                  <a:t></a:t>
                </a:r>
                <a:r>
                  <a:rPr lang="en-GB" altLang="en-US" sz="1700" kern="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</a:t>
                </a:r>
                <a:r>
                  <a:rPr lang="en-GB" altLang="en-US" sz="1700" kern="0" dirty="0">
                    <a:latin typeface="Arial" panose="020B0604020202020204" pitchFamily="34" charset="0"/>
                    <a:sym typeface="Symbol" panose="05050102010706020507" pitchFamily="18" charset="2"/>
                  </a:rPr>
                  <a:t></a:t>
                </a:r>
                <a:endParaRPr lang="en-GB" sz="17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0A1545-F138-DABF-80C6-C6B22238E8A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818561"/>
                <a:ext cx="5544616" cy="4889159"/>
              </a:xfrm>
              <a:prstGeom prst="rect">
                <a:avLst/>
              </a:prstGeom>
              <a:blipFill>
                <a:blip r:embed="rId3"/>
                <a:stretch>
                  <a:fillRect l="-659" b="-4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1">
            <a:extLst>
              <a:ext uri="{FF2B5EF4-FFF2-40B4-BE49-F238E27FC236}">
                <a16:creationId xmlns:a16="http://schemas.microsoft.com/office/drawing/2014/main" id="{5AD3B2BC-A1B4-C092-A563-1B3B2850F8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9696" y="924041"/>
            <a:ext cx="1944216" cy="62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700" dirty="0">
                <a:latin typeface="Arial" panose="020B0604020202020204" pitchFamily="34" charset="0"/>
              </a:rPr>
              <a:t>B</a:t>
            </a:r>
            <a:r>
              <a:rPr lang="en-GB" altLang="en-US" sz="1700" baseline="-25000" dirty="0">
                <a:latin typeface="Arial" panose="020B0604020202020204" pitchFamily="34" charset="0"/>
              </a:rPr>
              <a:t>n </a:t>
            </a:r>
            <a:r>
              <a:rPr lang="en-GB" altLang="en-US" sz="1700" dirty="0">
                <a:latin typeface="Arial" panose="020B0604020202020204" pitchFamily="34" charset="0"/>
              </a:rPr>
              <a:t>– perpendicular</a:t>
            </a:r>
          </a:p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GB" altLang="en-US" sz="1700" dirty="0">
                <a:latin typeface="Arial" panose="020B0604020202020204" pitchFamily="34" charset="0"/>
              </a:rPr>
              <a:t>        baseline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16E2D26-1D8A-6297-6DE3-96E4FA45D0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920" y="4797152"/>
            <a:ext cx="1712504" cy="165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A3900AC-44BE-B13F-6ECF-D3129F7F49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20" y="5895274"/>
            <a:ext cx="2160240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39BA045E-5543-53FB-EB2B-F0673DE0DF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735960" y="5926690"/>
            <a:ext cx="21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Graphic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64B035-0B5A-F42D-2740-2A1DFECEB7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12224" y="3171276"/>
            <a:ext cx="3770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ym typeface="Symbol" panose="05050102010706020507" pitchFamily="18" charset="2"/>
              </a:rPr>
              <a:t>)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09ECD-5094-E557-C54A-CA61BFED28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88288" y="3645024"/>
            <a:ext cx="3770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ym typeface="Symbol" panose="05050102010706020507" pitchFamily="18" charset="2"/>
              </a:rPr>
              <a:t>)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077916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689D287-AD21-696F-808C-3FAAC510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116632"/>
            <a:ext cx="6361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400" dirty="0"/>
              <a:t>Across-Track InSAR –Topographic Mapping 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324E6C93-CF79-7E28-F047-2554BC9B3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035438"/>
              </p:ext>
            </p:extLst>
          </p:nvPr>
        </p:nvGraphicFramePr>
        <p:xfrm>
          <a:off x="4687471" y="3789040"/>
          <a:ext cx="1664929" cy="1194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Formel" r:id="rId3" imgW="1396394" imgH="1002865" progId="Equation.3">
                  <p:embed/>
                </p:oleObj>
              </mc:Choice>
              <mc:Fallback>
                <p:oleObj name="Formel" r:id="rId3" imgW="1396394" imgH="1002865" progId="Equation.3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324E6C93-CF79-7E28-F047-2554BC9B3B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471" y="3789040"/>
                        <a:ext cx="1664929" cy="1194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A diagram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FC6DD7B-FDA3-CAC4-49C7-6A2C4003A9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34" y="1124744"/>
            <a:ext cx="4551509" cy="4896543"/>
          </a:xfrm>
          <a:prstGeom prst="rect">
            <a:avLst/>
          </a:prstGeom>
        </p:spPr>
      </p:pic>
      <p:pic>
        <p:nvPicPr>
          <p:cNvPr id="23" name="Picture 22" descr="A diagram of a flat earth and a flat earth diagram&#10;&#10;Description automatically generated">
            <a:extLst>
              <a:ext uri="{FF2B5EF4-FFF2-40B4-BE49-F238E27FC236}">
                <a16:creationId xmlns:a16="http://schemas.microsoft.com/office/drawing/2014/main" id="{A3DE79D6-04C0-4C36-7B79-F906FF93A8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0" y="858044"/>
            <a:ext cx="3975918" cy="5533606"/>
          </a:xfrm>
          <a:prstGeom prst="rect">
            <a:avLst/>
          </a:prstGeom>
        </p:spPr>
      </p:pic>
      <p:sp>
        <p:nvSpPr>
          <p:cNvPr id="24" name="Text Box 3">
            <a:extLst>
              <a:ext uri="{FF2B5EF4-FFF2-40B4-BE49-F238E27FC236}">
                <a16:creationId xmlns:a16="http://schemas.microsoft.com/office/drawing/2014/main" id="{84E867A8-8C9D-2FFD-BEE2-94D19445E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772" y="884120"/>
            <a:ext cx="2319611" cy="75405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Change across swath</a:t>
            </a:r>
            <a:endParaRPr lang="en-GB" altLang="en-US" sz="16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sym typeface="Symbol" panose="05050102010706020507" pitchFamily="18" charset="2"/>
              </a:rPr>
              <a:t>  = ( 4/</a:t>
            </a:r>
            <a:r>
              <a:rPr lang="de-DE" altLang="en-US" sz="1800" dirty="0">
                <a:latin typeface="Arial" panose="020B0604020202020204" pitchFamily="34" charset="0"/>
                <a:sym typeface="Symbol" panose="05050102010706020507" pitchFamily="18" charset="2"/>
              </a:rPr>
              <a:t>) R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89785BF3-EBF9-8F04-C68F-8B21728B7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2715942"/>
            <a:ext cx="35661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For a </a:t>
            </a:r>
            <a:r>
              <a:rPr lang="en-GB" altLang="en-US" sz="1600" b="1" dirty="0">
                <a:latin typeface="Arial" panose="020B0604020202020204" pitchFamily="34" charset="0"/>
              </a:rPr>
              <a:t>non-moving</a:t>
            </a:r>
            <a:r>
              <a:rPr lang="en-GB" altLang="en-US" sz="1600" dirty="0">
                <a:latin typeface="Arial" panose="020B0604020202020204" pitchFamily="34" charset="0"/>
              </a:rPr>
              <a:t> target the total phase is made up by:</a:t>
            </a:r>
          </a:p>
          <a:p>
            <a:pPr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  <a:sym typeface="Symbol" panose="05050102010706020507" pitchFamily="18" charset="2"/>
              </a:rPr>
              <a:t>= (flat) + (</a:t>
            </a:r>
            <a:r>
              <a:rPr lang="en-GB" altLang="en-US" sz="1600" b="1" dirty="0" err="1">
                <a:latin typeface="Arial" panose="020B0604020202020204" pitchFamily="34" charset="0"/>
                <a:sym typeface="Symbol" panose="05050102010706020507" pitchFamily="18" charset="2"/>
              </a:rPr>
              <a:t>topo</a:t>
            </a:r>
            <a:r>
              <a:rPr lang="en-GB" altLang="en-US" sz="1600" b="1" dirty="0">
                <a:latin typeface="Arial" panose="020B0604020202020204" pitchFamily="34" charset="0"/>
                <a:sym typeface="Symbol" panose="05050102010706020507" pitchFamily="18" charset="2"/>
              </a:rPr>
              <a:t>)+ (</a:t>
            </a:r>
            <a:r>
              <a:rPr lang="en-GB" altLang="en-US" sz="1600" b="1" dirty="0" err="1">
                <a:latin typeface="Arial" panose="020B0604020202020204" pitchFamily="34" charset="0"/>
                <a:sym typeface="Symbol" panose="05050102010706020507" pitchFamily="18" charset="2"/>
              </a:rPr>
              <a:t>atmos</a:t>
            </a:r>
            <a:r>
              <a:rPr lang="en-GB" altLang="en-US" sz="1800" b="1" dirty="0"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75F7C350-94B0-EF95-CAD0-7629F384E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192344" y="990414"/>
            <a:ext cx="2319611" cy="615553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Iso-range line: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R = const., </a:t>
            </a:r>
            <a:r>
              <a:rPr lang="en-GB" altLang="en-US" sz="1800" dirty="0">
                <a:latin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= const.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C0B7F-2616-E5F5-6981-36EAE915B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72571" y="536519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sym typeface="Symbol" panose="05050102010706020507" pitchFamily="18" charset="2"/>
              </a:rPr>
              <a:t> = 2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E996326E-FB04-B42E-B43E-D915C0C89507}"/>
              </a:ext>
            </a:extLst>
          </p:cNvPr>
          <p:cNvSpPr txBox="1"/>
          <p:nvPr/>
        </p:nvSpPr>
        <p:spPr bwMode="auto">
          <a:xfrm>
            <a:off x="4602083" y="5728899"/>
            <a:ext cx="2580692" cy="5847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(</a:t>
            </a:r>
            <a:r>
              <a:rPr lang="en-GB" altLang="en-US" sz="1600" i="1" dirty="0" err="1">
                <a:latin typeface="Arial" panose="020B0604020202020204" pitchFamily="34" charset="0"/>
                <a:sym typeface="Symbol" panose="05050102010706020507" pitchFamily="18" charset="2"/>
              </a:rPr>
              <a:t>atmos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): change in atmospheric phase delay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226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620688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54388"/>
            <a:ext cx="10136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Example for Interferograms with Flat Earth and Topographic Fringes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DA985-1315-A8D8-1E71-17B21B2C34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07768" y="741718"/>
            <a:ext cx="20082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dirty="0"/>
              <a:t>Interferograms (wrapped phase) in radar geometry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anose="05050102010706020507" pitchFamily="18" charset="2"/>
              </a:rPr>
              <a:t> Flat Earth and Topography</a:t>
            </a:r>
            <a:endParaRPr lang="en-GB" sz="1800" dirty="0"/>
          </a:p>
          <a:p>
            <a:pPr>
              <a:spcAft>
                <a:spcPts val="600"/>
              </a:spcAft>
            </a:pPr>
            <a:endParaRPr lang="en-GB" sz="1800" dirty="0"/>
          </a:p>
          <a:p>
            <a:pPr algn="r">
              <a:spcAft>
                <a:spcPts val="600"/>
              </a:spcAft>
            </a:pPr>
            <a:r>
              <a:rPr lang="en-GB" sz="1800" dirty="0"/>
              <a:t>Topography </a:t>
            </a:r>
            <a:r>
              <a:rPr lang="en-GB" sz="1800" dirty="0">
                <a:sym typeface="Symbol" panose="05050102010706020507" pitchFamily="18" charset="2"/>
              </a:rPr>
              <a:t>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ym typeface="Symbol" panose="05050102010706020507" pitchFamily="18" charset="2"/>
              </a:rPr>
              <a:t>Elevation contour lines</a:t>
            </a:r>
          </a:p>
        </p:txBody>
      </p:sp>
      <p:pic>
        <p:nvPicPr>
          <p:cNvPr id="4" name="Picture 2" descr="kegel">
            <a:extLst>
              <a:ext uri="{FF2B5EF4-FFF2-40B4-BE49-F238E27FC236}">
                <a16:creationId xmlns:a16="http://schemas.microsoft.com/office/drawing/2014/main" id="{31F451C7-CDBF-F4AB-CB4E-AA3A60A59E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2" y="700288"/>
            <a:ext cx="3816424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00F0ABA-4BD9-DABA-5E76-C1B562CCF8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719736" y="4476452"/>
            <a:ext cx="3365077" cy="83079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tabLst>
                <a:tab pos="4000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4000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4000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000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Simulated interferogram for a cone using ERS SAR parameters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en-GB" altLang="en-US" sz="1600" baseline="-25000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23°, </a:t>
            </a: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B</a:t>
            </a:r>
            <a:r>
              <a:rPr lang="en-GB" altLang="en-US" sz="16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n</a:t>
            </a: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 = 100m</a:t>
            </a: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141EF5B3-C800-72CE-C53F-7EA7C7863B63}"/>
              </a:ext>
            </a:extLst>
          </p:cNvPr>
          <p:cNvGrpSpPr>
            <a:grpSpLocks noGrp="1" noUngrp="1" noRot="1" noMove="1" noResize="1"/>
          </p:cNvGrpSpPr>
          <p:nvPr/>
        </p:nvGrpSpPr>
        <p:grpSpPr bwMode="auto">
          <a:xfrm>
            <a:off x="9336360" y="3004369"/>
            <a:ext cx="2627312" cy="3384550"/>
            <a:chOff x="3120" y="1162"/>
            <a:chExt cx="1861" cy="2358"/>
          </a:xfrm>
        </p:grpSpPr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12ED57D1-8AAB-EDF1-0193-60B0B73875E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120" y="1661"/>
              <a:ext cx="363" cy="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en-US" sz="2000" b="1">
                  <a:latin typeface="Frutiger 45 Light" pitchFamily="34" charset="0"/>
                </a:rPr>
                <a:t>2</a:t>
              </a:r>
              <a:r>
                <a:rPr lang="el-GR" altLang="en-US" sz="2000" b="1">
                  <a:cs typeface="Times New Roman" panose="02020603050405020304" pitchFamily="18" charset="0"/>
                  <a:sym typeface="Symbol" panose="05050102010706020507" pitchFamily="18" charset="2"/>
                </a:rPr>
                <a:t>π</a:t>
              </a: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DB19F9FC-4FB8-3854-92D9-F3B7CC814E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3800" y="1480"/>
              <a:ext cx="181" cy="31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7FAADA4F-68B7-CF01-2916-4F3CB0A8EF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3981" y="1162"/>
              <a:ext cx="181" cy="31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967A0A89-AF29-8A89-7927-8D9CBF5E59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344" y="1479"/>
              <a:ext cx="181" cy="31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31E5B2C6-5BEC-7F1A-482E-FDA2AF0FAE1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163" y="1162"/>
              <a:ext cx="181" cy="31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795DD330-030D-F5D7-C65E-1A8CEFED6A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1" y="1434"/>
              <a:ext cx="363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2A30D72-3EA1-2CF6-773F-F49CD2F5B5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99" y="1978"/>
              <a:ext cx="726" cy="2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2CAA4AA8-B107-4003-10A9-E9B5844A58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1" y="1751"/>
              <a:ext cx="363" cy="1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85E4E38F-5D6B-12E0-B7B8-CE86B5F001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1" y="1479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AA083E08-8066-D104-D79B-31FD7711E7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343" y="1479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301A2379-2CDA-42E1-BC80-E7A00FA598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618" y="1887"/>
              <a:ext cx="1088" cy="4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7E6B0BA3-765F-BAF7-A72F-ADD80EC605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1" y="2023"/>
              <a:ext cx="363" cy="1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6FC87B78-05D3-6F1B-6C37-5E892CFE13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3618" y="1797"/>
              <a:ext cx="181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9CADB163-2501-C015-8C29-A8E9090F4D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525" y="1796"/>
              <a:ext cx="181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BEA5A557-7F18-5E0E-CBF9-97C0C26235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525" y="1797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E05514AB-391A-FB57-FEEE-A98E59EE8E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800" y="1797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81021CE7-16F4-C5B5-DD71-ADEFBCCEE9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3799" y="1797"/>
              <a:ext cx="182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9FFADCD3-85FD-1D44-5287-8F6B9BA989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2" y="1797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05CA9420-4ABA-0D29-008B-A2E1FF7511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344" y="1797"/>
              <a:ext cx="0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84C7706C-3373-AFCB-9F0A-DED74876F5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343" y="1797"/>
              <a:ext cx="182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3A2A7183-721E-28EE-1A46-A0C24045E4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663" y="2477"/>
              <a:ext cx="1043" cy="10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2B9EB666-7282-D843-148A-8DD5D7E517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845" y="2659"/>
              <a:ext cx="680" cy="67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7803A154-C7B6-2360-F7B1-CEA8BC0BB5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663" y="2477"/>
              <a:ext cx="1043" cy="10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en-US" sz="2400">
                <a:solidFill>
                  <a:srgbClr val="FF0000"/>
                </a:solidFill>
                <a:latin typeface="Frutiger 45 Light" pitchFamily="34" charset="0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CC15CC40-BA33-7C04-C583-84205591F3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08" y="2522"/>
              <a:ext cx="953" cy="9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13AB9D22-5EB4-C3FE-3C13-2849B59490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54" y="2568"/>
              <a:ext cx="862" cy="86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C928EE9-35E4-A6DA-5B9A-5785839DDE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99" y="2613"/>
              <a:ext cx="771" cy="77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1DD951C8-A006-5178-776F-69CE45B6F7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890" y="2704"/>
              <a:ext cx="589" cy="58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7" name="Oval 35">
              <a:extLst>
                <a:ext uri="{FF2B5EF4-FFF2-40B4-BE49-F238E27FC236}">
                  <a16:creationId xmlns:a16="http://schemas.microsoft.com/office/drawing/2014/main" id="{9513544F-C677-D768-1D25-7C2E0BA64D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35" y="2749"/>
              <a:ext cx="499" cy="4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359CBB80-E931-B01E-BD5F-BAFA14F968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0" y="2794"/>
              <a:ext cx="409" cy="40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9" name="Oval 37">
              <a:extLst>
                <a:ext uri="{FF2B5EF4-FFF2-40B4-BE49-F238E27FC236}">
                  <a16:creationId xmlns:a16="http://schemas.microsoft.com/office/drawing/2014/main" id="{BF27D23D-FEB4-1D95-21F2-7BD18EFCF3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026" y="2840"/>
              <a:ext cx="318" cy="3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C2308BE6-501D-30DF-0432-3D1534E3D1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071" y="2885"/>
              <a:ext cx="227" cy="22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2A9B24E9-0A87-CB13-7DDE-44EE715D8B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116" y="2931"/>
              <a:ext cx="136" cy="13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" name="Line 40">
              <a:extLst>
                <a:ext uri="{FF2B5EF4-FFF2-40B4-BE49-F238E27FC236}">
                  <a16:creationId xmlns:a16="http://schemas.microsoft.com/office/drawing/2014/main" id="{10D8ADC3-756F-A35B-F744-11DF5E7F7E8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618" y="2114"/>
              <a:ext cx="0" cy="9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41">
              <a:extLst>
                <a:ext uri="{FF2B5EF4-FFF2-40B4-BE49-F238E27FC236}">
                  <a16:creationId xmlns:a16="http://schemas.microsoft.com/office/drawing/2014/main" id="{CE4F2B29-6477-DB01-7A38-1391DA0D3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752" y="2114"/>
              <a:ext cx="0" cy="9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42">
              <a:extLst>
                <a:ext uri="{FF2B5EF4-FFF2-40B4-BE49-F238E27FC236}">
                  <a16:creationId xmlns:a16="http://schemas.microsoft.com/office/drawing/2014/main" id="{3C08B8DA-27EC-4682-018A-D6BAD0D9B0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391" y="1797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AutoShape 43">
              <a:extLst>
                <a:ext uri="{FF2B5EF4-FFF2-40B4-BE49-F238E27FC236}">
                  <a16:creationId xmlns:a16="http://schemas.microsoft.com/office/drawing/2014/main" id="{A9588BFD-C731-4CBB-4DBD-23039A6DD6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81" y="1797"/>
              <a:ext cx="362" cy="31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" name="Text Box 44">
              <a:extLst>
                <a:ext uri="{FF2B5EF4-FFF2-40B4-BE49-F238E27FC236}">
                  <a16:creationId xmlns:a16="http://schemas.microsoft.com/office/drawing/2014/main" id="{CC39C7E4-14B5-5372-E5E7-91523F2B8A0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210" y="1978"/>
              <a:ext cx="363" cy="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en-US" sz="2000" b="1">
                  <a:latin typeface="Frutiger 45 Light" pitchFamily="34" charset="0"/>
                </a:rPr>
                <a:t>0</a:t>
              </a:r>
              <a:endParaRPr lang="el-GR" altLang="en-US" sz="2000" b="1"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47" name="Line 45">
              <a:extLst>
                <a:ext uri="{FF2B5EF4-FFF2-40B4-BE49-F238E27FC236}">
                  <a16:creationId xmlns:a16="http://schemas.microsoft.com/office/drawing/2014/main" id="{B8648AA4-EB28-0450-85DD-A69B9DB7AE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484" y="2115"/>
              <a:ext cx="14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DDE797E-E0C7-E167-F7BF-3B9261EE6B25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1721298257"/>
              </p:ext>
            </p:extLst>
          </p:nvPr>
        </p:nvGraphicFramePr>
        <p:xfrm>
          <a:off x="6060898" y="679538"/>
          <a:ext cx="3960439" cy="360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5" imgW="3901165" imgH="3443699" progId="Photoshop.Image.4">
                  <p:embed/>
                </p:oleObj>
              </mc:Choice>
              <mc:Fallback>
                <p:oleObj name="Image" r:id="rId5" imgW="3901165" imgH="3443699" progId="Photoshop.Image.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4DDE797E-E0C7-E167-F7BF-3B9261EE6B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0898" y="679538"/>
                        <a:ext cx="3960439" cy="3608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7">
            <a:extLst>
              <a:ext uri="{FF2B5EF4-FFF2-40B4-BE49-F238E27FC236}">
                <a16:creationId xmlns:a16="http://schemas.microsoft.com/office/drawing/2014/main" id="{7DDAD144-A04F-EC91-5E4E-75784FC0AF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136735" y="5614621"/>
            <a:ext cx="2579394" cy="584775"/>
          </a:xfrm>
          <a:prstGeom prst="rect">
            <a:avLst/>
          </a:prstGeom>
          <a:noFill/>
          <a:ln w="9525">
            <a:solidFill>
              <a:schemeClr val="bg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Interferogram geometrically corrected</a:t>
            </a:r>
            <a:r>
              <a:rPr lang="en-GB" altLang="en-US" sz="1600" b="1" dirty="0">
                <a:solidFill>
                  <a:srgbClr val="666699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600" b="1" dirty="0">
                <a:solidFill>
                  <a:srgbClr val="6666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</a:p>
        </p:txBody>
      </p:sp>
      <p:sp>
        <p:nvSpPr>
          <p:cNvPr id="49" name="Text Box 47">
            <a:extLst>
              <a:ext uri="{FF2B5EF4-FFF2-40B4-BE49-F238E27FC236}">
                <a16:creationId xmlns:a16="http://schemas.microsoft.com/office/drawing/2014/main" id="{8E0316E8-4449-E5A0-44A5-9F05475F1D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667551" y="2007443"/>
            <a:ext cx="1481698" cy="5847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b="1" dirty="0">
                <a:solidFill>
                  <a:srgbClr val="CC6600"/>
                </a:solidFill>
                <a:latin typeface="Arial" panose="020B0604020202020204" pitchFamily="34" charset="0"/>
              </a:rPr>
              <a:t>Unwrapped phase</a:t>
            </a:r>
            <a:endParaRPr lang="en-GB" altLang="en-US" sz="1600" b="1" dirty="0">
              <a:solidFill>
                <a:srgbClr val="CC66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314AD9-7744-2777-F058-A37057A9EE7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0934488" y="2543539"/>
            <a:ext cx="147971" cy="591447"/>
          </a:xfrm>
          <a:prstGeom prst="straightConnector1">
            <a:avLst/>
          </a:prstGeom>
          <a:ln w="22225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0C0353C-4DF3-529D-1F73-2BB58C85E696}"/>
              </a:ext>
            </a:extLst>
          </p:cNvPr>
          <p:cNvCxnSpPr/>
          <p:nvPr/>
        </p:nvCxnSpPr>
        <p:spPr>
          <a:xfrm flipV="1">
            <a:off x="11408014" y="3902552"/>
            <a:ext cx="329191" cy="692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08C0315-B478-72B1-353A-45AA69F66B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10487" y="3711270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2</a:t>
            </a:r>
            <a:r>
              <a:rPr lang="en-GB" sz="1800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617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487" y="123019"/>
            <a:ext cx="8004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/>
              <a:t>InSAR</a:t>
            </a:r>
            <a:r>
              <a:rPr lang="en-US" altLang="en-US" dirty="0"/>
              <a:t> Sensitivity to Elevation and Impact of Penetration </a:t>
            </a:r>
          </a:p>
        </p:txBody>
      </p:sp>
      <p:pic>
        <p:nvPicPr>
          <p:cNvPr id="7" name="Picture 6" descr="A graph of a band&#10;&#10;Description automatically generated with medium confidence">
            <a:extLst>
              <a:ext uri="{FF2B5EF4-FFF2-40B4-BE49-F238E27FC236}">
                <a16:creationId xmlns:a16="http://schemas.microsoft.com/office/drawing/2014/main" id="{969EFBAD-0A0E-C400-3FDE-3B4B568C7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01" y="1127104"/>
            <a:ext cx="5123241" cy="3338174"/>
          </a:xfrm>
          <a:prstGeom prst="rect">
            <a:avLst/>
          </a:prstGeom>
        </p:spPr>
      </p:pic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BA42CD8F-7489-E108-2555-6BCE95AD9B64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993282232"/>
              </p:ext>
            </p:extLst>
          </p:nvPr>
        </p:nvGraphicFramePr>
        <p:xfrm>
          <a:off x="3434408" y="4599678"/>
          <a:ext cx="1443447" cy="54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Formel" r:id="rId4" imgW="1040948" imgH="393529" progId="Equation.3">
                  <p:embed/>
                </p:oleObj>
              </mc:Choice>
              <mc:Fallback>
                <p:oleObj name="Formel" r:id="rId4" imgW="1040948" imgH="393529" progId="Equation.3">
                  <p:embed/>
                  <p:pic>
                    <p:nvPicPr>
                      <p:cNvPr id="18442" name="Object 8">
                        <a:extLst>
                          <a:ext uri="{FF2B5EF4-FFF2-40B4-BE49-F238E27FC236}">
                            <a16:creationId xmlns:a16="http://schemas.microsoft.com/office/drawing/2014/main" id="{0A8FDC46-D675-C093-8169-BC0249C747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4408" y="4599678"/>
                        <a:ext cx="1443447" cy="546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CB3AAC-C000-1C21-FC7E-9480E4E7511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5360" y="4608332"/>
            <a:ext cx="30990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700" dirty="0"/>
              <a:t>Phase sensitivity to elevation</a:t>
            </a:r>
          </a:p>
          <a:p>
            <a:r>
              <a:rPr lang="en-GB" sz="1700" dirty="0"/>
              <a:t>monostatic mode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B6B5925-2DBB-5AB8-BD8C-2AA4DD7AE9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66301" y="5389264"/>
            <a:ext cx="2955032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700" b="1" dirty="0">
                <a:latin typeface="Arial" panose="020B0604020202020204" pitchFamily="34" charset="0"/>
              </a:rPr>
              <a:t>H</a:t>
            </a:r>
            <a:r>
              <a:rPr lang="en-GB" altLang="en-US" sz="1700" b="1" baseline="-25000" dirty="0">
                <a:latin typeface="Arial" panose="020B0604020202020204" pitchFamily="34" charset="0"/>
              </a:rPr>
              <a:t>a</a:t>
            </a:r>
            <a:r>
              <a:rPr lang="en-GB" altLang="en-US" sz="1700" b="1" dirty="0">
                <a:latin typeface="Arial" panose="020B0604020202020204" pitchFamily="34" charset="0"/>
              </a:rPr>
              <a:t>, Height of ambiguity</a:t>
            </a:r>
          </a:p>
          <a:p>
            <a:pPr>
              <a:buFontTx/>
              <a:buNone/>
            </a:pPr>
            <a:r>
              <a:rPr lang="en-GB" altLang="en-US" sz="1700" dirty="0">
                <a:latin typeface="Arial" panose="020B0604020202020204" pitchFamily="34" charset="0"/>
              </a:rPr>
              <a:t>(height for </a:t>
            </a:r>
            <a:r>
              <a:rPr lang="en-GB" altLang="en-US" sz="1700" dirty="0">
                <a:latin typeface="Arial" panose="020B0604020202020204" pitchFamily="34" charset="0"/>
                <a:sym typeface="Symbol" panose="05050102010706020507" pitchFamily="18" charset="2"/>
              </a:rPr>
              <a:t> = 2</a:t>
            </a:r>
            <a:r>
              <a:rPr lang="en-GB" altLang="en-US" sz="1700" dirty="0">
                <a:latin typeface="Arial" panose="020B0604020202020204" pitchFamily="34" charset="0"/>
              </a:rPr>
              <a:t>)</a:t>
            </a:r>
            <a:r>
              <a:rPr lang="de-DE" altLang="en-US" sz="1700" dirty="0"/>
              <a:t> </a:t>
            </a:r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63B02648-0121-063A-5C4F-61D6B9DB404B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689073331"/>
              </p:ext>
            </p:extLst>
          </p:nvPr>
        </p:nvGraphicFramePr>
        <p:xfrm>
          <a:off x="2957376" y="5389264"/>
          <a:ext cx="1348061" cy="57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Formel" r:id="rId6" imgW="1574800" imgH="673100" progId="Equation.3">
                  <p:embed/>
                </p:oleObj>
              </mc:Choice>
              <mc:Fallback>
                <p:oleObj name="Formel" r:id="rId6" imgW="1574800" imgH="673100" progId="Equation.3">
                  <p:embed/>
                  <p:pic>
                    <p:nvPicPr>
                      <p:cNvPr id="18439" name="Object 5">
                        <a:extLst>
                          <a:ext uri="{FF2B5EF4-FFF2-40B4-BE49-F238E27FC236}">
                            <a16:creationId xmlns:a16="http://schemas.microsoft.com/office/drawing/2014/main" id="{01A50DB4-61BC-BCE2-B03B-5E761DF441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376" y="5389264"/>
                        <a:ext cx="1348061" cy="576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6B2BC8B-3328-F4EC-6901-43160103B9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88550"/>
            <a:ext cx="313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</a:t>
            </a:r>
            <a:r>
              <a:rPr lang="en-GB" sz="1600" baseline="-25000" dirty="0"/>
              <a:t>a</a:t>
            </a:r>
            <a:r>
              <a:rPr lang="en-GB" sz="1600" dirty="0"/>
              <a:t>, orbit height 780 km, </a:t>
            </a:r>
            <a:r>
              <a:rPr lang="en-GB" sz="1600" dirty="0">
                <a:sym typeface="Symbol" panose="05050102010706020507" pitchFamily="18" charset="2"/>
              </a:rPr>
              <a:t> = 23°</a:t>
            </a:r>
            <a:endParaRPr lang="en-GB" sz="1600" dirty="0"/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80B00711-9146-6E32-9A70-1987ED9FB0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460" y="941916"/>
            <a:ext cx="1953371" cy="2013988"/>
          </a:xfrm>
          <a:prstGeom prst="rect">
            <a:avLst/>
          </a:prstGeom>
        </p:spPr>
      </p:pic>
      <p:sp>
        <p:nvSpPr>
          <p:cNvPr id="11" name="Rechteck 9">
            <a:extLst>
              <a:ext uri="{FF2B5EF4-FFF2-40B4-BE49-F238E27FC236}">
                <a16:creationId xmlns:a16="http://schemas.microsoft.com/office/drawing/2014/main" id="{A0D87392-0A5B-385B-3FB0-D9C5A70E1D59}"/>
              </a:ext>
            </a:extLst>
          </p:cNvPr>
          <p:cNvSpPr/>
          <p:nvPr/>
        </p:nvSpPr>
        <p:spPr>
          <a:xfrm>
            <a:off x="6023992" y="3284984"/>
            <a:ext cx="3752038" cy="67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 </a:t>
            </a:r>
          </a:p>
          <a:p>
            <a:pPr>
              <a:lnSpc>
                <a:spcPts val="1680"/>
              </a:lnSpc>
            </a:pPr>
            <a:endParaRPr lang="en-GB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2">
                <a:extLst>
                  <a:ext uri="{FF2B5EF4-FFF2-40B4-BE49-F238E27FC236}">
                    <a16:creationId xmlns:a16="http://schemas.microsoft.com/office/drawing/2014/main" id="{A4485719-9C31-3727-2361-6BB921C0D21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55669" y="833820"/>
                <a:ext cx="3744416" cy="3656963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GB" altLang="en-US" sz="1500" dirty="0"/>
                  <a:t>The </a:t>
                </a:r>
                <a:r>
                  <a:rPr lang="en-GB" altLang="en-US" sz="1500" dirty="0" err="1"/>
                  <a:t>InSAR</a:t>
                </a:r>
                <a:r>
                  <a:rPr lang="en-GB" altLang="en-US" sz="1500" dirty="0"/>
                  <a:t>-based elevation refers to the scattering phase centre, in dry snow and ice located below the surface.</a:t>
                </a:r>
              </a:p>
              <a:p>
                <a:pPr algn="l" eaLnBrk="1" hangingPunct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altLang="en-US" sz="1500" dirty="0"/>
                  <a:t>The depth of the phase centre, Z</a:t>
                </a:r>
                <a:r>
                  <a:rPr lang="en-GB" altLang="en-US" sz="1500" baseline="-25000" dirty="0">
                    <a:sym typeface="Symbol" panose="05050102010706020507" pitchFamily="18" charset="2"/>
                  </a:rPr>
                  <a:t></a:t>
                </a:r>
                <a:r>
                  <a:rPr lang="en-GB" altLang="en-US" sz="1500" dirty="0">
                    <a:sym typeface="Symbol" panose="05050102010706020507" pitchFamily="18" charset="2"/>
                  </a:rPr>
                  <a:t>, </a:t>
                </a:r>
                <a:r>
                  <a:rPr lang="en-GB" altLang="en-US" sz="1500" dirty="0"/>
                  <a:t> below the surface can be derived from the volumetric coherence </a:t>
                </a:r>
                <a:r>
                  <a:rPr lang="en-GB" altLang="en-US" sz="1500" dirty="0">
                    <a:sym typeface="Symbol" panose="05050102010706020507" pitchFamily="18" charset="2"/>
                  </a:rPr>
                  <a:t></a:t>
                </a:r>
                <a:r>
                  <a:rPr lang="en-GB" altLang="en-US" sz="1500" baseline="-25000" dirty="0">
                    <a:sym typeface="Symbol" panose="05050102010706020507" pitchFamily="18" charset="2"/>
                  </a:rPr>
                  <a:t>Vol</a:t>
                </a:r>
                <a:r>
                  <a:rPr lang="en-GB" altLang="en-US" sz="1500" dirty="0"/>
                  <a:t>: </a:t>
                </a:r>
              </a:p>
              <a:p>
                <a:pPr algn="l" eaLnBrk="1" hangingPunct="1"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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1400" i="1" smtClean="0">
                          <a:latin typeface="Cambria Math"/>
                          <a:sym typeface="Symbol" panose="05050102010706020507" pitchFamily="18" charset="2"/>
                        </a:rPr>
                        <m:t></m:t>
                      </m:r>
                      <m:r>
                        <a:rPr lang="en-US" sz="1400" i="1">
                          <a:latin typeface="Cambria Math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𝑎𝑉𝑜𝑙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/>
                        </a:rPr>
                        <m:t>𝑎𝑟𝑐𝑡𝑎𝑛</m:t>
                      </m:r>
                      <m:r>
                        <a:rPr lang="en-US" sz="1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𝑉𝑜𝑙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/>
                                </a:rPr>
                                <m:t>−1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GB" altLang="en-US" sz="1400" dirty="0"/>
              </a:p>
              <a:p>
                <a:pPr algn="l" eaLnBrk="1" hangingPunct="1"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400" i="1">
                              <a:latin typeface="Cambria Math"/>
                              <a:sym typeface="Symbol"/>
                            </a:rPr>
                            <m:t></m:t>
                          </m:r>
                        </m:e>
                        <m:sub>
                          <m:r>
                            <a:rPr lang="de-AT" sz="1400" i="1">
                              <a:latin typeface="Cambria Math"/>
                            </a:rPr>
                            <m:t>𝑉𝑜𝑙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/>
                                  <a:sym typeface="Symbol"/>
                                </a:rPr>
                                <m:t>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400" i="1">
                                  <a:latin typeface="Cambria Math"/>
                                  <a:sym typeface="Symbol"/>
                                </a:rPr>
                                <m:t></m:t>
                              </m:r>
                            </m:e>
                            <m:sub>
                              <m:r>
                                <a:rPr lang="de-AT" sz="1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h</m:t>
                              </m:r>
                              <m:r>
                                <a:rPr lang="de-AT" sz="1400" i="1">
                                  <a:latin typeface="Cambria Math"/>
                                </a:rPr>
                                <m:t>𝑒𝑟𝑚</m:t>
                              </m:r>
                            </m:sub>
                          </m:sSub>
                          <m:r>
                            <a:rPr lang="de-AT" sz="14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400" i="1">
                                  <a:latin typeface="Cambria Math"/>
                                  <a:sym typeface="Symbol"/>
                                </a:rPr>
                                <m:t></m:t>
                              </m:r>
                            </m:e>
                            <m:sub>
                              <m:r>
                                <a:rPr lang="de-AT" sz="1400" i="1">
                                  <a:latin typeface="Cambria Math"/>
                                </a:rPr>
                                <m:t>𝑄𝑢𝑎𝑛𝑡</m:t>
                              </m:r>
                              <m:r>
                                <a:rPr lang="de-AT" sz="14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400" i="1">
                                  <a:latin typeface="Cambria Math"/>
                                  <a:sym typeface="Symbol"/>
                                </a:rPr>
                                <m:t></m:t>
                              </m:r>
                            </m:e>
                            <m:sub>
                              <m:r>
                                <a:rPr lang="de-AT" sz="1400" i="1">
                                  <a:latin typeface="Cambria Math"/>
                                </a:rPr>
                                <m:t>𝐴𝑚𝑏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AT" sz="1400" i="1">
                                  <a:latin typeface="Cambria Math"/>
                                  <a:sym typeface="Symbol"/>
                                </a:rPr>
                                <m:t></m:t>
                              </m:r>
                            </m:e>
                            <m:sub>
                              <m:r>
                                <a:rPr lang="de-AT" sz="1400" i="1">
                                  <a:latin typeface="Cambria Math"/>
                                </a:rPr>
                                <m:t>𝑅𝑔</m:t>
                              </m:r>
                              <m:r>
                                <a:rPr lang="de-AT" sz="14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400" i="1">
                                  <a:latin typeface="Cambria Math"/>
                                  <a:sym typeface="Symbol"/>
                                </a:rPr>
                                <m:t></m:t>
                              </m:r>
                            </m:e>
                            <m:sub>
                              <m:r>
                                <a:rPr lang="de-AT" sz="1400" i="1">
                                  <a:latin typeface="Cambria Math"/>
                                </a:rPr>
                                <m:t>𝐴𝑧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altLang="en-US" sz="1500" i="1" dirty="0">
                  <a:sym typeface="Symbol"/>
                </a:endParaRPr>
              </a:p>
              <a:p>
                <a:pPr algn="l" eaLnBrk="1" hangingPunct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sz="1400" dirty="0"/>
                  <a:t>Height of ambiguity in volume:</a:t>
                </a:r>
              </a:p>
              <a:p>
                <a:pPr algn="l" eaLnBrk="1" hangingPunct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GB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500" b="0" i="1" smtClean="0">
                            <a:latin typeface="Cambria Math"/>
                          </a:rPr>
                          <m:t> </m:t>
                        </m:r>
                        <m:r>
                          <a:rPr lang="en-US" sz="15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500" i="1">
                            <a:latin typeface="Cambria Math"/>
                          </a:rPr>
                          <m:t>𝑎𝑉𝑜𝑙</m:t>
                        </m:r>
                      </m:sub>
                    </m:sSub>
                    <m:r>
                      <a:rPr lang="en-US" sz="15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GB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i="1">
                            <a:latin typeface="Cambria Math"/>
                          </a:rPr>
                          <m:t>2</m:t>
                        </m:r>
                        <m:r>
                          <a:rPr lang="en-US" sz="15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de-AT" sz="1500" b="0" i="1" smtClean="0">
                            <a:latin typeface="Cambria Math"/>
                          </a:rPr>
                          <m:t>𝐻</m:t>
                        </m:r>
                        <m:r>
                          <a:rPr lang="de-AT" sz="1500" b="0" i="1" baseline="-25000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sz="1500" i="1">
                        <a:latin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GB" sz="15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500" i="1">
                            <a:latin typeface="Cambria Math"/>
                          </a:rPr>
                          <m:t>𝜀</m:t>
                        </m:r>
                      </m:e>
                    </m:rad>
                    <m:r>
                      <a:rPr lang="en-US" sz="1500" i="1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GB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sz="15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500" i="1"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15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15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500" i="1"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500" i="1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endParaRPr lang="en-GB" altLang="en-US" sz="1500" i="1" dirty="0">
                  <a:sym typeface="Symbol"/>
                </a:endParaRPr>
              </a:p>
            </p:txBody>
          </p:sp>
        </mc:Choice>
        <mc:Fallback xmlns="">
          <p:sp>
            <p:nvSpPr>
              <p:cNvPr id="12" name="Rechteck 2">
                <a:extLst>
                  <a:ext uri="{FF2B5EF4-FFF2-40B4-BE49-F238E27FC236}">
                    <a16:creationId xmlns:a16="http://schemas.microsoft.com/office/drawing/2014/main" id="{A4485719-9C31-3727-2361-6BB921C0D2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5669" y="833820"/>
                <a:ext cx="3744416" cy="3656963"/>
              </a:xfrm>
              <a:prstGeom prst="rect">
                <a:avLst/>
              </a:prstGeom>
              <a:blipFill>
                <a:blip r:embed="rId9"/>
                <a:stretch>
                  <a:fillRect l="-651" t="-333" r="-163"/>
                </a:stretch>
              </a:blipFill>
              <a:ln w="9525">
                <a:noFill/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4">
            <a:extLst>
              <a:ext uri="{FF2B5EF4-FFF2-40B4-BE49-F238E27FC236}">
                <a16:creationId xmlns:a16="http://schemas.microsoft.com/office/drawing/2014/main" id="{E09AD699-7D97-EB44-D825-F8BE3AD04B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7" t="1114" r="-224" b="8958"/>
          <a:stretch/>
        </p:blipFill>
        <p:spPr>
          <a:xfrm>
            <a:off x="8904312" y="3284391"/>
            <a:ext cx="3124648" cy="2747246"/>
          </a:xfrm>
          <a:prstGeom prst="rect">
            <a:avLst/>
          </a:prstGeom>
        </p:spPr>
      </p:pic>
      <p:sp>
        <p:nvSpPr>
          <p:cNvPr id="15" name="Rechteck 2">
            <a:extLst>
              <a:ext uri="{FF2B5EF4-FFF2-40B4-BE49-F238E27FC236}">
                <a16:creationId xmlns:a16="http://schemas.microsoft.com/office/drawing/2014/main" id="{86E21EBE-37F2-6901-C93C-8E862D9A36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755669" y="4715892"/>
            <a:ext cx="2981861" cy="167481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ts val="0"/>
              </a:spcBef>
            </a:pPr>
            <a:r>
              <a:rPr lang="en-GB" altLang="en-US" sz="1500" dirty="0"/>
              <a:t>Z</a:t>
            </a:r>
            <a:r>
              <a:rPr lang="en-GB" altLang="en-US" sz="1500" baseline="-25000" dirty="0">
                <a:sym typeface="Symbol" panose="05050102010706020507" pitchFamily="18" charset="2"/>
              </a:rPr>
              <a:t> </a:t>
            </a:r>
            <a:r>
              <a:rPr lang="en-GB" altLang="en-US" sz="1500" dirty="0">
                <a:sym typeface="Symbol" panose="05050102010706020507" pitchFamily="18" charset="2"/>
              </a:rPr>
              <a:t> derived from </a:t>
            </a:r>
            <a:r>
              <a:rPr lang="en-GB" altLang="en-US" sz="1500" baseline="-25000" dirty="0">
                <a:sym typeface="Symbol" panose="05050102010706020507" pitchFamily="18" charset="2"/>
              </a:rPr>
              <a:t>Vol</a:t>
            </a:r>
            <a:r>
              <a:rPr lang="en-GB" altLang="en-US" sz="1500" dirty="0">
                <a:sym typeface="Symbol" panose="05050102010706020507" pitchFamily="18" charset="2"/>
              </a:rPr>
              <a:t> (</a:t>
            </a:r>
            <a:r>
              <a:rPr lang="en-GB" altLang="en-US" sz="1500" dirty="0" err="1">
                <a:sym typeface="Symbol"/>
              </a:rPr>
              <a:t>TanDEM</a:t>
            </a:r>
            <a:r>
              <a:rPr lang="en-GB" altLang="en-US" sz="1500" dirty="0">
                <a:sym typeface="Symbol"/>
              </a:rPr>
              <a:t>-X) </a:t>
            </a:r>
            <a:r>
              <a:rPr lang="en-GB" altLang="en-US" sz="1500" dirty="0"/>
              <a:t>vs </a:t>
            </a:r>
            <a:r>
              <a:rPr lang="en-GB" altLang="en-US" sz="1500" dirty="0">
                <a:sym typeface="Symbol" panose="05050102010706020507" pitchFamily="18" charset="2"/>
              </a:rPr>
              <a:t>h (TDMX – optical DEM) at sites with different accumulation rates an snow/</a:t>
            </a:r>
            <a:r>
              <a:rPr lang="en-GB" altLang="en-US" sz="1500" dirty="0" err="1">
                <a:sym typeface="Symbol" panose="05050102010706020507" pitchFamily="18" charset="2"/>
              </a:rPr>
              <a:t>firn</a:t>
            </a:r>
            <a:r>
              <a:rPr lang="en-GB" altLang="en-US" sz="1500" dirty="0">
                <a:sym typeface="Symbol" panose="05050102010706020507" pitchFamily="18" charset="2"/>
              </a:rPr>
              <a:t>  morphology, Union Glacier, Antarctica</a:t>
            </a:r>
          </a:p>
          <a:p>
            <a:pPr algn="l" eaLnBrk="1" hangingPunct="1">
              <a:spcBef>
                <a:spcPct val="30000"/>
              </a:spcBef>
            </a:pPr>
            <a:r>
              <a:rPr lang="en-GB" altLang="en-US" sz="1500" i="1" dirty="0">
                <a:sym typeface="Symbol" panose="05050102010706020507" pitchFamily="18" charset="2"/>
              </a:rPr>
              <a:t>Rott et al., 2021</a:t>
            </a:r>
            <a:endParaRPr lang="en-GB" altLang="en-US" sz="1300" i="1" dirty="0">
              <a:sym typeface="Symbo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DDB83-8E1E-ACA4-02CD-A8021F8D24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22378" y="592057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dirty="0"/>
              <a:t>Z</a:t>
            </a:r>
            <a:r>
              <a:rPr lang="en-GB" altLang="en-US" sz="1800" baseline="-25000" dirty="0">
                <a:sym typeface="Symbol" panose="05050102010706020507" pitchFamily="18" charset="2"/>
              </a:rPr>
              <a:t></a:t>
            </a:r>
            <a:endParaRPr lang="en-GB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FBF01-EB9D-B4F4-F30B-5A9317F0B3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91237" y="344015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dirty="0">
                <a:sym typeface="Symbol" panose="05050102010706020507" pitchFamily="18" charset="2"/>
              </a:rPr>
              <a:t>h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451408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>
            <a:extLst>
              <a:ext uri="{FF2B5EF4-FFF2-40B4-BE49-F238E27FC236}">
                <a16:creationId xmlns:a16="http://schemas.microsoft.com/office/drawing/2014/main" id="{8D9803B5-3026-4D9A-918D-F0B86821E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3" y="0"/>
            <a:ext cx="813670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Radar Frequency Bands and Atmospheric Transmittance 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pic>
        <p:nvPicPr>
          <p:cNvPr id="3" name="Picture 2" descr="FIGURE01">
            <a:extLst>
              <a:ext uri="{FF2B5EF4-FFF2-40B4-BE49-F238E27FC236}">
                <a16:creationId xmlns:a16="http://schemas.microsoft.com/office/drawing/2014/main" id="{67827905-6285-FD0F-351F-960BE72E96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132856"/>
            <a:ext cx="5355735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1FB6A56-5248-DDB7-EF9F-7E9AE985A1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47" y="2262929"/>
            <a:ext cx="56650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3A92C9C-1CD5-5BE8-CF2E-CF71783509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591944" y="892174"/>
            <a:ext cx="6256572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GB" altLang="de-DE" sz="1700" dirty="0"/>
              <a:t>One-way atmospheric transmittance for Standard Atmosphere </a:t>
            </a:r>
          </a:p>
          <a:p>
            <a:pPr eaLnBrk="0" hangingPunct="0">
              <a:spcAft>
                <a:spcPts val="600"/>
              </a:spcAft>
            </a:pPr>
            <a:r>
              <a:rPr lang="en-GB" altLang="de-DE" sz="1700" dirty="0">
                <a:cs typeface="Times New Roman" panose="02020603050405020304" pitchFamily="18" charset="0"/>
              </a:rPr>
              <a:t>---- with stratus (</a:t>
            </a:r>
            <a:r>
              <a:rPr lang="en-GB" altLang="de-DE" sz="1700" dirty="0">
                <a:cs typeface="Times New Roman" panose="02020603050405020304" pitchFamily="18" charset="0"/>
                <a:sym typeface="Symbol" panose="05050102010706020507" pitchFamily="18" charset="2"/>
              </a:rPr>
              <a:t>z = </a:t>
            </a:r>
            <a:r>
              <a:rPr lang="en-GB" altLang="de-DE" sz="1700" dirty="0">
                <a:cs typeface="Times New Roman" panose="02020603050405020304" pitchFamily="18" charset="0"/>
              </a:rPr>
              <a:t>500 m) ; - · - · stratocumulus, (</a:t>
            </a:r>
            <a:r>
              <a:rPr lang="en-GB" altLang="de-DE" sz="1700" dirty="0">
                <a:cs typeface="Times New Roman" panose="02020603050405020304" pitchFamily="18" charset="0"/>
                <a:sym typeface="Symbol" panose="05050102010706020507" pitchFamily="18" charset="2"/>
              </a:rPr>
              <a:t>z = </a:t>
            </a:r>
            <a:r>
              <a:rPr lang="en-GB" altLang="de-DE" sz="1700" dirty="0">
                <a:cs typeface="Times New Roman" panose="02020603050405020304" pitchFamily="18" charset="0"/>
              </a:rPr>
              <a:t>2 km)</a:t>
            </a:r>
          </a:p>
          <a:p>
            <a:pPr eaLnBrk="0" hangingPunct="0">
              <a:spcAft>
                <a:spcPts val="600"/>
              </a:spcAft>
            </a:pPr>
            <a:r>
              <a:rPr lang="en-GB" altLang="de-DE" sz="1700" dirty="0">
                <a:cs typeface="Times New Roman" panose="02020603050405020304" pitchFamily="18" charset="0"/>
                <a:sym typeface="Symbol" panose="05050102010706020507" pitchFamily="18" charset="2"/>
              </a:rPr>
              <a:t>  Absorption bands</a:t>
            </a:r>
            <a:endParaRPr lang="en-GB" altLang="de-DE" sz="17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988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19933"/>
            <a:ext cx="10873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/>
              <a:t>InSAR</a:t>
            </a:r>
            <a:r>
              <a:rPr lang="en-US" altLang="en-US" sz="2300" dirty="0"/>
              <a:t> DEM Differencing - Estimating Glacier Volume Change &amp; Mass Balance</a:t>
            </a:r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4F4F93C0-8507-FB03-E311-DEAB952AAE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48" y="826698"/>
            <a:ext cx="3502522" cy="5626636"/>
          </a:xfrm>
          <a:prstGeom prst="rect">
            <a:avLst/>
          </a:prstGeom>
        </p:spPr>
      </p:pic>
      <p:pic>
        <p:nvPicPr>
          <p:cNvPr id="6" name="Grafik 18">
            <a:extLst>
              <a:ext uri="{FF2B5EF4-FFF2-40B4-BE49-F238E27FC236}">
                <a16:creationId xmlns:a16="http://schemas.microsoft.com/office/drawing/2014/main" id="{C4BA450B-F163-1F81-0F73-B79FF22FB4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594" y="826698"/>
            <a:ext cx="3513965" cy="5644998"/>
          </a:xfrm>
          <a:prstGeom prst="rect">
            <a:avLst/>
          </a:prstGeom>
        </p:spPr>
      </p:pic>
      <p:pic>
        <p:nvPicPr>
          <p:cNvPr id="7" name="Picture 2" descr="C:\Users\willi\Desktop\Crane_dh-dt_ATM-TDM.png">
            <a:extLst>
              <a:ext uri="{FF2B5EF4-FFF2-40B4-BE49-F238E27FC236}">
                <a16:creationId xmlns:a16="http://schemas.microsoft.com/office/drawing/2014/main" id="{7E04E985-248F-1A18-7073-A048104DE0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627" y="2816766"/>
            <a:ext cx="3555989" cy="33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FF89E4-77E2-2223-9A63-5379514279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64152" y="682383"/>
            <a:ext cx="4661174" cy="2110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600"/>
              </a:spcAft>
            </a:pPr>
            <a:r>
              <a:rPr lang="en-US" sz="1600" i="1" dirty="0">
                <a:cs typeface="Arial" panose="020B0604020202020204" pitchFamily="34" charset="0"/>
                <a:sym typeface="Symbol" panose="05050102010706020507" pitchFamily="18" charset="2"/>
              </a:rPr>
              <a:t>Surface elevation change (</a:t>
            </a:r>
            <a:r>
              <a:rPr lang="en-US" sz="1600" i="1" dirty="0">
                <a:cs typeface="Arial" panose="020B0604020202020204" pitchFamily="34" charset="0"/>
                <a:sym typeface="Symbol"/>
              </a:rPr>
              <a:t>h/</a:t>
            </a:r>
            <a:r>
              <a:rPr lang="en-US" sz="1600" i="1" dirty="0"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1600" i="1" dirty="0">
                <a:cs typeface="Arial" panose="020B0604020202020204" pitchFamily="34" charset="0"/>
                <a:sym typeface="Symbol"/>
              </a:rPr>
              <a:t>t) of Antarctic Peninsula Glaciers (Larsen B)</a:t>
            </a:r>
          </a:p>
          <a:p>
            <a:pPr marL="285750" indent="-285750" algn="l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  <a:sym typeface="Symbol"/>
              </a:rPr>
              <a:t>TDM </a:t>
            </a:r>
            <a:r>
              <a:rPr lang="en-US" sz="1600" dirty="0" err="1">
                <a:cs typeface="Arial" panose="020B0604020202020204" pitchFamily="34" charset="0"/>
                <a:sym typeface="Symbol"/>
              </a:rPr>
              <a:t>CoSSC</a:t>
            </a:r>
            <a:r>
              <a:rPr lang="en-US" sz="1600" dirty="0">
                <a:cs typeface="Arial" panose="020B0604020202020204" pitchFamily="34" charset="0"/>
                <a:sym typeface="Symbol"/>
              </a:rPr>
              <a:t> data acquired from same satellite track in winter (</a:t>
            </a:r>
            <a:r>
              <a:rPr lang="en-US" sz="1600" i="1" dirty="0">
                <a:cs typeface="Arial" panose="020B0604020202020204" pitchFamily="34" charset="0"/>
                <a:sym typeface="Symbol"/>
              </a:rPr>
              <a:t>frozen snow/ice</a:t>
            </a:r>
            <a:r>
              <a:rPr lang="en-US" sz="1600" dirty="0">
                <a:cs typeface="Arial" panose="020B0604020202020204" pitchFamily="34" charset="0"/>
                <a:sym typeface="Symbol"/>
              </a:rPr>
              <a:t>), with same °, coherence and </a:t>
            </a:r>
            <a:r>
              <a:rPr lang="en-US" sz="1600" dirty="0">
                <a:cs typeface="Arial" panose="020B0604020202020204" pitchFamily="34" charset="0"/>
                <a:sym typeface="Symbol" panose="05050102010706020507" pitchFamily="18" charset="2"/>
              </a:rPr>
              <a:t> </a:t>
            </a:r>
            <a:r>
              <a:rPr lang="en-US" sz="1600" dirty="0">
                <a:cs typeface="Arial" panose="020B0604020202020204" pitchFamily="34" charset="0"/>
                <a:sym typeface="Symbol"/>
              </a:rPr>
              <a:t>(</a:t>
            </a:r>
            <a:r>
              <a:rPr lang="en-US" sz="1600" i="1" dirty="0">
                <a:cs typeface="Arial" panose="020B0604020202020204" pitchFamily="34" charset="0"/>
                <a:sym typeface="Symbol"/>
              </a:rPr>
              <a:t>repeat tracks</a:t>
            </a:r>
            <a:r>
              <a:rPr lang="en-US" sz="1600" dirty="0">
                <a:cs typeface="Arial" panose="020B0604020202020204" pitchFamily="34" charset="0"/>
                <a:sym typeface="Symbol"/>
              </a:rPr>
              <a:t>)</a:t>
            </a:r>
          </a:p>
          <a:p>
            <a:pPr marL="288000" indent="-285750" algn="l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  <a:sym typeface="Symbol"/>
              </a:rPr>
              <a:t>Comparison of TDM with airborne lidar (ATM) data of NASA </a:t>
            </a:r>
            <a:r>
              <a:rPr lang="en-US" sz="1600" dirty="0" err="1">
                <a:cs typeface="Arial" panose="020B0604020202020204" pitchFamily="34" charset="0"/>
                <a:sym typeface="Symbol"/>
              </a:rPr>
              <a:t>IceBridge</a:t>
            </a:r>
            <a:r>
              <a:rPr lang="en-US" sz="1600" dirty="0">
                <a:cs typeface="Arial" panose="020B0604020202020204" pitchFamily="34" charset="0"/>
                <a:sym typeface="Symbol"/>
              </a:rPr>
              <a:t>  - high agreement</a:t>
            </a: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FA9331B4-D307-6BEB-6942-A9A4BEF8FE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16280" y="3280357"/>
            <a:ext cx="1602490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1400" dirty="0">
                <a:sym typeface="Symbol" panose="05050102010706020507" pitchFamily="18" charset="2"/>
              </a:rPr>
              <a:t></a:t>
            </a:r>
            <a:r>
              <a:rPr lang="de-AT" sz="1400" dirty="0"/>
              <a:t>h/</a:t>
            </a:r>
            <a:r>
              <a:rPr lang="de-AT" sz="1400" dirty="0">
                <a:sym typeface="Symbol" panose="05050102010706020507" pitchFamily="18" charset="2"/>
              </a:rPr>
              <a:t></a:t>
            </a:r>
            <a:r>
              <a:rPr lang="de-AT" sz="1400" dirty="0"/>
              <a:t>t  ATM - TDM</a:t>
            </a:r>
          </a:p>
        </p:txBody>
      </p:sp>
      <p:sp>
        <p:nvSpPr>
          <p:cNvPr id="12" name="Textfeld 18">
            <a:extLst>
              <a:ext uri="{FF2B5EF4-FFF2-40B4-BE49-F238E27FC236}">
                <a16:creationId xmlns:a16="http://schemas.microsoft.com/office/drawing/2014/main" id="{854AEBE1-CFE2-9B22-7B73-A0DF6802AC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44940" y="5229200"/>
            <a:ext cx="2376264" cy="5820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GB" sz="1400" dirty="0"/>
              <a:t>Mean </a:t>
            </a:r>
            <a:r>
              <a:rPr lang="en-GB" sz="1400" dirty="0">
                <a:sym typeface="Symbol"/>
              </a:rPr>
              <a:t>difference 0.01 m/</a:t>
            </a:r>
            <a:r>
              <a:rPr lang="en-GB" sz="1400" dirty="0" err="1">
                <a:sym typeface="Symbol"/>
              </a:rPr>
              <a:t>yr</a:t>
            </a:r>
            <a:r>
              <a:rPr lang="en-GB" sz="1400" dirty="0">
                <a:sym typeface="Symbol"/>
              </a:rPr>
              <a:t> RMSD = 0.22 m/</a:t>
            </a:r>
            <a:r>
              <a:rPr lang="en-GB" sz="1400" dirty="0" err="1">
                <a:sym typeface="Symbol"/>
              </a:rPr>
              <a:t>yr</a:t>
            </a:r>
            <a:endParaRPr lang="en-GB" sz="1400" dirty="0"/>
          </a:p>
        </p:txBody>
      </p:sp>
      <p:sp>
        <p:nvSpPr>
          <p:cNvPr id="13" name="Textfeld 19">
            <a:extLst>
              <a:ext uri="{FF2B5EF4-FFF2-40B4-BE49-F238E27FC236}">
                <a16:creationId xmlns:a16="http://schemas.microsoft.com/office/drawing/2014/main" id="{34490492-1851-AE65-4DBA-509892B86F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9576" y="1628800"/>
            <a:ext cx="1307976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chemeClr val="tx1"/>
                </a:solidFill>
              </a:rPr>
              <a:t>2011-2013</a:t>
            </a:r>
          </a:p>
          <a:p>
            <a:r>
              <a:rPr lang="de-AT" sz="1600" dirty="0"/>
              <a:t>-6.29 </a:t>
            </a:r>
            <a:r>
              <a:rPr lang="de-AT" sz="1600" dirty="0" err="1"/>
              <a:t>Gt</a:t>
            </a:r>
            <a:r>
              <a:rPr lang="de-AT" sz="1600" dirty="0"/>
              <a:t>/</a:t>
            </a:r>
            <a:r>
              <a:rPr lang="de-AT" sz="1600" dirty="0" err="1"/>
              <a:t>yr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Textfeld 19">
            <a:extLst>
              <a:ext uri="{FF2B5EF4-FFF2-40B4-BE49-F238E27FC236}">
                <a16:creationId xmlns:a16="http://schemas.microsoft.com/office/drawing/2014/main" id="{59D8416E-D22D-FB27-4306-73F53FF8CA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02914" y="1628800"/>
            <a:ext cx="1307976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e-AT" sz="1600">
                <a:solidFill>
                  <a:schemeClr val="tx1"/>
                </a:solidFill>
              </a:rPr>
              <a:t>2013-2016</a:t>
            </a:r>
            <a:endParaRPr lang="de-AT" sz="1600" dirty="0">
              <a:solidFill>
                <a:schemeClr val="tx1"/>
              </a:solidFill>
            </a:endParaRPr>
          </a:p>
          <a:p>
            <a:r>
              <a:rPr lang="de-AT" sz="1600" dirty="0"/>
              <a:t>-2.90 </a:t>
            </a:r>
            <a:r>
              <a:rPr lang="de-AT" sz="1600" dirty="0" err="1"/>
              <a:t>Gt</a:t>
            </a:r>
            <a:r>
              <a:rPr lang="de-AT" sz="1600" dirty="0"/>
              <a:t>/</a:t>
            </a:r>
            <a:r>
              <a:rPr lang="de-AT" sz="1600" dirty="0" err="1"/>
              <a:t>yr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FA31CF-C6F8-AA8E-E01C-B235A9B210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20027" y="6174182"/>
            <a:ext cx="1743199" cy="338554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30000"/>
              </a:spcBef>
            </a:pPr>
            <a:r>
              <a:rPr lang="en-GB" altLang="en-US" sz="1600" i="1" dirty="0">
                <a:sym typeface="Symbol" panose="05050102010706020507" pitchFamily="18" charset="2"/>
              </a:rPr>
              <a:t>Rott et al., 2018</a:t>
            </a:r>
            <a:endParaRPr lang="en-GB" altLang="en-US" sz="1600" i="1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5109038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116632"/>
            <a:ext cx="5832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InSAR</a:t>
            </a:r>
            <a:r>
              <a:rPr lang="en-US" altLang="en-US" dirty="0"/>
              <a:t> Glacier Motion - Interferogram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36CD70D-02EB-F4AB-8502-5FDB6562E5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6" r="2807" b="13395"/>
          <a:stretch/>
        </p:blipFill>
        <p:spPr bwMode="auto">
          <a:xfrm>
            <a:off x="22937" y="692696"/>
            <a:ext cx="1216906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1D870007-D10B-256F-774B-D90E61C28C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354229" y="4976284"/>
            <a:ext cx="2800350" cy="590550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cs typeface="Arial" panose="020B0604020202020204" pitchFamily="34" charset="0"/>
              </a:rPr>
              <a:t>11 day repeat pass</a:t>
            </a:r>
          </a:p>
          <a:p>
            <a:r>
              <a:rPr lang="en-US" altLang="en-US" sz="1600" b="1" dirty="0">
                <a:cs typeface="Arial" panose="020B0604020202020204" pitchFamily="34" charset="0"/>
              </a:rPr>
              <a:t>1 Fringe = 1.5 mm/day LOS</a:t>
            </a:r>
            <a:endParaRPr lang="de-AT" altLang="en-US" sz="1600" b="1" dirty="0"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6603C9-510C-3F1F-AF0D-725C8B85B4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771615" y="712897"/>
            <a:ext cx="4824536" cy="584775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err="1">
                <a:cs typeface="Arial" panose="020B0604020202020204" pitchFamily="34" charset="0"/>
              </a:rPr>
              <a:t>TerraSAR</a:t>
            </a:r>
            <a:r>
              <a:rPr lang="en-US" altLang="en-US" sz="1600" dirty="0">
                <a:cs typeface="Arial" panose="020B0604020202020204" pitchFamily="34" charset="0"/>
              </a:rPr>
              <a:t>-X interferogram (</a:t>
            </a:r>
            <a:r>
              <a:rPr lang="en-US" altLang="en-US" sz="1600" b="1" dirty="0">
                <a:cs typeface="Arial" panose="020B0604020202020204" pitchFamily="34" charset="0"/>
              </a:rPr>
              <a:t>topography &amp; motion</a:t>
            </a:r>
            <a:r>
              <a:rPr lang="en-US" altLang="en-US" sz="1600" dirty="0">
                <a:cs typeface="Arial" panose="020B0604020202020204" pitchFamily="34" charset="0"/>
              </a:rPr>
              <a:t>) </a:t>
            </a:r>
            <a:br>
              <a:rPr lang="en-US" altLang="en-US" sz="1600" dirty="0">
                <a:cs typeface="Arial" panose="020B0604020202020204" pitchFamily="34" charset="0"/>
              </a:rPr>
            </a:br>
            <a:r>
              <a:rPr lang="en-US" altLang="en-US" sz="1600" dirty="0">
                <a:cs typeface="Arial" panose="020B0604020202020204" pitchFamily="34" charset="0"/>
              </a:rPr>
              <a:t>2008/10/13 - 2008/10/24, B</a:t>
            </a:r>
            <a:r>
              <a:rPr lang="en-US" altLang="en-US" sz="1600" baseline="-25000" dirty="0">
                <a:cs typeface="Arial" panose="020B0604020202020204" pitchFamily="34" charset="0"/>
              </a:rPr>
              <a:t>n</a:t>
            </a:r>
            <a:r>
              <a:rPr lang="en-US" altLang="en-US" sz="1600" dirty="0">
                <a:cs typeface="Arial" panose="020B0604020202020204" pitchFamily="34" charset="0"/>
              </a:rPr>
              <a:t> = 129 m</a:t>
            </a:r>
            <a:r>
              <a:rPr lang="de-AT" alt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feld 10">
            <a:extLst>
              <a:ext uri="{FF2B5EF4-FFF2-40B4-BE49-F238E27FC236}">
                <a16:creationId xmlns:a16="http://schemas.microsoft.com/office/drawing/2014/main" id="{CF90A55E-CEAC-FA43-113B-DAC21FD587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5361" y="3933056"/>
            <a:ext cx="144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Topographic fringes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11EC102-9E26-4C92-D50D-EF3A682108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-1329739">
            <a:off x="5172592" y="5013682"/>
            <a:ext cx="3478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en-US" sz="1800" b="1" dirty="0">
                <a:cs typeface="Arial" panose="020B0604020202020204" pitchFamily="34" charset="0"/>
              </a:rPr>
              <a:t>Shear zone -&gt; decorrelation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2743E2B-7C22-2645-E95A-FFD41106643A}"/>
              </a:ext>
            </a:extLst>
          </p:cNvPr>
          <p:cNvSpPr>
            <a:spLocks noChangeArrowheads="1"/>
          </p:cNvSpPr>
          <p:nvPr/>
        </p:nvSpPr>
        <p:spPr bwMode="auto">
          <a:xfrm rot="2891559">
            <a:off x="10054470" y="2079101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en-US" sz="1800" b="1" dirty="0" err="1">
                <a:cs typeface="Arial" panose="020B0604020202020204" pitchFamily="34" charset="0"/>
              </a:rPr>
              <a:t>Calving</a:t>
            </a:r>
            <a:r>
              <a:rPr lang="de-AT" altLang="en-US" sz="1800" b="1" dirty="0">
                <a:cs typeface="Arial" panose="020B0604020202020204" pitchFamily="34" charset="0"/>
              </a:rPr>
              <a:t> Front</a:t>
            </a: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C959290B-9933-83B2-E875-847AA14278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33208" y="1215096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800" dirty="0">
                <a:solidFill>
                  <a:srgbClr val="FFFF00"/>
                </a:solidFill>
              </a:rPr>
              <a:t>V</a:t>
            </a:r>
            <a:r>
              <a:rPr lang="de-AT" sz="1800" baseline="-25000" dirty="0">
                <a:solidFill>
                  <a:srgbClr val="FFFF00"/>
                </a:solidFill>
              </a:rPr>
              <a:t>c</a:t>
            </a:r>
            <a:r>
              <a:rPr lang="de-AT" sz="1800" dirty="0">
                <a:solidFill>
                  <a:srgbClr val="FFFF00"/>
                </a:solidFill>
              </a:rPr>
              <a:t> =0.25m/d</a:t>
            </a:r>
            <a:endParaRPr lang="en-GB" sz="1800" dirty="0">
              <a:solidFill>
                <a:srgbClr val="FFFF00"/>
              </a:solidFill>
            </a:endParaRPr>
          </a:p>
        </p:txBody>
      </p:sp>
      <p:sp>
        <p:nvSpPr>
          <p:cNvPr id="17" name="Textfeld 13">
            <a:extLst>
              <a:ext uri="{FF2B5EF4-FFF2-40B4-BE49-F238E27FC236}">
                <a16:creationId xmlns:a16="http://schemas.microsoft.com/office/drawing/2014/main" id="{73315087-F1C1-67CD-8F41-66535778D9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80551" y="182924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Sea Ice</a:t>
            </a:r>
          </a:p>
        </p:txBody>
      </p:sp>
      <p:cxnSp>
        <p:nvCxnSpPr>
          <p:cNvPr id="18" name="Gerade Verbindung mit Pfeil 5">
            <a:extLst>
              <a:ext uri="{FF2B5EF4-FFF2-40B4-BE49-F238E27FC236}">
                <a16:creationId xmlns:a16="http://schemas.microsoft.com/office/drawing/2014/main" id="{1DD3A5EE-9FE4-78C8-EF5E-0116AE9D800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 bwMode="auto">
          <a:xfrm flipV="1">
            <a:off x="10959111" y="1587700"/>
            <a:ext cx="376776" cy="2813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14">
            <a:extLst>
              <a:ext uri="{FF2B5EF4-FFF2-40B4-BE49-F238E27FC236}">
                <a16:creationId xmlns:a16="http://schemas.microsoft.com/office/drawing/2014/main" id="{01460DAE-FD44-2AD7-14A6-EB0A000EBD0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816080" y="6669360"/>
            <a:ext cx="20162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15">
            <a:extLst>
              <a:ext uri="{FF2B5EF4-FFF2-40B4-BE49-F238E27FC236}">
                <a16:creationId xmlns:a16="http://schemas.microsoft.com/office/drawing/2014/main" id="{587D7C1E-69F2-9044-2A93-E35B17BC7C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07389" y="6155220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0       km         2</a:t>
            </a:r>
          </a:p>
        </p:txBody>
      </p:sp>
    </p:spTree>
    <p:extLst>
      <p:ext uri="{BB962C8B-B14F-4D97-AF65-F5344CB8AC3E}">
        <p14:creationId xmlns:p14="http://schemas.microsoft.com/office/powerpoint/2010/main" val="3532786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322" y="117352"/>
            <a:ext cx="837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Across-track </a:t>
            </a:r>
            <a:r>
              <a:rPr lang="en-US" altLang="en-US" dirty="0" err="1"/>
              <a:t>InSAR</a:t>
            </a:r>
            <a:r>
              <a:rPr lang="en-US" altLang="en-US" dirty="0"/>
              <a:t> Measurement of Surface Displacement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01A8EBD-0F4A-5108-5B13-D817F917A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65"/>
          <a:stretch/>
        </p:blipFill>
        <p:spPr bwMode="auto">
          <a:xfrm>
            <a:off x="22526" y="876573"/>
            <a:ext cx="3625368" cy="462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94A58C1C-B112-92D3-96FC-FC13A867F0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02993" y="5483919"/>
            <a:ext cx="3695036" cy="95410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GB" altLang="en-US" sz="1700" dirty="0"/>
              <a:t>RP- </a:t>
            </a:r>
            <a:r>
              <a:rPr lang="en-GB" altLang="en-US" sz="1700" dirty="0" err="1"/>
              <a:t>InSAR</a:t>
            </a:r>
            <a:r>
              <a:rPr lang="en-GB" altLang="en-US" sz="1700" dirty="0"/>
              <a:t> measures displacement in </a:t>
            </a:r>
            <a:r>
              <a:rPr lang="en-GB" altLang="en-US" sz="1700" b="1" dirty="0">
                <a:solidFill>
                  <a:srgbClr val="FF0000"/>
                </a:solidFill>
              </a:rPr>
              <a:t>LOS</a:t>
            </a:r>
            <a:r>
              <a:rPr lang="en-GB" altLang="en-US" sz="1700" b="1" dirty="0"/>
              <a:t> </a:t>
            </a:r>
            <a:r>
              <a:rPr lang="en-GB" altLang="en-US" sz="1700" dirty="0"/>
              <a:t>of the radar beam</a:t>
            </a:r>
          </a:p>
          <a:p>
            <a:pPr algn="l" eaLnBrk="1" hangingPunct="1"/>
            <a:r>
              <a:rPr lang="en-GB" altLang="en-US" sz="1700" i="1" dirty="0"/>
              <a:t>refers to the scattering phase centre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D9C6910-6B7F-8C03-3C90-2FBAF6C43C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 rot="3832575">
            <a:off x="2307161" y="32766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altLang="en-US" sz="1400" b="1" dirty="0">
                <a:solidFill>
                  <a:srgbClr val="FF0000"/>
                </a:solidFill>
              </a:rPr>
              <a:t>LOS</a:t>
            </a:r>
            <a:endParaRPr lang="de-DE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2B754020-5D69-AAFB-A5B0-D3E772D03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963097"/>
            <a:ext cx="4664117" cy="21782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EDA985-1315-A8D8-1E71-17B21B2C34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40016" y="791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/>
              <a:t>Across-track view</a:t>
            </a:r>
          </a:p>
        </p:txBody>
      </p:sp>
      <p:pic>
        <p:nvPicPr>
          <p:cNvPr id="5" name="Picture 8" descr="München">
            <a:extLst>
              <a:ext uri="{FF2B5EF4-FFF2-40B4-BE49-F238E27FC236}">
                <a16:creationId xmlns:a16="http://schemas.microsoft.com/office/drawing/2014/main" id="{CFA0ED83-0619-8D55-B23A-048C31BD0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7059" y="1455427"/>
            <a:ext cx="4098210" cy="384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ABEC54-00BB-6AB0-2519-6A103488FF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5640" y="5044534"/>
            <a:ext cx="4924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GB" sz="18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2C078FC-187C-3C59-4E1D-F3C2197EE6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99486" y="3233257"/>
            <a:ext cx="503267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1700" dirty="0">
                <a:sym typeface="Symbol" pitchFamily="18" charset="2"/>
              </a:rPr>
              <a:t>LOS: </a:t>
            </a:r>
            <a:r>
              <a:rPr lang="de-DE" altLang="en-US" sz="1700" baseline="-25000" dirty="0" err="1">
                <a:sym typeface="Symbol" pitchFamily="18" charset="2"/>
              </a:rPr>
              <a:t>dis</a:t>
            </a:r>
            <a:r>
              <a:rPr lang="de-DE" altLang="en-US" sz="1700" dirty="0">
                <a:sym typeface="Symbol" pitchFamily="18" charset="2"/>
              </a:rPr>
              <a:t> = (4/)R = (4/)(y sin  - z cos )</a:t>
            </a:r>
          </a:p>
        </p:txBody>
      </p:sp>
      <p:graphicFrame>
        <p:nvGraphicFramePr>
          <p:cNvPr id="10" name="Tabelle 2">
            <a:extLst>
              <a:ext uri="{FF2B5EF4-FFF2-40B4-BE49-F238E27FC236}">
                <a16:creationId xmlns:a16="http://schemas.microsoft.com/office/drawing/2014/main" id="{9D8287D4-2920-45D5-76F5-FA739F3AD0E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217216398"/>
              </p:ext>
            </p:extLst>
          </p:nvPr>
        </p:nvGraphicFramePr>
        <p:xfrm>
          <a:off x="3482174" y="3723905"/>
          <a:ext cx="4536505" cy="721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7A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7A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7A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7A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R (2)</a:t>
                      </a:r>
                      <a:r>
                        <a:rPr lang="de-DE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de-DE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/2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BDA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1.56 cm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BDA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2.83 cm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BDA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 cm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BD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09CB910-E2F6-D336-1BBA-592C9DAEC8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29981" y="4890646"/>
            <a:ext cx="3043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9">
                <a:extLst>
                  <a:ext uri="{FF2B5EF4-FFF2-40B4-BE49-F238E27FC236}">
                    <a16:creationId xmlns:a16="http://schemas.microsoft.com/office/drawing/2014/main" id="{C76CCC1C-3915-3661-709A-68073CFCA27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969484" y="1916832"/>
                <a:ext cx="1248938" cy="5305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AT" sz="1800" b="0" i="1" smtClean="0">
                            <a:latin typeface="Cambria Math"/>
                          </a:rPr>
                          <m:t>𝑧</m:t>
                        </m:r>
                        <m:r>
                          <a:rPr lang="de-AT" sz="1800" b="0" i="1" smtClean="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18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AT" sz="1800" b="0" i="1" smtClean="0">
                            <a:latin typeface="Cambria Math"/>
                          </a:rPr>
                          <m:t>𝑦</m:t>
                        </m:r>
                        <m:r>
                          <a:rPr lang="de-AT" sz="1800" i="1">
                            <a:latin typeface="Cambria Math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de-AT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sz="18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AT" sz="1800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</m:num>
                      <m:den>
                        <m:r>
                          <a:rPr lang="de-AT" sz="18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de-AT" sz="1800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18" name="Textfeld 9">
                <a:extLst>
                  <a:ext uri="{FF2B5EF4-FFF2-40B4-BE49-F238E27FC236}">
                    <a16:creationId xmlns:a16="http://schemas.microsoft.com/office/drawing/2014/main" id="{C76CCC1C-3915-3661-709A-68073CFCA27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9484" y="1916832"/>
                <a:ext cx="1248938" cy="530530"/>
              </a:xfrm>
              <a:prstGeom prst="rect">
                <a:avLst/>
              </a:prstGeom>
              <a:blipFill>
                <a:blip r:embed="rId6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7">
            <a:extLst>
              <a:ext uri="{FF2B5EF4-FFF2-40B4-BE49-F238E27FC236}">
                <a16:creationId xmlns:a16="http://schemas.microsoft.com/office/drawing/2014/main" id="{F33804BA-2158-4455-71C2-E5E736210A3A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179569744"/>
              </p:ext>
            </p:extLst>
          </p:nvPr>
        </p:nvGraphicFramePr>
        <p:xfrm>
          <a:off x="4207516" y="4868758"/>
          <a:ext cx="3947362" cy="147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Formel" r:id="rId7" imgW="2298600" imgH="965160" progId="Equation.3">
                  <p:embed/>
                </p:oleObj>
              </mc:Choice>
              <mc:Fallback>
                <p:oleObj name="Formel" r:id="rId7" imgW="2298600" imgH="965160" progId="Equation.3">
                  <p:embed/>
                  <p:pic>
                    <p:nvPicPr>
                      <p:cNvPr id="2048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7516" y="4868758"/>
                        <a:ext cx="3947362" cy="14780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860DF95-ECFA-AB6B-1B77-E76EB80600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2304" y="292494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ym typeface="Symbol" panose="05050102010706020507" pitchFamily="18" charset="2"/>
              </a:rPr>
              <a:t></a:t>
            </a:r>
            <a:endParaRPr lang="en-GB" sz="1800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AA4E2999-38F9-B6AC-1D6A-75DD8ECC5E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049342">
            <a:off x="8775339" y="2942802"/>
            <a:ext cx="368345" cy="218193"/>
          </a:xfrm>
          <a:prstGeom prst="arc">
            <a:avLst>
              <a:gd name="adj1" fmla="val 12258194"/>
              <a:gd name="adj2" fmla="val 2063293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9">
                <a:extLst>
                  <a:ext uri="{FF2B5EF4-FFF2-40B4-BE49-F238E27FC236}">
                    <a16:creationId xmlns:a16="http://schemas.microsoft.com/office/drawing/2014/main" id="{1271C3E3-5DF5-C920-A3DA-ED296ABC368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520711" y="3583001"/>
                <a:ext cx="360040" cy="5605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AT" sz="16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AT" sz="1600" b="1" i="1" smtClean="0">
                              <a:solidFill>
                                <a:srgbClr val="FF00FF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de-AT" sz="1600" b="1" i="1" smtClean="0">
                              <a:solidFill>
                                <a:srgbClr val="FF00FF"/>
                              </a:solidFill>
                              <a:latin typeface="Cambria Math"/>
                              <a:ea typeface="Cambria Math"/>
                            </a:rPr>
                            <m:t>𝑺</m:t>
                          </m:r>
                        </m:num>
                        <m:den>
                          <m:r>
                            <a:rPr lang="de-AT" sz="1600" b="1" i="1" smtClean="0">
                              <a:solidFill>
                                <a:srgbClr val="FF00FF"/>
                              </a:solidFill>
                              <a:latin typeface="Cambria Math"/>
                              <a:ea typeface="Cambria Math"/>
                            </a:rPr>
                            <m:t>𝝏</m:t>
                          </m:r>
                          <m:r>
                            <a:rPr lang="de-AT" sz="1600" b="1" i="1" smtClean="0">
                              <a:solidFill>
                                <a:srgbClr val="FF00FF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22" name="Textfeld 29">
                <a:extLst>
                  <a:ext uri="{FF2B5EF4-FFF2-40B4-BE49-F238E27FC236}">
                    <a16:creationId xmlns:a16="http://schemas.microsoft.com/office/drawing/2014/main" id="{1271C3E3-5DF5-C920-A3DA-ED296ABC368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0711" y="3583001"/>
                <a:ext cx="360040" cy="5605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4350F1-C67A-A3E4-7D53-B4402E5599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52584" y="4336268"/>
            <a:ext cx="0" cy="244860"/>
          </a:xfrm>
          <a:prstGeom prst="straightConnector1">
            <a:avLst/>
          </a:prstGeom>
          <a:ln w="28575">
            <a:solidFill>
              <a:srgbClr val="FF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D6747C-AFB9-B5B2-9BD8-4F5227D3C64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11352584" y="4125212"/>
            <a:ext cx="165117" cy="251985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9196A9D-0D68-0314-9F15-C8B9168E264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8984750" y="3828476"/>
            <a:ext cx="468031" cy="10402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3">
            <a:extLst>
              <a:ext uri="{FF2B5EF4-FFF2-40B4-BE49-F238E27FC236}">
                <a16:creationId xmlns:a16="http://schemas.microsoft.com/office/drawing/2014/main" id="{E96133D8-9DBE-AFCD-0C1C-AE9EB29F86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405013" y="5479734"/>
            <a:ext cx="3764461" cy="876715"/>
          </a:xfrm>
          <a:prstGeom prst="rect">
            <a:avLst/>
          </a:prstGeom>
          <a:noFill/>
          <a:ln w="9525">
            <a:solidFill>
              <a:srgbClr val="99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ts val="2100"/>
              </a:lnSpc>
            </a:pPr>
            <a:r>
              <a:rPr lang="en-GB" altLang="en-US" sz="1500" b="1" dirty="0">
                <a:sym typeface="Symbol" pitchFamily="18" charset="2"/>
              </a:rPr>
              <a:t></a:t>
            </a:r>
            <a:r>
              <a:rPr lang="en-GB" altLang="en-US" sz="1500" b="1" i="1" dirty="0">
                <a:sym typeface="Symbol" pitchFamily="18" charset="2"/>
              </a:rPr>
              <a:t>S</a:t>
            </a:r>
            <a:r>
              <a:rPr lang="en-GB" altLang="en-US" sz="1500" b="1" dirty="0">
                <a:sym typeface="Symbol" pitchFamily="18" charset="2"/>
              </a:rPr>
              <a:t>/</a:t>
            </a:r>
            <a:r>
              <a:rPr lang="en-GB" altLang="en-US" sz="1500" b="1" i="1" dirty="0">
                <a:sym typeface="Symbol" pitchFamily="18" charset="2"/>
              </a:rPr>
              <a:t>t</a:t>
            </a:r>
            <a:r>
              <a:rPr lang="en-GB" altLang="en-US" sz="1500" b="1" dirty="0">
                <a:sym typeface="Symbol" pitchFamily="18" charset="2"/>
              </a:rPr>
              <a:t> = </a:t>
            </a:r>
            <a:r>
              <a:rPr lang="en-GB" altLang="en-US" sz="1500" b="1" i="1" dirty="0">
                <a:sym typeface="Symbol" pitchFamily="18" charset="2"/>
              </a:rPr>
              <a:t>w + b</a:t>
            </a:r>
            <a:r>
              <a:rPr lang="en-GB" altLang="en-US" sz="1500" i="1" dirty="0">
                <a:sym typeface="Symbol" pitchFamily="18" charset="2"/>
              </a:rPr>
              <a:t>   </a:t>
            </a:r>
            <a:r>
              <a:rPr lang="en-GB" altLang="en-US" sz="1500" dirty="0">
                <a:sym typeface="Symbol" pitchFamily="18" charset="2"/>
              </a:rPr>
              <a:t>local surface displacement</a:t>
            </a:r>
            <a:endParaRPr lang="en-GB" altLang="en-US" sz="1500" dirty="0"/>
          </a:p>
          <a:p>
            <a:pPr algn="l">
              <a:lnSpc>
                <a:spcPts val="2100"/>
              </a:lnSpc>
            </a:pPr>
            <a:r>
              <a:rPr lang="en-GB" altLang="en-US" sz="1500" b="1" i="1" dirty="0"/>
              <a:t>w</a:t>
            </a:r>
            <a:r>
              <a:rPr lang="en-GB" altLang="en-US" sz="1500" i="1" dirty="0"/>
              <a:t> </a:t>
            </a:r>
            <a:r>
              <a:rPr lang="en-GB" altLang="en-US" sz="1500" dirty="0"/>
              <a:t>- vertical shift of ice body</a:t>
            </a:r>
          </a:p>
          <a:p>
            <a:pPr algn="l">
              <a:lnSpc>
                <a:spcPts val="2100"/>
              </a:lnSpc>
            </a:pPr>
            <a:r>
              <a:rPr lang="en-GB" altLang="en-US" sz="1500" dirty="0"/>
              <a:t> </a:t>
            </a:r>
            <a:r>
              <a:rPr lang="en-GB" altLang="en-US" sz="1500" b="1" i="1" dirty="0"/>
              <a:t>b</a:t>
            </a:r>
            <a:r>
              <a:rPr lang="en-GB" altLang="en-US" sz="1500" dirty="0"/>
              <a:t> - surface balance (melt)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13642A-ACE9-788A-4227-4B06360545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44472" y="1516722"/>
            <a:ext cx="576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5253A1-7940-3D9A-88FB-D4A74F7583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8154878" y="4635927"/>
            <a:ext cx="1003849" cy="59327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9861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131796"/>
            <a:ext cx="73561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3D Ice Motion and Surface Parallel Flow Assumption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6F5C08-540D-E94B-7F05-E42A5D6518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16509" y="934144"/>
            <a:ext cx="4896544" cy="297825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8925" indent="-288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>
              <a:spcAft>
                <a:spcPct val="30000"/>
              </a:spcAft>
            </a:pPr>
            <a:r>
              <a:rPr lang="en-GB" altLang="en-US" sz="1700" dirty="0" err="1"/>
              <a:t>InSAR</a:t>
            </a:r>
            <a:r>
              <a:rPr lang="en-GB" altLang="en-US" sz="1700" dirty="0"/>
              <a:t> from a single track yields one component of the velocity vector.</a:t>
            </a:r>
          </a:p>
          <a:p>
            <a:pPr marL="0" indent="0" algn="l">
              <a:spcAft>
                <a:spcPct val="30000"/>
              </a:spcAft>
            </a:pPr>
            <a:r>
              <a:rPr lang="en-GB" altLang="en-US" sz="1700" dirty="0"/>
              <a:t>Observations from three directions are needed to obtain the </a:t>
            </a:r>
            <a:r>
              <a:rPr lang="en-GB" altLang="en-US" sz="1700" b="1" dirty="0"/>
              <a:t>3D vector:</a:t>
            </a:r>
          </a:p>
          <a:p>
            <a:pPr algn="l">
              <a:spcAft>
                <a:spcPts val="1800"/>
              </a:spcAft>
              <a:buFontTx/>
              <a:buChar char="•"/>
            </a:pPr>
            <a:endParaRPr lang="en-GB" altLang="en-US" sz="1700" b="1" dirty="0">
              <a:solidFill>
                <a:srgbClr val="333399"/>
              </a:solidFill>
            </a:endParaRPr>
          </a:p>
          <a:p>
            <a:pPr marL="0" indent="0" algn="l">
              <a:spcAft>
                <a:spcPts val="800"/>
              </a:spcAft>
            </a:pPr>
            <a:r>
              <a:rPr lang="de-DE" altLang="en-US" sz="1600" b="1" dirty="0" err="1"/>
              <a:t>V</a:t>
            </a:r>
            <a:r>
              <a:rPr lang="de-DE" altLang="en-US" sz="1600" baseline="-25000" dirty="0" err="1"/>
              <a:t>h</a:t>
            </a:r>
            <a:r>
              <a:rPr lang="de-DE" altLang="en-US" sz="1600" dirty="0"/>
              <a:t>  </a:t>
            </a:r>
            <a:r>
              <a:rPr lang="en-GB" altLang="en-US" sz="1600" dirty="0"/>
              <a:t>horizontal velocity vector </a:t>
            </a:r>
          </a:p>
          <a:p>
            <a:pPr marL="180000" indent="-1800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True 3D vectors are obtained by </a:t>
            </a:r>
            <a:r>
              <a:rPr lang="en-GB" altLang="en-US" dirty="0" err="1"/>
              <a:t>InSAR</a:t>
            </a:r>
            <a:r>
              <a:rPr lang="en-GB" altLang="en-US" dirty="0"/>
              <a:t> if at least 3 sufficiently different LOS views are available.</a:t>
            </a:r>
          </a:p>
          <a:p>
            <a:pPr marL="180000" indent="-180000" algn="l"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By offset tracking using data from crossing orbits  </a:t>
            </a: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61E88F27-49B0-3146-E206-295BD9767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23519"/>
              </p:ext>
            </p:extLst>
          </p:nvPr>
        </p:nvGraphicFramePr>
        <p:xfrm>
          <a:off x="191344" y="2132856"/>
          <a:ext cx="4314825" cy="45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1879600" imgH="254000" progId="Equation.3">
                  <p:embed/>
                </p:oleObj>
              </mc:Choice>
              <mc:Fallback>
                <p:oleObj name="Equation" r:id="rId4" imgW="1879600" imgH="254000" progId="Equation.3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5E86E31C-D17D-1FDE-B15D-32DD9AF6F6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4" y="2132856"/>
                        <a:ext cx="4314825" cy="45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0C7D17FE-6695-A01D-26A4-A5B58FC11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375920" y="980644"/>
            <a:ext cx="6624736" cy="227908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8925" indent="-288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>
              <a:spcAft>
                <a:spcPct val="30000"/>
              </a:spcAft>
            </a:pPr>
            <a:r>
              <a:rPr lang="en-GB" altLang="en-US" sz="1700" dirty="0"/>
              <a:t>Surface-parallel flow assumption – Approximation for 3D motion.</a:t>
            </a:r>
          </a:p>
          <a:p>
            <a:pPr marL="0" indent="0" algn="l">
              <a:spcAft>
                <a:spcPct val="30000"/>
              </a:spcAft>
            </a:pPr>
            <a:r>
              <a:rPr lang="en-GB" altLang="en-US" i="1" dirty="0"/>
              <a:t>Assumes glacier surface in equilibrium state</a:t>
            </a:r>
          </a:p>
          <a:p>
            <a:pPr marL="0" indent="0" algn="l">
              <a:spcAft>
                <a:spcPct val="30000"/>
              </a:spcAft>
            </a:pPr>
            <a:endParaRPr lang="en-GB" altLang="en-US" i="1" dirty="0"/>
          </a:p>
          <a:p>
            <a:pPr marL="0" indent="0" algn="l">
              <a:spcAft>
                <a:spcPct val="30000"/>
              </a:spcAft>
            </a:pPr>
            <a:endParaRPr lang="en-GB" altLang="en-US" i="1" dirty="0"/>
          </a:p>
          <a:p>
            <a:pPr marL="0" indent="0" algn="l">
              <a:spcAft>
                <a:spcPct val="30000"/>
              </a:spcAft>
            </a:pPr>
            <a:endParaRPr lang="en-GB" altLang="en-US" dirty="0"/>
          </a:p>
          <a:p>
            <a:pPr marL="0" indent="0" algn="l">
              <a:spcAft>
                <a:spcPct val="30000"/>
              </a:spcAft>
            </a:pPr>
            <a:endParaRPr lang="en-GB" altLang="en-US" dirty="0"/>
          </a:p>
          <a:p>
            <a:pPr marL="0" indent="0" algn="l">
              <a:spcAft>
                <a:spcPct val="30000"/>
              </a:spcAft>
            </a:pPr>
            <a:endParaRPr lang="en-GB" altLang="en-US" dirty="0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36D7AB20-3E01-0BB6-3540-70E66B7379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9383" y="3093729"/>
            <a:ext cx="3425933" cy="326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6">
            <a:extLst>
              <a:ext uri="{FF2B5EF4-FFF2-40B4-BE49-F238E27FC236}">
                <a16:creationId xmlns:a16="http://schemas.microsoft.com/office/drawing/2014/main" id="{008A9EFC-AA1E-1D02-16B4-54A6CA4668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277472" y="3513413"/>
            <a:ext cx="410445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500" b="1" i="1" dirty="0"/>
              <a:t>Single track </a:t>
            </a:r>
            <a:r>
              <a:rPr lang="en-US" altLang="en-US" sz="1500" b="1" i="1" dirty="0" err="1"/>
              <a:t>InSAR</a:t>
            </a:r>
            <a:r>
              <a:rPr lang="en-US" altLang="en-US" sz="1500" b="1" i="1" dirty="0"/>
              <a:t>,  Surface-parallel flow</a:t>
            </a:r>
            <a:r>
              <a:rPr lang="en-US" altLang="en-US" sz="1500" i="1" dirty="0"/>
              <a:t>:                          LOS displacement projected onto surface in slope direction    </a:t>
            </a:r>
            <a:r>
              <a:rPr lang="en-US" altLang="en-US" sz="2000" dirty="0">
                <a:sym typeface="Symbol" panose="05050102010706020507" pitchFamily="18" charset="2"/>
              </a:rPr>
              <a:t></a:t>
            </a:r>
            <a:endParaRPr lang="en-US" altLang="en-US" sz="2000" dirty="0"/>
          </a:p>
        </p:txBody>
      </p:sp>
      <p:graphicFrame>
        <p:nvGraphicFramePr>
          <p:cNvPr id="12" name="Objekt 1">
            <a:extLst>
              <a:ext uri="{FF2B5EF4-FFF2-40B4-BE49-F238E27FC236}">
                <a16:creationId xmlns:a16="http://schemas.microsoft.com/office/drawing/2014/main" id="{A750D3B9-E1D2-6C5B-81B1-E2F10F492146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244516392"/>
              </p:ext>
            </p:extLst>
          </p:nvPr>
        </p:nvGraphicFramePr>
        <p:xfrm>
          <a:off x="6240016" y="2391344"/>
          <a:ext cx="4741204" cy="675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Formel" r:id="rId7" imgW="2501640" imgH="380880" progId="Equation.3">
                  <p:embed/>
                </p:oleObj>
              </mc:Choice>
              <mc:Fallback>
                <p:oleObj name="Formel" r:id="rId7" imgW="2501640" imgH="380880" progId="Equation.3">
                  <p:embed/>
                  <p:pic>
                    <p:nvPicPr>
                      <p:cNvPr id="2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016" y="2391344"/>
                        <a:ext cx="4741204" cy="675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8">
            <a:extLst>
              <a:ext uri="{FF2B5EF4-FFF2-40B4-BE49-F238E27FC236}">
                <a16:creationId xmlns:a16="http://schemas.microsoft.com/office/drawing/2014/main" id="{EE4C7F2C-4095-24C4-1A8A-C7BC46B972F7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409082388"/>
              </p:ext>
            </p:extLst>
          </p:nvPr>
        </p:nvGraphicFramePr>
        <p:xfrm>
          <a:off x="6312024" y="1663675"/>
          <a:ext cx="4320480" cy="63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Formel" r:id="rId9" imgW="2133360" imgH="380880" progId="Equation.3">
                  <p:embed/>
                </p:oleObj>
              </mc:Choice>
              <mc:Fallback>
                <p:oleObj name="Formel" r:id="rId9" imgW="2133360" imgH="380880" progId="Equation.3">
                  <p:embed/>
                  <p:pic>
                    <p:nvPicPr>
                      <p:cNvPr id="5" name="Object 18">
                        <a:extLst>
                          <a:ext uri="{FF2B5EF4-FFF2-40B4-BE49-F238E27FC236}">
                            <a16:creationId xmlns:a16="http://schemas.microsoft.com/office/drawing/2014/main" id="{EE4C7F2C-4095-24C4-1A8A-C7BC46B972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024" y="1663675"/>
                        <a:ext cx="4320480" cy="63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5">
            <a:extLst>
              <a:ext uri="{FF2B5EF4-FFF2-40B4-BE49-F238E27FC236}">
                <a16:creationId xmlns:a16="http://schemas.microsoft.com/office/drawing/2014/main" id="{D105E5DA-D1F1-4925-9147-157E32514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91345" y="4221088"/>
            <a:ext cx="4032448" cy="214597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ts val="22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altLang="en-US" b="1" dirty="0" err="1"/>
              <a:t>InSAR</a:t>
            </a:r>
            <a:r>
              <a:rPr lang="en-GB" altLang="en-US" b="1" dirty="0"/>
              <a:t> motion of crossing orbits: </a:t>
            </a:r>
            <a:r>
              <a:rPr lang="en-GB" altLang="en-US" dirty="0"/>
              <a:t>combines interferograms of ascending &amp; descending orbits: provides magnitude and argument of 2D </a:t>
            </a:r>
            <a:r>
              <a:rPr lang="en-GB" altLang="en-US" b="1" dirty="0"/>
              <a:t>v </a:t>
            </a:r>
            <a:r>
              <a:rPr lang="en-GB" altLang="en-US" dirty="0"/>
              <a:t>in LOS/azimuth coordinates.</a:t>
            </a:r>
          </a:p>
          <a:p>
            <a:pPr algn="l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dirty="0"/>
              <a:t>2D </a:t>
            </a:r>
            <a:r>
              <a:rPr lang="en-GB" altLang="en-US" b="1" dirty="0"/>
              <a:t>v</a:t>
            </a:r>
            <a:r>
              <a:rPr lang="en-GB" altLang="en-US" dirty="0"/>
              <a:t> is projected onto surface to obtain 3D velocity</a:t>
            </a:r>
            <a:r>
              <a:rPr lang="en-GB" altLang="en-US" b="1" dirty="0"/>
              <a:t> </a:t>
            </a:r>
            <a:r>
              <a:rPr lang="en-GB" altLang="en-US" dirty="0"/>
              <a:t>approximation</a:t>
            </a:r>
          </a:p>
        </p:txBody>
      </p:sp>
      <p:pic>
        <p:nvPicPr>
          <p:cNvPr id="15" name="Grafik 3" descr="Bildschirmausschnitt">
            <a:extLst>
              <a:ext uri="{FF2B5EF4-FFF2-40B4-BE49-F238E27FC236}">
                <a16:creationId xmlns:a16="http://schemas.microsoft.com/office/drawing/2014/main" id="{ABE821F0-2089-7FDB-D488-F749B85483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776" y="4385072"/>
            <a:ext cx="2300800" cy="204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0140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4" y="93876"/>
            <a:ext cx="72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Ice Motion based on Horizontal Flow Assumption</a:t>
            </a:r>
          </a:p>
        </p:txBody>
      </p:sp>
      <p:pic>
        <p:nvPicPr>
          <p:cNvPr id="6" name="Picture 5" descr="A colorful background with 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8A3EA2FB-2E90-FE03-8BD0-D8A03F8A17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3" y="836712"/>
            <a:ext cx="4344385" cy="5541585"/>
          </a:xfrm>
          <a:prstGeom prst="rect">
            <a:avLst/>
          </a:prstGeom>
        </p:spPr>
      </p:pic>
      <p:pic>
        <p:nvPicPr>
          <p:cNvPr id="8" name="Picture 7" descr="A diagram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01DFE085-F6CA-BA8E-6D5E-226312855C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32" y="1484784"/>
            <a:ext cx="7327489" cy="5063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3F9AA3-67C7-ECA6-0BB9-C14010FE8F36}"/>
              </a:ext>
            </a:extLst>
          </p:cNvPr>
          <p:cNvSpPr txBox="1"/>
          <p:nvPr/>
        </p:nvSpPr>
        <p:spPr>
          <a:xfrm>
            <a:off x="9984966" y="775188"/>
            <a:ext cx="2090511" cy="30777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Magnusson et al., 2007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BD57D-2FC9-85A1-6ECD-ACC0D3E71A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15612" y="705909"/>
            <a:ext cx="7471505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¬"/>
            </a:pPr>
            <a:r>
              <a:rPr lang="en-GB" altLang="en-US" sz="1600" dirty="0"/>
              <a:t>Topographically corrected interferogram</a:t>
            </a:r>
          </a:p>
          <a:p>
            <a:pPr marL="216000" indent="-216000"/>
            <a:r>
              <a:rPr lang="en-GB" sz="1600" dirty="0">
                <a:sym typeface="Symbol" panose="05050102010706020507" pitchFamily="18" charset="2"/>
              </a:rPr>
              <a:t> Horizontal velocity field, assuming surface parallel flow; argument of v</a:t>
            </a:r>
            <a:r>
              <a:rPr lang="en-GB" sz="1600" baseline="-25000" dirty="0">
                <a:sym typeface="Symbol" panose="05050102010706020507" pitchFamily="18" charset="2"/>
              </a:rPr>
              <a:t>h</a:t>
            </a:r>
            <a:r>
              <a:rPr lang="en-GB" sz="1600" dirty="0">
                <a:sym typeface="Symbol" panose="05050102010706020507" pitchFamily="18" charset="2"/>
              </a:rPr>
              <a:t> derived from stacks of ascending and descending </a:t>
            </a:r>
            <a:r>
              <a:rPr lang="en-GB" sz="1600" dirty="0" err="1">
                <a:sym typeface="Symbol" panose="05050102010706020507" pitchFamily="18" charset="2"/>
              </a:rPr>
              <a:t>InSAR</a:t>
            </a:r>
            <a:r>
              <a:rPr lang="en-GB" sz="1600" dirty="0">
                <a:sym typeface="Symbol" panose="05050102010706020507" pitchFamily="18" charset="2"/>
              </a:rPr>
              <a:t> tracks</a:t>
            </a:r>
            <a:endParaRPr lang="en-GB" sz="1600" dirty="0"/>
          </a:p>
        </p:txBody>
      </p:sp>
      <p:sp>
        <p:nvSpPr>
          <p:cNvPr id="14" name="Textfeld 5">
            <a:extLst>
              <a:ext uri="{FF2B5EF4-FFF2-40B4-BE49-F238E27FC236}">
                <a16:creationId xmlns:a16="http://schemas.microsoft.com/office/drawing/2014/main" id="{25B9E3D3-C599-DF8B-F35A-17EF8A541F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360" y="5821233"/>
            <a:ext cx="1745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LOS </a:t>
            </a:r>
            <a:r>
              <a:rPr lang="de-AT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</a:t>
            </a:r>
            <a:endParaRPr lang="en-GB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5">
            <a:extLst>
              <a:ext uri="{FF2B5EF4-FFF2-40B4-BE49-F238E27FC236}">
                <a16:creationId xmlns:a16="http://schemas.microsoft.com/office/drawing/2014/main" id="{2395E4E6-5C62-183E-0B82-FD3EF00ADB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495600" y="951585"/>
            <a:ext cx="1659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ERS1/2</a:t>
            </a:r>
          </a:p>
          <a:p>
            <a:pPr eaLnBrk="1" hangingPunct="1"/>
            <a:r>
              <a:rPr lang="de-AT" altLang="en-US" sz="1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27/28 03 1996</a:t>
            </a:r>
            <a:endParaRPr lang="en-GB" altLang="en-US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5E7B8774-C73B-B3F7-1493-E6E2B3CFC9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71175" y="2628152"/>
            <a:ext cx="1583854" cy="34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en-GB" alt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Skeidararjökull</a:t>
            </a:r>
            <a:endParaRPr lang="en-GB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B26F2589-F538-E50B-ABD5-82A1FDF13E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951984" y="1627062"/>
            <a:ext cx="13681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Flow path of </a:t>
            </a:r>
            <a:r>
              <a:rPr lang="en-GB" altLang="en-US" sz="1600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jökulhlaup</a:t>
            </a:r>
            <a:endParaRPr lang="en-GB" altLang="en-US" sz="1600" dirty="0">
              <a:solidFill>
                <a:schemeClr val="accent1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2826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44624"/>
            <a:ext cx="9865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Example for 3D Ice Motion based on Offset Tracking of Crossing Orbits</a:t>
            </a:r>
          </a:p>
        </p:txBody>
      </p:sp>
      <p:graphicFrame>
        <p:nvGraphicFramePr>
          <p:cNvPr id="4" name="Diagramm 11">
            <a:extLst>
              <a:ext uri="{FF2B5EF4-FFF2-40B4-BE49-F238E27FC236}">
                <a16:creationId xmlns:a16="http://schemas.microsoft.com/office/drawing/2014/main" id="{8AB92BA3-2B37-41FF-1C9C-9AED749D9A8E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820125266"/>
              </p:ext>
            </p:extLst>
          </p:nvPr>
        </p:nvGraphicFramePr>
        <p:xfrm>
          <a:off x="5344457" y="1013220"/>
          <a:ext cx="6692613" cy="238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4D9521AA-7A0D-8FCA-7D33-0072C7A16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" y="898795"/>
            <a:ext cx="4791151" cy="3306834"/>
          </a:xfrm>
          <a:prstGeom prst="rect">
            <a:avLst/>
          </a:prstGeom>
        </p:spPr>
      </p:pic>
      <p:sp>
        <p:nvSpPr>
          <p:cNvPr id="12" name="Textfeld 15">
            <a:extLst>
              <a:ext uri="{FF2B5EF4-FFF2-40B4-BE49-F238E27FC236}">
                <a16:creationId xmlns:a16="http://schemas.microsoft.com/office/drawing/2014/main" id="{F1A77761-8B1F-E8A6-66A3-4605EF3203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663952" y="729518"/>
            <a:ext cx="4775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i="1" dirty="0"/>
              <a:t>Horizontal flow velocity along centre line</a:t>
            </a:r>
          </a:p>
        </p:txBody>
      </p:sp>
      <p:sp>
        <p:nvSpPr>
          <p:cNvPr id="14" name="Textfeld 16">
            <a:extLst>
              <a:ext uri="{FF2B5EF4-FFF2-40B4-BE49-F238E27FC236}">
                <a16:creationId xmlns:a16="http://schemas.microsoft.com/office/drawing/2014/main" id="{1605F8FF-25CB-4522-D281-28215153C2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519937" y="3561506"/>
            <a:ext cx="4248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i="1" dirty="0"/>
              <a:t>Vertical displacement rates along centre line</a:t>
            </a:r>
          </a:p>
        </p:txBody>
      </p:sp>
      <p:sp>
        <p:nvSpPr>
          <p:cNvPr id="19" name="Textfeld 13">
            <a:extLst>
              <a:ext uri="{FF2B5EF4-FFF2-40B4-BE49-F238E27FC236}">
                <a16:creationId xmlns:a16="http://schemas.microsoft.com/office/drawing/2014/main" id="{848C2105-F534-E4AE-6BF8-BA04F73392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28933" y="3476834"/>
            <a:ext cx="25160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Uplift &amp; acceleration in late August related to rainfall</a:t>
            </a:r>
          </a:p>
        </p:txBody>
      </p:sp>
      <p:graphicFrame>
        <p:nvGraphicFramePr>
          <p:cNvPr id="21" name="Diagramm 12">
            <a:extLst>
              <a:ext uri="{FF2B5EF4-FFF2-40B4-BE49-F238E27FC236}">
                <a16:creationId xmlns:a16="http://schemas.microsoft.com/office/drawing/2014/main" id="{5C7C7DFE-1238-0847-5798-A177891D2641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669690026"/>
              </p:ext>
            </p:extLst>
          </p:nvPr>
        </p:nvGraphicFramePr>
        <p:xfrm>
          <a:off x="5447928" y="3900060"/>
          <a:ext cx="6805104" cy="278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 Box 1027">
            <a:extLst>
              <a:ext uri="{FF2B5EF4-FFF2-40B4-BE49-F238E27FC236}">
                <a16:creationId xmlns:a16="http://schemas.microsoft.com/office/drawing/2014/main" id="{706EB5A6-E0FF-2955-8F09-DC74242276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056440" y="753834"/>
            <a:ext cx="186104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en-US" sz="1500" i="1" dirty="0">
                <a:latin typeface="Arial" panose="020B0604020202020204" pitchFamily="34" charset="0"/>
              </a:rPr>
              <a:t>Doyle et al., 2015</a:t>
            </a:r>
            <a:endParaRPr lang="de-AT" altLang="en-US" sz="1500" i="1" dirty="0">
              <a:latin typeface="Arial" panose="020B0604020202020204" pitchFamily="34" charset="0"/>
            </a:endParaRPr>
          </a:p>
        </p:txBody>
      </p:sp>
      <p:sp>
        <p:nvSpPr>
          <p:cNvPr id="24" name="Textfeld 11">
            <a:extLst>
              <a:ext uri="{FF2B5EF4-FFF2-40B4-BE49-F238E27FC236}">
                <a16:creationId xmlns:a16="http://schemas.microsoft.com/office/drawing/2014/main" id="{F6D008CF-7BE8-0507-9C12-38E206585982}"/>
              </a:ext>
            </a:extLst>
          </p:cNvPr>
          <p:cNvSpPr txBox="1"/>
          <p:nvPr/>
        </p:nvSpPr>
        <p:spPr>
          <a:xfrm>
            <a:off x="551384" y="4509120"/>
            <a:ext cx="4248472" cy="1818190"/>
          </a:xfrm>
          <a:prstGeom prst="rect">
            <a:avLst/>
          </a:prstGeom>
          <a:ln w="127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-X repeat pass image pairs of ascending &amp; descending orbits:</a:t>
            </a:r>
          </a:p>
          <a:p>
            <a:pPr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4 projections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of the  displacement vector:</a:t>
            </a:r>
          </a:p>
          <a:p>
            <a:pPr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LOS &amp; Along-track (</a:t>
            </a:r>
            <a:r>
              <a:rPr lang="en-US" sz="1700" b="1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Asc</a:t>
            </a:r>
            <a:r>
              <a:rPr lang="en-US" sz="1700" b="1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Desc)</a:t>
            </a:r>
          </a:p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1700" b="1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3D  Displacement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77839A-D913-9510-4070-EFA7DA51F751}"/>
              </a:ext>
            </a:extLst>
          </p:cNvPr>
          <p:cNvCxnSpPr/>
          <p:nvPr/>
        </p:nvCxnSpPr>
        <p:spPr>
          <a:xfrm flipH="1">
            <a:off x="9696400" y="4005064"/>
            <a:ext cx="864096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6365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4" name="Image 21" descr="Une image contenant arbre, invertébré, cœlentéré, hydrozoaire&#10;&#10;Description générée automatiquement">
            <a:extLst>
              <a:ext uri="{FF2B5EF4-FFF2-40B4-BE49-F238E27FC236}">
                <a16:creationId xmlns:a16="http://schemas.microsoft.com/office/drawing/2014/main" id="{655449B1-2EB2-6D6B-E792-6C90831CCB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7" y="1124744"/>
            <a:ext cx="3197045" cy="52636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25E7239-2A46-60A6-589B-ABF1257C44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133" y="860722"/>
            <a:ext cx="3553230" cy="2514663"/>
          </a:xfrm>
          <a:prstGeom prst="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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surface velocity from S1 6-day repeat images  of winter campaigns, crossing orbits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applies data stacking; 50 m grid size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Requires non-melting surfaces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gaps in areas with high flow velocities near calving fronts (are filled by offset-tracking)</a:t>
            </a:r>
          </a:p>
        </p:txBody>
      </p:sp>
      <p:pic>
        <p:nvPicPr>
          <p:cNvPr id="7" name="Grafik 14">
            <a:extLst>
              <a:ext uri="{FF2B5EF4-FFF2-40B4-BE49-F238E27FC236}">
                <a16:creationId xmlns:a16="http://schemas.microsoft.com/office/drawing/2014/main" id="{4D662432-4C5A-DC21-B9C6-E22FD0ED1D2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98"/>
          <a:stretch/>
        </p:blipFill>
        <p:spPr>
          <a:xfrm>
            <a:off x="3635370" y="3820208"/>
            <a:ext cx="3440219" cy="23041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A7A06290-C451-C905-BEAD-F528189338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126" y="937200"/>
            <a:ext cx="498150" cy="177799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0" name="Pfeil nach oben und unten 16">
            <a:extLst>
              <a:ext uri="{FF2B5EF4-FFF2-40B4-BE49-F238E27FC236}">
                <a16:creationId xmlns:a16="http://schemas.microsoft.com/office/drawing/2014/main" id="{AC49708D-DEDE-4D53-1BAA-0A7448CDAE1C}"/>
              </a:ext>
            </a:extLst>
          </p:cNvPr>
          <p:cNvSpPr/>
          <p:nvPr/>
        </p:nvSpPr>
        <p:spPr bwMode="auto">
          <a:xfrm rot="3076252">
            <a:off x="1774210" y="2262232"/>
            <a:ext cx="78487" cy="605340"/>
          </a:xfrm>
          <a:prstGeom prst="up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Gerade Verbindung mit Pfeil 8">
            <a:extLst>
              <a:ext uri="{FF2B5EF4-FFF2-40B4-BE49-F238E27FC236}">
                <a16:creationId xmlns:a16="http://schemas.microsoft.com/office/drawing/2014/main" id="{D79FE5F3-7D3E-42B1-72FE-9ED847C7836A}"/>
              </a:ext>
            </a:extLst>
          </p:cNvPr>
          <p:cNvCxnSpPr/>
          <p:nvPr/>
        </p:nvCxnSpPr>
        <p:spPr bwMode="auto">
          <a:xfrm flipH="1" flipV="1">
            <a:off x="1907704" y="2564904"/>
            <a:ext cx="1695141" cy="12553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9">
            <a:extLst>
              <a:ext uri="{FF2B5EF4-FFF2-40B4-BE49-F238E27FC236}">
                <a16:creationId xmlns:a16="http://schemas.microsoft.com/office/drawing/2014/main" id="{052E3FF5-E252-0AEF-1EFD-A511C98CCEBC}"/>
              </a:ext>
            </a:extLst>
          </p:cNvPr>
          <p:cNvSpPr txBox="1"/>
          <p:nvPr/>
        </p:nvSpPr>
        <p:spPr>
          <a:xfrm>
            <a:off x="5087789" y="407707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>
                <a:solidFill>
                  <a:srgbClr val="DEA822"/>
                </a:solidFill>
              </a:rPr>
              <a:t>OT</a:t>
            </a:r>
            <a:endParaRPr lang="en-GB" sz="1400" b="1" dirty="0">
              <a:solidFill>
                <a:srgbClr val="DEA822"/>
              </a:solidFill>
            </a:endParaRPr>
          </a:p>
        </p:txBody>
      </p:sp>
      <p:sp>
        <p:nvSpPr>
          <p:cNvPr id="14" name="Textfeld 20">
            <a:extLst>
              <a:ext uri="{FF2B5EF4-FFF2-40B4-BE49-F238E27FC236}">
                <a16:creationId xmlns:a16="http://schemas.microsoft.com/office/drawing/2014/main" id="{B2692D32-AAC5-AAD9-11AE-95687795B41D}"/>
              </a:ext>
            </a:extLst>
          </p:cNvPr>
          <p:cNvSpPr txBox="1"/>
          <p:nvPr/>
        </p:nvSpPr>
        <p:spPr>
          <a:xfrm>
            <a:off x="5724128" y="544522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 err="1">
                <a:solidFill>
                  <a:srgbClr val="0000FF"/>
                </a:solidFill>
              </a:rPr>
              <a:t>InSAR</a:t>
            </a:r>
            <a:endParaRPr lang="en-GB" sz="1400" b="1" dirty="0">
              <a:solidFill>
                <a:srgbClr val="0000FF"/>
              </a:solidFill>
            </a:endParaRP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FCF6F632-A3B2-86E0-22AA-A81E211F74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6120" y="4240579"/>
            <a:ext cx="3312368" cy="115416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dirty="0">
                <a:sym typeface="Symbol" panose="05050102010706020507" pitchFamily="18" charset="2"/>
              </a:rPr>
              <a:t> </a:t>
            </a:r>
            <a:r>
              <a:rPr lang="en-GB" sz="1600" dirty="0"/>
              <a:t>Comparison of </a:t>
            </a:r>
            <a:r>
              <a:rPr lang="en-GB" sz="1600" dirty="0" err="1"/>
              <a:t>InSAR</a:t>
            </a:r>
            <a:r>
              <a:rPr lang="en-GB" sz="1600" dirty="0"/>
              <a:t> and Offset-tracking profiles across the ice divide (250 m grid)</a:t>
            </a:r>
          </a:p>
          <a:p>
            <a:pPr algn="l"/>
            <a:r>
              <a:rPr lang="en-GB" sz="1600" dirty="0"/>
              <a:t>Low velocities </a:t>
            </a:r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1F471A27-8167-29C5-56D1-3CAA90E4C1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56240" y="5552141"/>
            <a:ext cx="2653290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700" dirty="0"/>
              <a:t>Data available at:</a:t>
            </a:r>
          </a:p>
          <a:p>
            <a:pPr algn="l"/>
            <a:r>
              <a:rPr lang="en-US" sz="1700" dirty="0">
                <a:solidFill>
                  <a:srgbClr val="9900CC"/>
                </a:solidFill>
              </a:rPr>
              <a:t>http://cryoportal.enveo.at</a:t>
            </a:r>
            <a:r>
              <a:rPr lang="en-GB" sz="1700" dirty="0">
                <a:solidFill>
                  <a:srgbClr val="9900CC"/>
                </a:solidFill>
              </a:rPr>
              <a:t>/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2702500-EF9D-4B17-EE9E-242FFA2397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633" y="1157797"/>
            <a:ext cx="4641758" cy="29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C0FC21-AFE3-A0A2-9284-8C00979E38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9376" y="4086517"/>
            <a:ext cx="504056" cy="33855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JH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F26E2A-60BB-EDF7-D338-C908AEF42F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3080" y="799310"/>
            <a:ext cx="260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JH – </a:t>
            </a:r>
            <a:r>
              <a:rPr lang="en-GB" sz="1600" dirty="0" err="1"/>
              <a:t>Jakobshaven</a:t>
            </a:r>
            <a:r>
              <a:rPr lang="en-GB" sz="1600" dirty="0"/>
              <a:t> Glacier Offset tracking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F31E553-DDCD-A9A1-BAC1-8FEA2B2882E9}"/>
              </a:ext>
            </a:extLst>
          </p:cNvPr>
          <p:cNvCxnSpPr>
            <a:cxnSpLocks noGrp="1" noRot="1" noMove="1" noResize="1" noEditPoints="1" noAdjustHandles="1" noChangeArrowheads="1" noChangeShapeType="1"/>
            <a:stCxn id="18" idx="3"/>
          </p:cNvCxnSpPr>
          <p:nvPr/>
        </p:nvCxnSpPr>
        <p:spPr>
          <a:xfrm>
            <a:off x="983432" y="4255794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6">
            <a:extLst>
              <a:ext uri="{FF2B5EF4-FFF2-40B4-BE49-F238E27FC236}">
                <a16:creationId xmlns:a16="http://schemas.microsoft.com/office/drawing/2014/main" id="{3EEEFF07-2C08-9C93-970D-9F7CDF746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12462"/>
            <a:ext cx="9865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Surface Motion Product Based on </a:t>
            </a:r>
            <a:r>
              <a:rPr lang="en-US" altLang="en-US" dirty="0" err="1"/>
              <a:t>InSAR</a:t>
            </a:r>
            <a:r>
              <a:rPr lang="en-US" altLang="en-US" dirty="0"/>
              <a:t> and Offset Tracking</a:t>
            </a:r>
          </a:p>
        </p:txBody>
      </p:sp>
    </p:spTree>
    <p:extLst>
      <p:ext uri="{BB962C8B-B14F-4D97-AF65-F5344CB8AC3E}">
        <p14:creationId xmlns:p14="http://schemas.microsoft.com/office/powerpoint/2010/main" val="267224872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940" y="131796"/>
            <a:ext cx="6912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2128F-5D2E-8D0C-FB28-FA7F4F6D6A62}"/>
              </a:ext>
            </a:extLst>
          </p:cNvPr>
          <p:cNvSpPr txBox="1"/>
          <p:nvPr/>
        </p:nvSpPr>
        <p:spPr>
          <a:xfrm>
            <a:off x="1631504" y="13407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54A40C1-79D8-413C-073A-4648A1B49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782727"/>
            <a:ext cx="11305256" cy="5742615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Bamler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R. and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Hartl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P.: Synthetic aperture radar interferometry, Inverse Problems, 14, R1 - R54, 1988.</a:t>
            </a:r>
            <a:endParaRPr lang="de-A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Doyle, H.S., Hubbard, A., van de Wal, R.S.W. et al. Amplified melt and flow of the Greenland ice sheet driven by late-summer cyclonic rainfall.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Geosc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., 8, 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10.1038/NGEO242, 2015.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ESA SP-1322/1: Sentinel-1: ESA’s Radar Observatory Mission for GMES Operational Services. March 2012.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Hanssen, R.F.: Radar Interferometry, Data Interpretation and Error Analysis. Kluwer Academic Publishers, 2001.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GB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Krieger, G., Zink, M., Bachmann, M., </a:t>
            </a:r>
            <a:r>
              <a:rPr lang="en-GB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Bräutigam</a:t>
            </a:r>
            <a:r>
              <a:rPr lang="en-GB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B., Schulze, D., Martone, M., Rizzoli, P., </a:t>
            </a:r>
            <a:r>
              <a:rPr lang="en-GB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Steinbrecher</a:t>
            </a:r>
            <a:r>
              <a:rPr lang="en-GB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U., Anthony, J. W., et al.: </a:t>
            </a:r>
            <a:r>
              <a:rPr lang="en-GB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TanDEM</a:t>
            </a:r>
            <a:r>
              <a:rPr lang="en-GB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-X: a radar interferometer with two formation flying satellites, Acta Astronaut., 89, 83–98, doi:10.1016/j.actaastro.2013.03.008, 2013.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GB" altLang="en-US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Magnússon, E., Rott, H., </a:t>
            </a:r>
            <a:r>
              <a:rPr lang="en-GB" altLang="en-US" sz="16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Björnsson</a:t>
            </a:r>
            <a:r>
              <a:rPr lang="en-GB" altLang="en-US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 H., </a:t>
            </a:r>
            <a:r>
              <a:rPr lang="en-GB" altLang="en-US" sz="16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Pálsson</a:t>
            </a:r>
            <a:r>
              <a:rPr lang="en-GB" altLang="en-US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 F.: The impact of </a:t>
            </a:r>
            <a:r>
              <a:rPr lang="en-GB" altLang="en-US" sz="16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jökulhlaups</a:t>
            </a:r>
            <a:r>
              <a:rPr lang="en-GB" altLang="en-US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on basal sliding observed by SAR interferometry on </a:t>
            </a:r>
            <a:r>
              <a:rPr lang="en-GB" altLang="en-US" sz="16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Vatnajökull</a:t>
            </a:r>
            <a:r>
              <a:rPr lang="en-GB" altLang="en-US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 </a:t>
            </a:r>
            <a:r>
              <a:rPr lang="en-GB" altLang="en-US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J. </a:t>
            </a:r>
            <a:r>
              <a:rPr lang="en-GB" altLang="en-US" sz="1600" i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Glaciol</a:t>
            </a:r>
            <a:r>
              <a:rPr lang="en-GB" altLang="en-US" sz="16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.,</a:t>
            </a:r>
            <a:r>
              <a:rPr lang="en-GB" altLang="en-US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53 (181), 232-240, 2007.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altLang="en-US" sz="1600" dirty="0" err="1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Mätzler</a:t>
            </a:r>
            <a:r>
              <a:rPr lang="en-US" altLang="en-US" sz="16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, C. Applications of the interaction of microwaves with the natural snow cover. </a:t>
            </a:r>
            <a:r>
              <a:rPr lang="en-US" altLang="en-US" sz="1600" i="1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Remote Sensing Review, 2</a:t>
            </a:r>
            <a:r>
              <a:rPr lang="en-US" altLang="en-US" sz="1600" dirty="0"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, 259-387, 1987. 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52000" algn="just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Moreira, A., Prats-Iraola, P., Younis, M., Krieger, G., </a:t>
            </a:r>
            <a:r>
              <a:rPr 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Hajnsek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I., Papathanassiou, K.: A tutorial on synthetic aperture radar, IEEE </a:t>
            </a:r>
            <a:r>
              <a:rPr 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Geosci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. Rem. Sens. Mag., 1(1), 6–43, https://doi.org/10.1109/MGRS.2013.2248301, 2013.</a:t>
            </a:r>
          </a:p>
          <a:p>
            <a:pPr marL="252000" indent="-252000" algn="just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Oliver, C., </a:t>
            </a:r>
            <a:r>
              <a:rPr 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Quegan</a:t>
            </a: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S.: Understanding Synthetic Aperture Radar Images. Artech House, Boston, London, 1998.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Rott, H., Sturm, K.,. Miller, H.: Active and passive microwave signatures of Antarctic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firn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by means of field measurements and satellite data.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Ann.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Glaciol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., 17, 337-343, 1993.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Rott, H., Abdel Jaber, W.,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Wuite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J. et al.: Changing pattern of ice flow and mass balance for glaciers discharging into the Larsen A and B embayments, Ant. Peninsula, 2011 to 2016.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The Cryosphere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12, 1273-1291, 2018..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Rott, H.,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Scheiblauer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Wuite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J., Krieger, L.,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Floricioiu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D., Rizzoli, P.,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Libert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Nagler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T.: Penetration of interferometric radar signals in Antarctic snow.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The Cryosphere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15, 4399–4419, 2021.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de-DE" altLang="de-DE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Ulaby</a:t>
            </a:r>
            <a:r>
              <a:rPr lang="de-DE" altLang="de-DE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F.T. and Long, D.G.: </a:t>
            </a:r>
            <a:r>
              <a:rPr lang="de-DE" altLang="de-DE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Microwave</a:t>
            </a:r>
            <a:r>
              <a:rPr lang="de-DE" altLang="de-DE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and Radar Remote </a:t>
            </a:r>
            <a:r>
              <a:rPr lang="de-DE" altLang="de-DE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Sensing</a:t>
            </a:r>
            <a:r>
              <a:rPr lang="de-DE" altLang="de-DE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altLang="de-DE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en-GB" altLang="de-DE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. Michigan Press, Ann Arbor, 2014.</a:t>
            </a:r>
          </a:p>
          <a:p>
            <a:pPr marL="252000" indent="-252000" eaLnBrk="1" hangingPunct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</a:pPr>
            <a:r>
              <a:rPr lang="en-GB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X. Xu, D. Liang, L. Tsang, K. M. </a:t>
            </a:r>
            <a:r>
              <a:rPr lang="en-GB" alt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Andreadis</a:t>
            </a:r>
            <a:r>
              <a:rPr lang="en-GB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, E. G. </a:t>
            </a:r>
            <a:r>
              <a:rPr lang="en-GB" alt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Josberger</a:t>
            </a:r>
            <a:r>
              <a:rPr lang="en-GB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et al.: Active remote sensing of snow using NMM3D/DMRT and comparison with CLPX II airborne data. IEEE J. Sel. Topics Appl. Earth </a:t>
            </a:r>
            <a:r>
              <a:rPr lang="en-GB" altLang="en-US" sz="16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Observ</a:t>
            </a:r>
            <a:r>
              <a:rPr lang="en-GB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. Remote Sens., vol. 3, 689–697, 2010.</a:t>
            </a:r>
            <a:endParaRPr lang="en-GB" altLang="en-US" sz="1600" kern="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GB" altLang="en-US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53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6">
            <a:extLst>
              <a:ext uri="{FF2B5EF4-FFF2-40B4-BE49-F238E27FC236}">
                <a16:creationId xmlns:a16="http://schemas.microsoft.com/office/drawing/2014/main" id="{1BDD859C-A487-46E1-BC78-7DE9C1A4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85" y="100317"/>
            <a:ext cx="856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Basic Equation for Radar Scattering Measurement	</a:t>
            </a:r>
          </a:p>
        </p:txBody>
      </p:sp>
      <p:sp>
        <p:nvSpPr>
          <p:cNvPr id="10245" name="Line 5">
            <a:extLst>
              <a:ext uri="{FF2B5EF4-FFF2-40B4-BE49-F238E27FC236}">
                <a16:creationId xmlns:a16="http://schemas.microsoft.com/office/drawing/2014/main" id="{93657358-29DE-426F-9AB8-9F4DAF4A5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2" name="Picture 2" descr="FIGURE04">
            <a:extLst>
              <a:ext uri="{FF2B5EF4-FFF2-40B4-BE49-F238E27FC236}">
                <a16:creationId xmlns:a16="http://schemas.microsoft.com/office/drawing/2014/main" id="{D82F9B2A-C114-4319-FCE0-D68353D5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" y="1613676"/>
            <a:ext cx="5946841" cy="417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1B322A48-04AE-0E31-EB5B-876F2CFD59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87018"/>
              </p:ext>
            </p:extLst>
          </p:nvPr>
        </p:nvGraphicFramePr>
        <p:xfrm>
          <a:off x="8582818" y="1440919"/>
          <a:ext cx="2805114" cy="843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rmel" r:id="rId4" imgW="1397000" imgH="419100" progId="Equation.3">
                  <p:embed/>
                </p:oleObj>
              </mc:Choice>
              <mc:Fallback>
                <p:oleObj name="Formel" r:id="rId4" imgW="1397000" imgH="419100" progId="Equation.3">
                  <p:embed/>
                  <p:pic>
                    <p:nvPicPr>
                      <p:cNvPr id="1946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2818" y="1440919"/>
                        <a:ext cx="2805114" cy="843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1">
            <a:extLst>
              <a:ext uri="{FF2B5EF4-FFF2-40B4-BE49-F238E27FC236}">
                <a16:creationId xmlns:a16="http://schemas.microsoft.com/office/drawing/2014/main" id="{F927856F-03F1-917D-64DF-8A2CBBE7B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360678"/>
              </p:ext>
            </p:extLst>
          </p:nvPr>
        </p:nvGraphicFramePr>
        <p:xfrm>
          <a:off x="8904914" y="2549902"/>
          <a:ext cx="2446673" cy="815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Formel" r:id="rId6" imgW="1257300" imgH="419100" progId="Equation.3">
                  <p:embed/>
                </p:oleObj>
              </mc:Choice>
              <mc:Fallback>
                <p:oleObj name="Formel" r:id="rId6" imgW="1257300" imgH="419100" progId="Equation.3">
                  <p:embed/>
                  <p:pic>
                    <p:nvPicPr>
                      <p:cNvPr id="19468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4914" y="2549902"/>
                        <a:ext cx="2446673" cy="815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1D6522F9-44E9-4089-314C-7A618E6FA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582" y="3542375"/>
            <a:ext cx="5328592" cy="707886"/>
          </a:xfrm>
          <a:prstGeom prst="rect">
            <a:avLst/>
          </a:prstGeom>
          <a:noFill/>
          <a:ln w="9525">
            <a:solidFill>
              <a:schemeClr val="bg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666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dirty="0">
                <a:cs typeface="Times New Roman" pitchFamily="18" charset="0"/>
              </a:rPr>
              <a:t>σ° </a:t>
            </a:r>
            <a:r>
              <a:rPr lang="en-GB" altLang="en-US" sz="1600" b="1" dirty="0">
                <a:cs typeface="Times New Roman" pitchFamily="18" charset="0"/>
              </a:rPr>
              <a:t>– </a:t>
            </a:r>
            <a:r>
              <a:rPr lang="en-GB" altLang="en-US" sz="1600" i="1" dirty="0">
                <a:cs typeface="Times New Roman" pitchFamily="18" charset="0"/>
              </a:rPr>
              <a:t>Radar cross section per unit area </a:t>
            </a:r>
            <a:r>
              <a:rPr lang="en-GB" altLang="en-US" sz="1600" dirty="0">
                <a:cs typeface="Times New Roman" pitchFamily="18" charset="0"/>
              </a:rPr>
              <a:t>(distributed target)</a:t>
            </a:r>
          </a:p>
          <a:p>
            <a:pPr>
              <a:spcBef>
                <a:spcPct val="50000"/>
              </a:spcBef>
            </a:pPr>
            <a:r>
              <a:rPr lang="de-DE" altLang="en-US" sz="1600" dirty="0"/>
              <a:t> G = 4</a:t>
            </a:r>
            <a:r>
              <a:rPr lang="de-DE" altLang="en-US" sz="1600" dirty="0">
                <a:sym typeface="Symbol" pitchFamily="18" charset="2"/>
              </a:rPr>
              <a:t>A</a:t>
            </a:r>
            <a:r>
              <a:rPr lang="de-DE" altLang="en-US" sz="1600" baseline="-25000" dirty="0">
                <a:sym typeface="Symbol" pitchFamily="18" charset="2"/>
              </a:rPr>
              <a:t>a</a:t>
            </a:r>
            <a:r>
              <a:rPr lang="de-DE" altLang="en-US" sz="1600" dirty="0">
                <a:sym typeface="Symbol" pitchFamily="18" charset="2"/>
              </a:rPr>
              <a:t>/</a:t>
            </a:r>
            <a:r>
              <a:rPr lang="de-DE" altLang="en-US" sz="1600" baseline="30000" dirty="0">
                <a:sym typeface="Symbol" pitchFamily="18" charset="2"/>
              </a:rPr>
              <a:t>2</a:t>
            </a:r>
            <a:r>
              <a:rPr lang="de-DE" altLang="en-US" sz="1600" dirty="0"/>
              <a:t> -  </a:t>
            </a:r>
            <a:r>
              <a:rPr lang="en-GB" altLang="en-US" sz="1600" i="1" dirty="0"/>
              <a:t>Antenna Gain </a:t>
            </a:r>
            <a:r>
              <a:rPr lang="en-GB" altLang="en-US" sz="1600" dirty="0"/>
              <a:t>(A</a:t>
            </a:r>
            <a:r>
              <a:rPr lang="en-GB" altLang="en-US" sz="1600" baseline="-25000" dirty="0"/>
              <a:t>a</a:t>
            </a:r>
            <a:r>
              <a:rPr lang="en-GB" altLang="en-US" sz="1600" dirty="0"/>
              <a:t> – Antenna area)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16E2A87-8911-76DD-8191-4C6EAC405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231" y="935299"/>
            <a:ext cx="2592288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GB" altLang="en-US" sz="1800" dirty="0"/>
              <a:t>Radar Equation</a:t>
            </a:r>
          </a:p>
        </p:txBody>
      </p:sp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0FAE6988-E57B-3A17-0ACA-1F006742B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594098"/>
              </p:ext>
            </p:extLst>
          </p:nvPr>
        </p:nvGraphicFramePr>
        <p:xfrm>
          <a:off x="7020370" y="4481022"/>
          <a:ext cx="1409055" cy="807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Formel" r:id="rId8" imgW="1041400" imgH="596900" progId="Equation.3">
                  <p:embed/>
                </p:oleObj>
              </mc:Choice>
              <mc:Fallback>
                <p:oleObj name="Formel" r:id="rId8" imgW="1041400" imgH="596900" progId="Equation.3">
                  <p:embed/>
                  <p:pic>
                    <p:nvPicPr>
                      <p:cNvPr id="1946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370" y="4481022"/>
                        <a:ext cx="1409055" cy="807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6C28E35F-2169-554E-2297-7E2B4860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986" y="1630332"/>
            <a:ext cx="1262000" cy="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GB" altLang="en-US" sz="1600" dirty="0"/>
              <a:t>Bistatic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51227CDB-5B31-76BD-C790-04072DE75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514" y="2792527"/>
            <a:ext cx="1262000" cy="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GB" altLang="en-US" sz="1600" dirty="0"/>
              <a:t>Monostatic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360B0491-04D0-47AB-912E-EAE978253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992086"/>
            <a:ext cx="3456384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GB" altLang="en-US" sz="1800" dirty="0"/>
              <a:t>Bistatic Radar Configuration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07273DF-47BB-C2BD-393E-446D951B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47" y="5083004"/>
            <a:ext cx="2664296" cy="1298817"/>
          </a:xfrm>
          <a:prstGeom prst="rect">
            <a:avLst/>
          </a:prstGeom>
          <a:noFill/>
          <a:ln w="9525">
            <a:solidFill>
              <a:schemeClr val="bg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GB" altLang="en-US" sz="1600" dirty="0"/>
              <a:t>P   Power [W]</a:t>
            </a:r>
          </a:p>
          <a:p>
            <a:pPr eaLnBrk="1" hangingPunct="1">
              <a:spcAft>
                <a:spcPct val="30000"/>
              </a:spcAft>
            </a:pPr>
            <a:r>
              <a:rPr lang="en-GB" altLang="en-US" sz="1600" dirty="0"/>
              <a:t>G  Antenna Gain</a:t>
            </a:r>
          </a:p>
          <a:p>
            <a:pPr eaLnBrk="1" hangingPunct="1">
              <a:spcAft>
                <a:spcPct val="30000"/>
              </a:spcAft>
            </a:pPr>
            <a:r>
              <a:rPr lang="en-GB" altLang="en-US" sz="1600" dirty="0"/>
              <a:t>R   Range</a:t>
            </a:r>
          </a:p>
          <a:p>
            <a:pPr eaLnBrk="1" hangingPunct="1">
              <a:spcAft>
                <a:spcPct val="30000"/>
              </a:spcAft>
            </a:pPr>
            <a:r>
              <a:rPr lang="en-GB" altLang="en-US" sz="1600" dirty="0">
                <a:sym typeface="Symbol" pitchFamily="18" charset="2"/>
              </a:rPr>
              <a:t>  Scattering Cross Section</a:t>
            </a:r>
            <a:endParaRPr lang="en-GB" altLang="en-US" sz="1600" dirty="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B3ED60A-420F-7CA2-5B21-21798137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425" y="4507461"/>
            <a:ext cx="3617224" cy="1224951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8925" indent="-288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GB" altLang="en-US" sz="1600" dirty="0">
                <a:sym typeface="Symbol" pitchFamily="18" charset="2"/>
              </a:rPr>
              <a:t></a:t>
            </a:r>
            <a:r>
              <a:rPr lang="en-GB" altLang="en-US" sz="1600" baseline="-25000" dirty="0">
                <a:sym typeface="Symbol" pitchFamily="18" charset="2"/>
              </a:rPr>
              <a:t>i</a:t>
            </a:r>
            <a:r>
              <a:rPr lang="en-GB" altLang="en-US" sz="1600" dirty="0">
                <a:sym typeface="Symbol" pitchFamily="18" charset="2"/>
              </a:rPr>
              <a:t>  </a:t>
            </a:r>
            <a:r>
              <a:rPr lang="en-GB" altLang="en-US" sz="1600" dirty="0"/>
              <a:t>Radar cross section of incremental scattering element</a:t>
            </a:r>
          </a:p>
          <a:p>
            <a:pPr eaLnBrk="1" hangingPunct="1">
              <a:spcAft>
                <a:spcPct val="30000"/>
              </a:spcAft>
            </a:pPr>
            <a:r>
              <a:rPr lang="en-GB" altLang="en-US" sz="1600" dirty="0"/>
              <a:t>A </a:t>
            </a:r>
            <a:r>
              <a:rPr lang="en-GB" altLang="en-US" sz="1600" baseline="-25000" dirty="0">
                <a:sym typeface="Symbol" pitchFamily="18" charset="2"/>
              </a:rPr>
              <a:t>i</a:t>
            </a:r>
            <a:r>
              <a:rPr lang="en-GB" altLang="en-US" sz="1600" dirty="0"/>
              <a:t> Size of scattering element</a:t>
            </a:r>
          </a:p>
          <a:p>
            <a:pPr eaLnBrk="1" hangingPunct="1">
              <a:spcAft>
                <a:spcPct val="30000"/>
              </a:spcAft>
            </a:pPr>
            <a:r>
              <a:rPr lang="en-GB" altLang="en-US" sz="1600" dirty="0"/>
              <a:t>A </a:t>
            </a:r>
            <a:r>
              <a:rPr lang="en-GB" altLang="en-US" sz="1600" baseline="-25000" dirty="0">
                <a:sym typeface="Symbol" pitchFamily="18" charset="2"/>
              </a:rPr>
              <a:t>0</a:t>
            </a:r>
            <a:r>
              <a:rPr lang="en-GB" altLang="en-US" sz="1600" dirty="0"/>
              <a:t> Surface resolution cell</a:t>
            </a:r>
          </a:p>
        </p:txBody>
      </p:sp>
      <p:graphicFrame>
        <p:nvGraphicFramePr>
          <p:cNvPr id="14" name="Objekt 1">
            <a:extLst>
              <a:ext uri="{FF2B5EF4-FFF2-40B4-BE49-F238E27FC236}">
                <a16:creationId xmlns:a16="http://schemas.microsoft.com/office/drawing/2014/main" id="{7C661E68-255C-6340-1333-EA6B574E19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725311"/>
              </p:ext>
            </p:extLst>
          </p:nvPr>
        </p:nvGraphicFramePr>
        <p:xfrm>
          <a:off x="7248128" y="5909328"/>
          <a:ext cx="2028750" cy="563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Formel" r:id="rId10" imgW="1600200" imgH="444240" progId="Equation.3">
                  <p:embed/>
                </p:oleObj>
              </mc:Choice>
              <mc:Fallback>
                <p:oleObj name="Formel" r:id="rId10" imgW="1600200" imgH="444240" progId="Equation.3">
                  <p:embed/>
                  <p:pic>
                    <p:nvPicPr>
                      <p:cNvPr id="2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128" y="5909328"/>
                        <a:ext cx="2028750" cy="563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6">
            <a:extLst>
              <a:ext uri="{FF2B5EF4-FFF2-40B4-BE49-F238E27FC236}">
                <a16:creationId xmlns:a16="http://schemas.microsoft.com/office/drawing/2014/main" id="{1BDD859C-A487-46E1-BC78-7DE9C1A4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998" y="99955"/>
            <a:ext cx="71506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Basic Components of SAR Systems	</a:t>
            </a:r>
          </a:p>
        </p:txBody>
      </p:sp>
      <p:sp>
        <p:nvSpPr>
          <p:cNvPr id="10245" name="Line 5">
            <a:extLst>
              <a:ext uri="{FF2B5EF4-FFF2-40B4-BE49-F238E27FC236}">
                <a16:creationId xmlns:a16="http://schemas.microsoft.com/office/drawing/2014/main" id="{93657358-29DE-426F-9AB8-9F4DAF4A5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7" name="Picture 6" descr="A diagram of a diagram of a power line&#10;&#10;Description automatically generated with medium confidence">
            <a:extLst>
              <a:ext uri="{FF2B5EF4-FFF2-40B4-BE49-F238E27FC236}">
                <a16:creationId xmlns:a16="http://schemas.microsoft.com/office/drawing/2014/main" id="{AC940FD9-510E-3C72-B2D2-A239317E16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" y="1544768"/>
            <a:ext cx="6725534" cy="3036585"/>
          </a:xfrm>
          <a:prstGeom prst="rect">
            <a:avLst/>
          </a:prstGeom>
        </p:spPr>
      </p:pic>
      <p:pic>
        <p:nvPicPr>
          <p:cNvPr id="9" name="Picture 8" descr="A diagram of a plane&#10;&#10;Description automatically generated">
            <a:extLst>
              <a:ext uri="{FF2B5EF4-FFF2-40B4-BE49-F238E27FC236}">
                <a16:creationId xmlns:a16="http://schemas.microsoft.com/office/drawing/2014/main" id="{4726AE1C-F1CE-1667-914F-E60764E937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904412"/>
            <a:ext cx="5722146" cy="1338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B5E70D-3DF9-E128-F840-9A457219FF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40216" y="2073788"/>
            <a:ext cx="461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</a:t>
            </a:r>
            <a:r>
              <a:rPr lang="en-GB" sz="1600" baseline="-25000" dirty="0"/>
              <a:t>0</a:t>
            </a:r>
            <a:r>
              <a:rPr lang="en-GB" sz="1600" dirty="0"/>
              <a:t> </a:t>
            </a:r>
          </a:p>
          <a:p>
            <a:endParaRPr lang="en-GB" sz="1600" dirty="0"/>
          </a:p>
          <a:p>
            <a:r>
              <a:rPr lang="en-GB" sz="1600" dirty="0"/>
              <a:t> Total time delay:  2 R</a:t>
            </a:r>
            <a:r>
              <a:rPr lang="en-GB" sz="1600" baseline="-25000" dirty="0"/>
              <a:t>0</a:t>
            </a:r>
            <a:r>
              <a:rPr lang="en-GB" sz="1600" dirty="0"/>
              <a:t>/c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E38075-C9C2-F9D5-DB69-39FB74FE896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320136" y="2420888"/>
            <a:ext cx="44623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3ABCB8-64F9-BC7F-F18C-861AC3AF27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44072" y="3645024"/>
            <a:ext cx="5256584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GB" sz="1600" dirty="0"/>
              <a:t>In order to digitize the complex input radar signal, it is split in two components, in which the phase of one component is shifted by 90°:</a:t>
            </a:r>
          </a:p>
          <a:p>
            <a:pPr>
              <a:lnSpc>
                <a:spcPts val="1900"/>
              </a:lnSpc>
            </a:pPr>
            <a:r>
              <a:rPr lang="en-GB" sz="1600" dirty="0"/>
              <a:t>The in-phase (</a:t>
            </a:r>
            <a:r>
              <a:rPr lang="en-GB" sz="1600" b="1" dirty="0">
                <a:latin typeface="Bell MT" panose="02020503060305020303" pitchFamily="18" charset="0"/>
                <a:cs typeface="Calibri" panose="020F0502020204030204" pitchFamily="34" charset="0"/>
              </a:rPr>
              <a:t>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 and quadrature (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 components.  </a:t>
            </a:r>
          </a:p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Bell MT" panose="02020503060305020303" pitchFamily="18" charset="0"/>
                <a:cs typeface="Calibri" panose="020F0502020204030204" pitchFamily="34" charset="0"/>
              </a:rPr>
              <a:t>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= A cos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   ;   Q = A sin </a:t>
            </a: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</a:t>
            </a:r>
            <a:r>
              <a:rPr lang="en-GB" sz="1600" dirty="0">
                <a:latin typeface="Bell MT" panose="02020503060305020303" pitchFamily="18" charset="0"/>
                <a:cs typeface="Calibri" panose="020F0502020204030204" pitchFamily="34" charset="0"/>
              </a:rPr>
              <a:t>I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+ Q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;     = arctan (Q/</a:t>
            </a:r>
            <a:r>
              <a:rPr lang="en-GB" sz="1600" dirty="0">
                <a:latin typeface="Bell MT" panose="02020503060305020303" pitchFamily="18" charset="0"/>
                <a:cs typeface="Calibri" panose="020F0502020204030204" pitchFamily="34" charset="0"/>
              </a:rPr>
              <a:t>I)</a:t>
            </a: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en-GB" sz="1600" dirty="0">
                <a:cs typeface="Arial" panose="020B0604020202020204" pitchFamily="34" charset="0"/>
                <a:sym typeface="Symbol" panose="05050102010706020507" pitchFamily="18" charset="2"/>
              </a:rPr>
              <a:t>A - Amplitude</a:t>
            </a:r>
          </a:p>
        </p:txBody>
      </p:sp>
      <p:pic>
        <p:nvPicPr>
          <p:cNvPr id="3" name="Picture 2" descr="A diagram of a circle with a straight line&#10;&#10;Description automatically generated">
            <a:extLst>
              <a:ext uri="{FF2B5EF4-FFF2-40B4-BE49-F238E27FC236}">
                <a16:creationId xmlns:a16="http://schemas.microsoft.com/office/drawing/2014/main" id="{D31C2983-958E-D0D9-CA4C-A06511037A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72" y="4340337"/>
            <a:ext cx="1924914" cy="182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101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14">
            <a:extLst>
              <a:ext uri="{FF2B5EF4-FFF2-40B4-BE49-F238E27FC236}">
                <a16:creationId xmlns:a16="http://schemas.microsoft.com/office/drawing/2014/main" id="{160F9316-D843-9706-194C-3C29667426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2" y="836712"/>
            <a:ext cx="4044566" cy="518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2590EA3-A38F-0502-1E37-EED9B7BFA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905" y="87016"/>
            <a:ext cx="73448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Geometry and Resolution of Imaging Radar Sensors 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A44E55C0-9A58-B9D7-B106-2E9DB22DF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87318-FDB8-4E09-E0C5-DF0E1430B4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6905" y="3043773"/>
            <a:ext cx="2880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07164-CD07-F10E-1347-E0A382E6ED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42716" y="343592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cs typeface="Arial" panose="020B0604020202020204" pitchFamily="34" charset="0"/>
              </a:rPr>
              <a:t>R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34EB4527-4C9F-8919-C5C0-518DD12C63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207568" y="5661248"/>
            <a:ext cx="2232248" cy="553998"/>
          </a:xfrm>
          <a:prstGeom prst="rect">
            <a:avLst/>
          </a:prstGeom>
          <a:noFill/>
          <a:ln w="9525">
            <a:solidFill>
              <a:schemeClr val="accent3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GB" altLang="en-US" sz="1500" dirty="0"/>
              <a:t>  Slant range resolution</a:t>
            </a:r>
          </a:p>
          <a:p>
            <a:pPr>
              <a:spcBef>
                <a:spcPts val="0"/>
              </a:spcBef>
            </a:pPr>
            <a:r>
              <a:rPr lang="en-GB" altLang="en-US" sz="1500" b="1" dirty="0" err="1"/>
              <a:t>r</a:t>
            </a:r>
            <a:r>
              <a:rPr lang="en-GB" altLang="en-US" sz="1500" b="1" baseline="-25000" dirty="0" err="1"/>
              <a:t>a</a:t>
            </a:r>
            <a:r>
              <a:rPr lang="en-GB" altLang="en-US" sz="1500" dirty="0"/>
              <a:t> = </a:t>
            </a:r>
            <a:r>
              <a:rPr lang="en-GB" altLang="en-US" sz="1500" dirty="0">
                <a:sym typeface="Symbol" panose="05050102010706020507" pitchFamily="18" charset="2"/>
              </a:rPr>
              <a:t>R</a:t>
            </a:r>
            <a:r>
              <a:rPr lang="en-GB" altLang="en-US" sz="1500" dirty="0"/>
              <a:t>/L </a:t>
            </a:r>
            <a:r>
              <a:rPr lang="en-GB" altLang="en-US" sz="1500" i="1" dirty="0"/>
              <a:t> </a:t>
            </a:r>
            <a:r>
              <a:rPr lang="en-GB" altLang="en-US" sz="1500" dirty="0"/>
              <a:t>Real aperture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5ECA2-B6A1-184A-F83D-FB3D14F123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14423" y="2811307"/>
            <a:ext cx="2422843" cy="584775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ym typeface="Symbol" panose="05050102010706020507" pitchFamily="18" charset="2"/>
              </a:rPr>
              <a:t> </a:t>
            </a:r>
            <a:r>
              <a:rPr lang="en-GB" sz="1600" dirty="0"/>
              <a:t>Real aperture</a:t>
            </a:r>
          </a:p>
          <a:p>
            <a:r>
              <a:rPr lang="en-GB" sz="1600" dirty="0"/>
              <a:t>beamwidth </a:t>
            </a:r>
            <a:r>
              <a:rPr lang="en-GB" sz="1600" dirty="0">
                <a:sym typeface="Symbol" panose="05050102010706020507" pitchFamily="18" charset="2"/>
              </a:rPr>
              <a:t></a:t>
            </a:r>
            <a:r>
              <a:rPr lang="en-GB" sz="1600" baseline="-25000" dirty="0">
                <a:sym typeface="Symbol" panose="05050102010706020507" pitchFamily="18" charset="2"/>
              </a:rPr>
              <a:t>a</a:t>
            </a:r>
            <a:r>
              <a:rPr lang="en-GB" sz="1600" dirty="0">
                <a:sym typeface="Symbol" panose="05050102010706020507" pitchFamily="18" charset="2"/>
              </a:rPr>
              <a:t> = /L  </a:t>
            </a:r>
            <a:r>
              <a:rPr lang="en-GB" sz="1400" dirty="0">
                <a:sym typeface="Symbol" panose="05050102010706020507" pitchFamily="18" charset="2"/>
              </a:rPr>
              <a:t>[rad]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857CC6-9F5B-C29E-FBA4-B4889A95ED33}"/>
              </a:ext>
            </a:extLst>
          </p:cNvPr>
          <p:cNvSpPr txBox="1"/>
          <p:nvPr/>
        </p:nvSpPr>
        <p:spPr>
          <a:xfrm>
            <a:off x="8603992" y="5433024"/>
            <a:ext cx="3296095" cy="661720"/>
          </a:xfrm>
          <a:prstGeom prst="rect">
            <a:avLst/>
          </a:prstGeom>
          <a:noFill/>
          <a:ln>
            <a:solidFill>
              <a:schemeClr val="accent3">
                <a:lumMod val="6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Dense azimuth sampling required:</a:t>
            </a:r>
          </a:p>
          <a:p>
            <a:r>
              <a:rPr lang="en-GB" sz="1600" dirty="0"/>
              <a:t>PRF </a:t>
            </a:r>
            <a:r>
              <a:rPr lang="en-GB" sz="1600" dirty="0">
                <a:sym typeface="Symbol" panose="05050102010706020507" pitchFamily="18" charset="2"/>
              </a:rPr>
              <a:t>&gt; 2v/L  (signal Doppler BW)</a:t>
            </a:r>
            <a:endParaRPr lang="en-GB" sz="1600" dirty="0"/>
          </a:p>
        </p:txBody>
      </p:sp>
      <p:pic>
        <p:nvPicPr>
          <p:cNvPr id="11" name="Picture 10" descr="Diagram of a diagram of a light source&#10;&#10;Description automatically generated with medium confidence">
            <a:extLst>
              <a:ext uri="{FF2B5EF4-FFF2-40B4-BE49-F238E27FC236}">
                <a16:creationId xmlns:a16="http://schemas.microsoft.com/office/drawing/2014/main" id="{F74AB039-89ED-367C-5052-1CA79F6F5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902827"/>
            <a:ext cx="5020325" cy="42605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E8E0A2-48E8-6F42-5E84-A65ACB73248A}"/>
              </a:ext>
            </a:extLst>
          </p:cNvPr>
          <p:cNvSpPr txBox="1"/>
          <p:nvPr/>
        </p:nvSpPr>
        <p:spPr>
          <a:xfrm>
            <a:off x="10128448" y="788907"/>
            <a:ext cx="1800493" cy="800219"/>
          </a:xfrm>
          <a:prstGeom prst="rect">
            <a:avLst/>
          </a:prstGeom>
          <a:noFill/>
          <a:ln w="9525">
            <a:solidFill>
              <a:schemeClr val="accent3">
                <a:lumMod val="65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sz="1500" dirty="0"/>
              <a:t>Synthetic aperture </a:t>
            </a:r>
          </a:p>
          <a:p>
            <a:r>
              <a:rPr lang="en-GB" sz="1500" dirty="0"/>
              <a:t> Virtual beamwidth</a:t>
            </a:r>
          </a:p>
          <a:p>
            <a:r>
              <a:rPr lang="en-GB" sz="1500" dirty="0"/>
              <a:t> </a:t>
            </a:r>
            <a:r>
              <a:rPr lang="en-GB" sz="1500" dirty="0">
                <a:sym typeface="Symbol" panose="05050102010706020507" pitchFamily="18" charset="2"/>
              </a:rPr>
              <a:t></a:t>
            </a:r>
            <a:r>
              <a:rPr lang="en-GB" sz="1500" baseline="-25000" dirty="0">
                <a:sym typeface="Symbol" panose="05050102010706020507" pitchFamily="18" charset="2"/>
              </a:rPr>
              <a:t>SA</a:t>
            </a:r>
            <a:r>
              <a:rPr lang="en-GB" sz="1500" dirty="0">
                <a:sym typeface="Symbol" panose="05050102010706020507" pitchFamily="18" charset="2"/>
              </a:rPr>
              <a:t> = /L</a:t>
            </a:r>
            <a:r>
              <a:rPr lang="en-GB" sz="1600" baseline="-25000" dirty="0">
                <a:sym typeface="Symbol" panose="05050102010706020507" pitchFamily="18" charset="2"/>
              </a:rPr>
              <a:t>SA</a:t>
            </a:r>
            <a:endParaRPr lang="en-GB" sz="1400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CD9E2BFA-A1C1-6D51-7E7D-7FE8998AC53B}"/>
              </a:ext>
            </a:extLst>
          </p:cNvPr>
          <p:cNvSpPr txBox="1"/>
          <p:nvPr/>
        </p:nvSpPr>
        <p:spPr bwMode="auto">
          <a:xfrm>
            <a:off x="5063417" y="4797152"/>
            <a:ext cx="2976799" cy="161890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 dirty="0"/>
              <a:t>Spatial Resolution</a:t>
            </a:r>
          </a:p>
          <a:p>
            <a:pPr>
              <a:spcBef>
                <a:spcPct val="50000"/>
              </a:spcBef>
            </a:pPr>
            <a:r>
              <a:rPr lang="en-GB" altLang="en-US" sz="1600" b="1" dirty="0" err="1"/>
              <a:t>r</a:t>
            </a:r>
            <a:r>
              <a:rPr lang="en-GB" altLang="en-US" sz="1600" b="1" baseline="-25000" dirty="0" err="1"/>
              <a:t>a</a:t>
            </a:r>
            <a:r>
              <a:rPr lang="en-GB" altLang="en-US" sz="1600" dirty="0"/>
              <a:t> = L/2 </a:t>
            </a:r>
            <a:r>
              <a:rPr lang="en-GB" altLang="en-US" sz="1600" i="1" dirty="0"/>
              <a:t>Azimuth resolution</a:t>
            </a:r>
          </a:p>
          <a:p>
            <a:pPr>
              <a:spcBef>
                <a:spcPts val="0"/>
              </a:spcBef>
            </a:pPr>
            <a:r>
              <a:rPr lang="en-GB" altLang="en-US" sz="1600" i="1" dirty="0"/>
              <a:t>              </a:t>
            </a:r>
            <a:r>
              <a:rPr lang="en-GB" altLang="en-US" sz="1500" i="1" dirty="0"/>
              <a:t>S</a:t>
            </a:r>
            <a:r>
              <a:rPr lang="en-GB" altLang="en-US" sz="1500" dirty="0"/>
              <a:t>ynthetic aperture</a:t>
            </a:r>
          </a:p>
          <a:p>
            <a:pPr>
              <a:spcBef>
                <a:spcPct val="35000"/>
              </a:spcBef>
            </a:pPr>
            <a:r>
              <a:rPr lang="en-GB" altLang="en-US" sz="1600" b="1" dirty="0"/>
              <a:t>r</a:t>
            </a:r>
            <a:r>
              <a:rPr lang="en-GB" altLang="en-US" sz="1600" b="1" baseline="-25000" dirty="0"/>
              <a:t>r</a:t>
            </a:r>
            <a:r>
              <a:rPr lang="en-GB" altLang="en-US" sz="1600" dirty="0"/>
              <a:t> = c</a:t>
            </a:r>
            <a:r>
              <a:rPr lang="en-GB" altLang="en-US" sz="1600" dirty="0">
                <a:sym typeface="Symbol" panose="05050102010706020507" pitchFamily="18" charset="2"/>
              </a:rPr>
              <a:t></a:t>
            </a:r>
            <a:r>
              <a:rPr lang="en-GB" altLang="en-US" sz="1600" b="1" dirty="0">
                <a:cs typeface="Times New Roman" pitchFamily="18" charset="0"/>
                <a:sym typeface="Symbol" pitchFamily="18" charset="2"/>
              </a:rPr>
              <a:t></a:t>
            </a:r>
            <a:r>
              <a:rPr lang="en-GB" altLang="en-US" sz="1600" dirty="0">
                <a:cs typeface="Times New Roman" pitchFamily="18" charset="0"/>
              </a:rPr>
              <a:t>/2  </a:t>
            </a:r>
            <a:r>
              <a:rPr lang="en-GB" altLang="en-US" sz="1600" i="1" dirty="0"/>
              <a:t>Slant range  </a:t>
            </a:r>
            <a:r>
              <a:rPr lang="en-GB" altLang="en-US" sz="1600" i="1" dirty="0" err="1"/>
              <a:t>resol</a:t>
            </a:r>
            <a:r>
              <a:rPr lang="en-GB" altLang="en-US" sz="1600" i="1" dirty="0"/>
              <a:t>.</a:t>
            </a:r>
            <a:endParaRPr lang="en-GB" altLang="en-US" sz="1600" dirty="0">
              <a:cs typeface="Times New Roman" pitchFamily="18" charset="0"/>
            </a:endParaRPr>
          </a:p>
          <a:p>
            <a:pPr>
              <a:spcBef>
                <a:spcPct val="35000"/>
              </a:spcBef>
            </a:pPr>
            <a:r>
              <a:rPr lang="en-GB" altLang="en-US" sz="1600" b="1" dirty="0" err="1"/>
              <a:t>r</a:t>
            </a:r>
            <a:r>
              <a:rPr lang="en-GB" altLang="en-US" sz="1600" b="1" baseline="-25000" dirty="0" err="1"/>
              <a:t>g</a:t>
            </a:r>
            <a:r>
              <a:rPr lang="en-GB" altLang="en-US" sz="1600" dirty="0"/>
              <a:t> = r</a:t>
            </a:r>
            <a:r>
              <a:rPr lang="en-GB" altLang="en-US" sz="1600" baseline="-25000" dirty="0"/>
              <a:t>r</a:t>
            </a:r>
            <a:r>
              <a:rPr lang="en-GB" altLang="en-US" sz="1600" dirty="0"/>
              <a:t>/sin </a:t>
            </a:r>
            <a:r>
              <a:rPr lang="en-GB" altLang="en-US" sz="1600" dirty="0" err="1">
                <a:cs typeface="Times New Roman" pitchFamily="18" charset="0"/>
              </a:rPr>
              <a:t>θ</a:t>
            </a:r>
            <a:r>
              <a:rPr lang="en-GB" altLang="en-US" sz="1600" baseline="-25000" dirty="0" err="1">
                <a:cs typeface="Times New Roman" pitchFamily="18" charset="0"/>
              </a:rPr>
              <a:t>i</a:t>
            </a:r>
            <a:r>
              <a:rPr lang="en-GB" altLang="en-US" sz="1600" dirty="0">
                <a:cs typeface="Times New Roman" pitchFamily="18" charset="0"/>
              </a:rPr>
              <a:t> </a:t>
            </a:r>
            <a:r>
              <a:rPr lang="en-GB" altLang="en-US" sz="1600" i="1" dirty="0"/>
              <a:t>Ground range res.</a:t>
            </a:r>
            <a:endParaRPr lang="en-GB" altLang="en-US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126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AE5DE4CF-CADA-C9E6-C82D-CB7205B6C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EBC9680-4235-6E0C-4890-94D291014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425" y="71699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SAR Image Formation – Range Compression</a:t>
            </a:r>
          </a:p>
        </p:txBody>
      </p:sp>
      <p:pic>
        <p:nvPicPr>
          <p:cNvPr id="7" name="Picture 11" descr="Hanssen_Fig2-3_SAR_beam">
            <a:extLst>
              <a:ext uri="{FF2B5EF4-FFF2-40B4-BE49-F238E27FC236}">
                <a16:creationId xmlns:a16="http://schemas.microsoft.com/office/drawing/2014/main" id="{0742AA63-1F19-AB5C-A7DE-74265E1F0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95623"/>
            <a:ext cx="5480694" cy="52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53C35980-045F-30A8-C782-B1938A8C1A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151784" y="740788"/>
            <a:ext cx="2016224" cy="2285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500" dirty="0"/>
              <a:t>Half power (3dB) </a:t>
            </a:r>
          </a:p>
          <a:p>
            <a:pPr eaLnBrk="1" hangingPunct="1">
              <a:spcBef>
                <a:spcPts val="0"/>
              </a:spcBef>
            </a:pPr>
            <a:r>
              <a:rPr lang="en-GB" altLang="en-US" sz="1500" dirty="0"/>
              <a:t>beamwidth: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1500" i="1" dirty="0"/>
              <a:t>Slant range</a:t>
            </a:r>
          </a:p>
          <a:p>
            <a:pPr eaLnBrk="1" hangingPunct="1">
              <a:spcBef>
                <a:spcPts val="300"/>
              </a:spcBef>
            </a:pPr>
            <a:r>
              <a:rPr lang="en-GB" altLang="en-US" sz="1500" dirty="0">
                <a:sym typeface="Symbol" pitchFamily="18" charset="2"/>
              </a:rPr>
              <a:t></a:t>
            </a:r>
            <a:r>
              <a:rPr lang="en-GB" altLang="en-US" sz="1500" baseline="-25000" dirty="0">
                <a:sym typeface="Symbol" pitchFamily="18" charset="2"/>
              </a:rPr>
              <a:t>r</a:t>
            </a:r>
            <a:r>
              <a:rPr lang="en-GB" altLang="en-US" sz="1500" dirty="0">
                <a:sym typeface="Symbol" pitchFamily="18" charset="2"/>
              </a:rPr>
              <a:t> = 0.866 /D</a:t>
            </a:r>
            <a:r>
              <a:rPr lang="en-GB" altLang="en-US" sz="1500" baseline="-25000" dirty="0">
                <a:sym typeface="Symbol" pitchFamily="18" charset="2"/>
              </a:rPr>
              <a:t>a</a:t>
            </a:r>
            <a:r>
              <a:rPr lang="en-GB" altLang="en-US" sz="1500" dirty="0">
                <a:sym typeface="Symbol" pitchFamily="18" charset="2"/>
              </a:rPr>
              <a:t> [rad]</a:t>
            </a:r>
            <a:endParaRPr lang="en-GB" altLang="en-US" sz="1500" dirty="0"/>
          </a:p>
          <a:p>
            <a:pPr eaLnBrk="1" hangingPunct="1">
              <a:spcBef>
                <a:spcPts val="600"/>
              </a:spcBef>
            </a:pPr>
            <a:r>
              <a:rPr lang="en-GB" altLang="en-US" sz="1500" i="1" dirty="0"/>
              <a:t>Azimuth</a:t>
            </a:r>
          </a:p>
          <a:p>
            <a:pPr eaLnBrk="1" hangingPunct="1">
              <a:spcBef>
                <a:spcPts val="300"/>
              </a:spcBef>
            </a:pPr>
            <a:r>
              <a:rPr lang="en-GB" altLang="en-US" sz="1500" dirty="0">
                <a:sym typeface="Symbol" pitchFamily="18" charset="2"/>
              </a:rPr>
              <a:t></a:t>
            </a:r>
            <a:r>
              <a:rPr lang="en-GB" altLang="en-US" sz="1500" baseline="-25000" dirty="0">
                <a:sym typeface="Symbol" pitchFamily="18" charset="2"/>
              </a:rPr>
              <a:t>a</a:t>
            </a:r>
            <a:r>
              <a:rPr lang="en-GB" altLang="en-US" sz="1500" dirty="0">
                <a:sym typeface="Symbol" pitchFamily="18" charset="2"/>
              </a:rPr>
              <a:t> = 0.866 /L</a:t>
            </a:r>
            <a:r>
              <a:rPr lang="en-GB" altLang="en-US" sz="1500" baseline="-25000" dirty="0">
                <a:sym typeface="Symbol" pitchFamily="18" charset="2"/>
              </a:rPr>
              <a:t>a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1500" i="1" dirty="0"/>
              <a:t>Footprint (azimuth)</a:t>
            </a:r>
          </a:p>
          <a:p>
            <a:pPr eaLnBrk="1" hangingPunct="1">
              <a:spcBef>
                <a:spcPts val="300"/>
              </a:spcBef>
            </a:pPr>
            <a:r>
              <a:rPr lang="en-GB" altLang="en-US" sz="1500" dirty="0" err="1">
                <a:sym typeface="Symbol" pitchFamily="18" charset="2"/>
              </a:rPr>
              <a:t>W</a:t>
            </a:r>
            <a:r>
              <a:rPr lang="en-GB" altLang="en-US" sz="1500" baseline="-25000" dirty="0" err="1">
                <a:sym typeface="Symbol" pitchFamily="18" charset="2"/>
              </a:rPr>
              <a:t>a</a:t>
            </a:r>
            <a:r>
              <a:rPr lang="en-GB" altLang="en-US" sz="1500" dirty="0">
                <a:sym typeface="Symbol" pitchFamily="18" charset="2"/>
              </a:rPr>
              <a:t> = ( R) /L</a:t>
            </a:r>
            <a:r>
              <a:rPr lang="en-GB" altLang="en-US" sz="1500" baseline="-25000" dirty="0">
                <a:sym typeface="Symbol" pitchFamily="18" charset="2"/>
              </a:rPr>
              <a:t>a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670450B-BCF2-C0BA-6C35-6198EF93450B}"/>
              </a:ext>
            </a:extLst>
          </p:cNvPr>
          <p:cNvSpPr txBox="1">
            <a:spLocks/>
          </p:cNvSpPr>
          <p:nvPr/>
        </p:nvSpPr>
        <p:spPr bwMode="auto">
          <a:xfrm>
            <a:off x="6168008" y="4461828"/>
            <a:ext cx="5887343" cy="192360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GB" altLang="en-US" sz="1500" i="1" dirty="0"/>
              <a:t>The uncompressed </a:t>
            </a:r>
            <a:r>
              <a:rPr lang="en-GB" altLang="en-US" sz="1500" dirty="0"/>
              <a:t>pulse length </a:t>
            </a:r>
            <a:r>
              <a:rPr lang="en-GB" altLang="en-US" sz="1500" dirty="0">
                <a:cs typeface="Times New Roman" pitchFamily="18" charset="0"/>
                <a:sym typeface="Symbol" pitchFamily="18" charset="2"/>
              </a:rPr>
              <a:t>is several sec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1500" dirty="0">
                <a:cs typeface="Times New Roman" pitchFamily="18" charset="0"/>
                <a:sym typeface="Symbol" pitchFamily="18" charset="2"/>
              </a:rPr>
              <a:t>L</a:t>
            </a:r>
            <a:r>
              <a:rPr lang="en-GB" altLang="en-US" sz="1500" dirty="0"/>
              <a:t>inear frequency modulation (chirp) for improving range resolution: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en-US" sz="1500" dirty="0"/>
              <a:t>The frequency changes during one pulse from </a:t>
            </a:r>
            <a:r>
              <a:rPr lang="en-GB" altLang="en-US" sz="1500" dirty="0">
                <a:sym typeface="Symbol" pitchFamily="18" charset="2"/>
              </a:rPr>
              <a:t></a:t>
            </a:r>
            <a:r>
              <a:rPr lang="en-GB" altLang="en-US" sz="1500" baseline="-25000" dirty="0">
                <a:sym typeface="Symbol" pitchFamily="18" charset="2"/>
              </a:rPr>
              <a:t>0</a:t>
            </a:r>
            <a:r>
              <a:rPr lang="en-GB" altLang="en-US" sz="1500" dirty="0">
                <a:sym typeface="Symbol" pitchFamily="18" charset="2"/>
              </a:rPr>
              <a:t> to (</a:t>
            </a:r>
            <a:r>
              <a:rPr lang="en-GB" altLang="en-US" sz="1500" baseline="-25000" dirty="0">
                <a:sym typeface="Symbol" pitchFamily="18" charset="2"/>
              </a:rPr>
              <a:t>0</a:t>
            </a:r>
            <a:r>
              <a:rPr lang="en-GB" altLang="en-US" sz="1500" dirty="0">
                <a:sym typeface="Symbol" pitchFamily="18" charset="2"/>
              </a:rPr>
              <a:t> +)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500" dirty="0">
                <a:sym typeface="Symbol" pitchFamily="18" charset="2"/>
              </a:rPr>
              <a:t>Chirp (Range) Bandwidth: </a:t>
            </a:r>
            <a:r>
              <a:rPr lang="en-GB" altLang="en-US" sz="1500" dirty="0"/>
              <a:t>   B</a:t>
            </a:r>
            <a:r>
              <a:rPr lang="en-GB" altLang="en-US" sz="1500" baseline="-25000" dirty="0"/>
              <a:t>R</a:t>
            </a:r>
            <a:r>
              <a:rPr lang="en-GB" altLang="en-US" sz="1500" dirty="0"/>
              <a:t> = </a:t>
            </a:r>
            <a:r>
              <a:rPr lang="en-GB" altLang="en-US" sz="1500" dirty="0">
                <a:sym typeface="Symbol" pitchFamily="18" charset="2"/>
              </a:rPr>
              <a:t>(</a:t>
            </a:r>
            <a:r>
              <a:rPr lang="en-GB" altLang="en-US" sz="1500" baseline="-25000" dirty="0">
                <a:sym typeface="Symbol" pitchFamily="18" charset="2"/>
              </a:rPr>
              <a:t>0</a:t>
            </a:r>
            <a:r>
              <a:rPr lang="en-GB" altLang="en-US" sz="1500" dirty="0">
                <a:sym typeface="Symbol" pitchFamily="18" charset="2"/>
              </a:rPr>
              <a:t> +) - </a:t>
            </a:r>
            <a:r>
              <a:rPr lang="en-GB" altLang="en-US" sz="1500" baseline="-25000" dirty="0">
                <a:sym typeface="Symbol" pitchFamily="18" charset="2"/>
              </a:rPr>
              <a:t>0 </a:t>
            </a:r>
            <a:r>
              <a:rPr lang="en-GB" altLang="en-US" sz="1500" dirty="0">
                <a:sym typeface="Symbol" pitchFamily="18" charset="2"/>
              </a:rPr>
              <a:t> =   </a:t>
            </a:r>
            <a:endParaRPr lang="en-GB" altLang="en-US" sz="1500" dirty="0"/>
          </a:p>
          <a:p>
            <a:pPr eaLnBrk="1" hangingPunct="1">
              <a:spcBef>
                <a:spcPct val="50000"/>
              </a:spcBef>
            </a:pPr>
            <a:r>
              <a:rPr lang="en-GB" altLang="en-US" sz="1500" dirty="0"/>
              <a:t>The pulse is de-compressed using a replica of the transmitted chirp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b="1" dirty="0"/>
              <a:t>   Compressed</a:t>
            </a:r>
            <a:r>
              <a:rPr lang="en-GB" altLang="en-US" sz="1400" dirty="0"/>
              <a:t> pulse length: </a:t>
            </a:r>
            <a:r>
              <a:rPr lang="de-DE" altLang="en-US" sz="1200" b="1" dirty="0">
                <a:cs typeface="Times New Roman" pitchFamily="18" charset="0"/>
                <a:sym typeface="Symbol" pitchFamily="18" charset="2"/>
              </a:rPr>
              <a:t></a:t>
            </a:r>
            <a:r>
              <a:rPr lang="de-DE" altLang="en-US" sz="1200" b="1" baseline="-25000" dirty="0">
                <a:cs typeface="Times New Roman" pitchFamily="18" charset="0"/>
                <a:sym typeface="Symbol" pitchFamily="18" charset="2"/>
              </a:rPr>
              <a:t>c</a:t>
            </a:r>
            <a:r>
              <a:rPr lang="en-GB" altLang="en-US" sz="1200" b="1" dirty="0"/>
              <a:t> </a:t>
            </a:r>
            <a:r>
              <a:rPr lang="en-GB" altLang="en-US" sz="1200" b="1" dirty="0">
                <a:sym typeface="Symbol" pitchFamily="18" charset="2"/>
              </a:rPr>
              <a:t></a:t>
            </a:r>
            <a:r>
              <a:rPr lang="en-GB" altLang="en-US" sz="1200" b="1" dirty="0"/>
              <a:t> 1/</a:t>
            </a:r>
            <a:r>
              <a:rPr lang="en-GB" altLang="en-US" sz="1400" b="1" dirty="0"/>
              <a:t>B</a:t>
            </a:r>
            <a:r>
              <a:rPr lang="en-GB" altLang="en-US" sz="1400" b="1" baseline="-25000" dirty="0"/>
              <a:t>R</a:t>
            </a:r>
            <a:r>
              <a:rPr lang="en-GB" altLang="en-US" sz="1400" b="1" dirty="0"/>
              <a:t>      </a:t>
            </a:r>
            <a:r>
              <a:rPr lang="en-GB" altLang="en-US" sz="1400" b="1" dirty="0">
                <a:sym typeface="Symbol" panose="05050102010706020507" pitchFamily="18" charset="2"/>
              </a:rPr>
              <a:t>   </a:t>
            </a:r>
            <a:r>
              <a:rPr lang="en-GB" altLang="en-US" sz="1400" dirty="0">
                <a:sym typeface="Symbol" panose="05050102010706020507" pitchFamily="18" charset="2"/>
              </a:rPr>
              <a:t>range resol</a:t>
            </a:r>
            <a:r>
              <a:rPr lang="en-GB" altLang="en-US" sz="1400" b="1" dirty="0">
                <a:sym typeface="Symbol" panose="05050102010706020507" pitchFamily="18" charset="2"/>
              </a:rPr>
              <a:t>ution </a:t>
            </a:r>
            <a:r>
              <a:rPr lang="en-GB" altLang="en-US" sz="1400" b="1" dirty="0"/>
              <a:t>r</a:t>
            </a:r>
            <a:r>
              <a:rPr lang="en-GB" altLang="en-US" sz="1400" b="1" baseline="-25000" dirty="0"/>
              <a:t>r</a:t>
            </a:r>
            <a:r>
              <a:rPr lang="en-GB" altLang="en-US" sz="1400" dirty="0"/>
              <a:t> = c</a:t>
            </a:r>
            <a:r>
              <a:rPr lang="en-GB" altLang="en-US" sz="1400" dirty="0">
                <a:sym typeface="Symbol" panose="05050102010706020507" pitchFamily="18" charset="2"/>
              </a:rPr>
              <a:t></a:t>
            </a:r>
            <a:r>
              <a:rPr lang="en-GB" altLang="en-US" sz="1400" b="1" dirty="0">
                <a:cs typeface="Times New Roman" pitchFamily="18" charset="0"/>
                <a:sym typeface="Symbol" pitchFamily="18" charset="2"/>
              </a:rPr>
              <a:t></a:t>
            </a:r>
            <a:r>
              <a:rPr lang="en-GB" altLang="en-US" sz="1400" dirty="0">
                <a:cs typeface="Times New Roman" pitchFamily="18" charset="0"/>
              </a:rPr>
              <a:t>/2 </a:t>
            </a:r>
            <a:endParaRPr lang="en-GB" altLang="en-US" sz="1400" b="1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DB1B2-A2FC-4308-2089-3AD709789F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0604" y="5991051"/>
            <a:ext cx="1965603" cy="30777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1400" i="1" dirty="0"/>
              <a:t>Fig. R. Hanssen, 2001</a:t>
            </a:r>
          </a:p>
        </p:txBody>
      </p:sp>
      <p:pic>
        <p:nvPicPr>
          <p:cNvPr id="11" name="Picture 10" descr="A diagram of a physics experiment&#10;&#10;Description automatically generated with medium confidence">
            <a:extLst>
              <a:ext uri="{FF2B5EF4-FFF2-40B4-BE49-F238E27FC236}">
                <a16:creationId xmlns:a16="http://schemas.microsoft.com/office/drawing/2014/main" id="{FC39AB09-CC6E-D7FC-6E5B-ED9034AC40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943681"/>
            <a:ext cx="4785416" cy="3503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40D827-2E5F-D0BA-0810-854C9E15F9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72064" y="4077072"/>
            <a:ext cx="4145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Transmitted waveform          De-chirped waveform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BB7CF-9148-7D4D-559B-E2C8357520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24192" y="657635"/>
            <a:ext cx="26019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/>
              <a:t>Slant range compression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BFAFE-CA20-0924-C4B6-E1DC3C7983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64152" y="327511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Chirp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BC704-DDD8-711E-DEC7-4CFF95A4C692}"/>
              </a:ext>
            </a:extLst>
          </p:cNvPr>
          <p:cNvSpPr txBox="1"/>
          <p:nvPr/>
        </p:nvSpPr>
        <p:spPr>
          <a:xfrm>
            <a:off x="3647865" y="6055805"/>
            <a:ext cx="2488182" cy="30777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1400" i="1" dirty="0"/>
              <a:t>B</a:t>
            </a:r>
            <a:r>
              <a:rPr lang="en-GB" sz="1400" i="1" baseline="-25000" dirty="0"/>
              <a:t>R</a:t>
            </a:r>
            <a:r>
              <a:rPr lang="en-GB" sz="1400" i="1" dirty="0"/>
              <a:t> = 100 MHz </a:t>
            </a:r>
            <a:r>
              <a:rPr lang="en-GB" sz="1400" dirty="0">
                <a:sym typeface="Symbol" panose="05050102010706020507" pitchFamily="18" charset="2"/>
              </a:rPr>
              <a:t></a:t>
            </a:r>
            <a:r>
              <a:rPr lang="en-GB" sz="1400" dirty="0"/>
              <a:t> </a:t>
            </a:r>
            <a:r>
              <a:rPr lang="en-GB" sz="1400" i="1" dirty="0"/>
              <a:t> </a:t>
            </a:r>
            <a:r>
              <a:rPr lang="en-GB" sz="1400" b="1" i="1" dirty="0"/>
              <a:t>r</a:t>
            </a:r>
            <a:r>
              <a:rPr lang="en-GB" sz="1400" b="1" i="1" baseline="-25000" dirty="0"/>
              <a:t>r</a:t>
            </a:r>
            <a:r>
              <a:rPr lang="en-GB" sz="1400" i="1" dirty="0"/>
              <a:t> = 1.50 m</a:t>
            </a:r>
          </a:p>
        </p:txBody>
      </p:sp>
    </p:spTree>
    <p:extLst>
      <p:ext uri="{BB962C8B-B14F-4D97-AF65-F5344CB8AC3E}">
        <p14:creationId xmlns:p14="http://schemas.microsoft.com/office/powerpoint/2010/main" val="40342479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03153831-C461-4AA2-87E1-EAC6320BF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6BDA25-DDE5-A7B3-BB6F-96EFC93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116632"/>
            <a:ext cx="71287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SAR Image Formation – Range / Doppler Algorithm</a:t>
            </a:r>
          </a:p>
        </p:txBody>
      </p:sp>
      <p:pic>
        <p:nvPicPr>
          <p:cNvPr id="5" name="Picture 4" descr="A diagram of a diagram of a data flow&#10;&#10;Description automatically generated with medium confidence">
            <a:extLst>
              <a:ext uri="{FF2B5EF4-FFF2-40B4-BE49-F238E27FC236}">
                <a16:creationId xmlns:a16="http://schemas.microsoft.com/office/drawing/2014/main" id="{FDC7AC63-2776-7A93-3F24-E083136143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78" y="1844826"/>
            <a:ext cx="7105325" cy="4128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2F2099-7E50-75EF-4088-77A9620B83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15880" y="522920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Fig</a:t>
            </a:r>
            <a:r>
              <a:rPr lang="en-GB" sz="1600" i="1" dirty="0"/>
              <a:t>. Moreira et al. 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7BF0E-E2C8-0879-92A1-997DDA2D1BE3}"/>
              </a:ext>
            </a:extLst>
          </p:cNvPr>
          <p:cNvSpPr txBox="1"/>
          <p:nvPr/>
        </p:nvSpPr>
        <p:spPr>
          <a:xfrm>
            <a:off x="156279" y="735846"/>
            <a:ext cx="3485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ym typeface="Symbol" panose="05050102010706020507" pitchFamily="18" charset="2"/>
              </a:rPr>
              <a:t>Geometry for Doppler shift estimate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3EAC5-78B6-4D5A-E0A1-6A390CE997F2}"/>
              </a:ext>
            </a:extLst>
          </p:cNvPr>
          <p:cNvSpPr txBox="1"/>
          <p:nvPr/>
        </p:nvSpPr>
        <p:spPr>
          <a:xfrm>
            <a:off x="5238106" y="78201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Symbol" panose="05050102010706020507" pitchFamily="18" charset="2"/>
              </a:rPr>
              <a:t>Main SAR processing steps: Range and azimuth compression by convolution with the corresponding reference functions.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765DBA-5F40-BFE2-5061-5C829C558407}"/>
                  </a:ext>
                </a:extLst>
              </p:cNvPr>
              <p:cNvSpPr txBox="1"/>
              <p:nvPr/>
            </p:nvSpPr>
            <p:spPr>
              <a:xfrm>
                <a:off x="156279" y="5014914"/>
                <a:ext cx="4421757" cy="119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Doppler frequency shift: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5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</m:t>
                        </m:r>
                      </m:e>
                      <m:sub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𝐷</m:t>
                        </m:r>
                      </m:sub>
                    </m:sSub>
                    <m:r>
                      <a:rPr lang="de-DE" sz="15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=−</m:t>
                    </m:r>
                    <m:f>
                      <m:fPr>
                        <m:ctrlP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den>
                    </m:f>
                    <m:f>
                      <m:fPr>
                        <m:ctrlP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𝑑𝑅</m:t>
                        </m:r>
                      </m:num>
                      <m:den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;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𝑑𝑅</m:t>
                        </m:r>
                      </m:num>
                      <m:den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𝑑𝑡</m:t>
                        </m:r>
                      </m:den>
                    </m:f>
                    <m:r>
                      <a:rPr lang="de-DE" sz="15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de-DE" sz="15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5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de-DE" sz="15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𝑉</m:t>
                            </m:r>
                          </m:e>
                          <m:sup>
                            <m:r>
                              <a:rPr lang="de-DE" sz="15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5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𝑅</m:t>
                        </m:r>
                      </m:den>
                    </m:f>
                    <m:r>
                      <a:rPr lang="de-DE" sz="15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𝑡</m:t>
                    </m:r>
                  </m:oMath>
                </a14:m>
                <a:endParaRPr lang="en-GB" sz="1500" i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5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=</m:t>
                        </m:r>
                        <m:sSub>
                          <m:sSubPr>
                            <m:ctrlPr>
                              <a:rPr lang="de-DE" sz="15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DE" sz="15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</m:t>
                            </m:r>
                          </m:e>
                          <m:sub>
                            <m:r>
                              <a:rPr lang="de-DE" sz="15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 </m:t>
                        </m:r>
                      </m:e>
                      <m:sub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𝐷</m:t>
                        </m:r>
                      </m:sub>
                    </m:sSub>
                    <m:r>
                      <a:rPr lang="de-DE" sz="15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sSub>
                      <m:sSubPr>
                        <m:ctrlPr>
                          <a:rPr lang="de-DE" sz="15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de-DE" sz="15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</m:t>
                        </m:r>
                      </m:e>
                      <m:sub>
                        <m:r>
                          <a:rPr lang="de-DE" sz="15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de-DE" sz="15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f>
                      <m:fPr>
                        <m:ctrlP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  <m:sSup>
                          <m:sSupPr>
                            <m:ctrlPr>
                              <a:rPr lang="de-DE" sz="15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de-DE" sz="15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𝑉</m:t>
                            </m:r>
                          </m:e>
                          <m:sup>
                            <m:r>
                              <a:rPr lang="de-DE" sz="1500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5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𝑅</m:t>
                        </m:r>
                      </m:den>
                    </m:f>
                    <m:r>
                      <a:rPr lang="de-DE" sz="15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</a:t>
                </a:r>
                <a:r>
                  <a:rPr lang="en-GB" sz="15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t</a:t>
                </a:r>
                <a:r>
                  <a:rPr lang="en-GB" sz="15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en-GB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refer to across track direction (zero Doppler)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765DBA-5F40-BFE2-5061-5C829C558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79" y="5014914"/>
                <a:ext cx="4421757" cy="1195905"/>
              </a:xfrm>
              <a:prstGeom prst="rect">
                <a:avLst/>
              </a:prstGeom>
              <a:blipFill>
                <a:blip r:embed="rId3"/>
                <a:stretch>
                  <a:fillRect l="-552" b="-45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flight path&#10;&#10;Description automatically generated">
            <a:extLst>
              <a:ext uri="{FF2B5EF4-FFF2-40B4-BE49-F238E27FC236}">
                <a16:creationId xmlns:a16="http://schemas.microsoft.com/office/drawing/2014/main" id="{62B5FABD-B77C-033E-BBBA-7D14937E8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6" y="1074400"/>
            <a:ext cx="3971512" cy="3914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213BF-1EF6-57B4-AEFD-05EC2F29B5F5}"/>
              </a:ext>
            </a:extLst>
          </p:cNvPr>
          <p:cNvSpPr txBox="1"/>
          <p:nvPr/>
        </p:nvSpPr>
        <p:spPr>
          <a:xfrm>
            <a:off x="263352" y="1182121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ym typeface="Symbol" panose="05050102010706020507" pitchFamily="18" charset="2"/>
              </a:rPr>
              <a:t>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en-GB" sz="1400" dirty="0">
                <a:sym typeface="Symbol" panose="05050102010706020507" pitchFamily="18" charset="2"/>
              </a:rPr>
              <a:t>squint angle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622683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CF4B51F8-2A5B-37D4-C24F-196A84CDE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68255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1355A87-75C5-ACE0-3C11-E30B2517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89644"/>
            <a:ext cx="73448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SAR Image Formation – Example for Point Target</a:t>
            </a:r>
          </a:p>
        </p:txBody>
      </p:sp>
      <p:pic>
        <p:nvPicPr>
          <p:cNvPr id="4" name="Picture 8" descr="Corner_Refl_F94-15">
            <a:extLst>
              <a:ext uri="{FF2B5EF4-FFF2-40B4-BE49-F238E27FC236}">
                <a16:creationId xmlns:a16="http://schemas.microsoft.com/office/drawing/2014/main" id="{6D422543-0484-D188-B8D0-1BAFCBFB4B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4" y="727424"/>
            <a:ext cx="4824535" cy="33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">
            <a:extLst>
              <a:ext uri="{FF2B5EF4-FFF2-40B4-BE49-F238E27FC236}">
                <a16:creationId xmlns:a16="http://schemas.microsoft.com/office/drawing/2014/main" id="{60533B6B-538B-2BAB-2436-3D88C02990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549" y="807565"/>
            <a:ext cx="3491246" cy="2652489"/>
          </a:xfrm>
          <a:prstGeom prst="rect">
            <a:avLst/>
          </a:prstGeom>
        </p:spPr>
      </p:pic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64A8CBCC-48EE-A238-B1FC-39E64C034D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06" y="1002812"/>
            <a:ext cx="3276364" cy="2666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F0E898-D8D2-4CEF-FD21-B5FBEC48D7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0296" y="679647"/>
            <a:ext cx="3024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500" dirty="0"/>
              <a:t>Along-track point target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7E785-D171-F8FB-408C-EF14E9BD2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68408" y="1832820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dirty="0"/>
              <a:t> time  </a:t>
            </a:r>
            <a:r>
              <a:rPr lang="en-GB" sz="1800" b="1" dirty="0">
                <a:sym typeface="Symbol" panose="05050102010706020507" pitchFamily="18" charset="2"/>
              </a:rPr>
              <a:t></a:t>
            </a:r>
            <a:r>
              <a:rPr lang="en-GB" sz="1400" dirty="0"/>
              <a:t> </a:t>
            </a:r>
            <a:endParaRPr lang="en-GB" sz="1400" dirty="0">
              <a:sym typeface="Symbol" panose="05050102010706020507" pitchFamily="18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BEF7D-08EC-DE92-1B74-92529EC1FB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0296" y="93982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/>
              <a:t>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D1DD8-D59E-3828-D54F-E304C7470B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88288" y="2878271"/>
            <a:ext cx="11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dirty="0"/>
              <a:t>amplitude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EE577-05B7-FD0A-D83C-C483EE3DF35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2304" y="2370347"/>
            <a:ext cx="109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/>
              <a:t>chirp (</a:t>
            </a:r>
            <a:r>
              <a:rPr lang="en-GB" sz="1400" dirty="0">
                <a:sym typeface="Symbol" panose="05050102010706020507" pitchFamily="18" charset="2"/>
              </a:rPr>
              <a:t>f</a:t>
            </a:r>
            <a:r>
              <a:rPr lang="en-GB" sz="1400" baseline="-25000" dirty="0">
                <a:sym typeface="Symbol" panose="05050102010706020507" pitchFamily="18" charset="2"/>
              </a:rPr>
              <a:t>az</a:t>
            </a:r>
            <a:r>
              <a:rPr lang="en-GB" sz="1400" dirty="0">
                <a:sym typeface="Symbol" panose="05050102010706020507" pitchFamily="18" charset="2"/>
              </a:rPr>
              <a:t>)</a:t>
            </a:r>
            <a:endParaRPr lang="en-GB" sz="1400" dirty="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CFCE099-95A1-FC9E-63E8-F22A0E1E02D6}"/>
              </a:ext>
            </a:extLst>
          </p:cNvPr>
          <p:cNvSpPr txBox="1">
            <a:spLocks/>
          </p:cNvSpPr>
          <p:nvPr/>
        </p:nvSpPr>
        <p:spPr bwMode="auto">
          <a:xfrm>
            <a:off x="551384" y="4365104"/>
            <a:ext cx="4320480" cy="2040495"/>
          </a:xfrm>
          <a:prstGeom prst="rect">
            <a:avLst/>
          </a:prstGeom>
          <a:noFill/>
          <a:ln w="9525">
            <a:solidFill>
              <a:schemeClr val="bg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ts val="0"/>
              </a:spcBef>
            </a:pPr>
            <a:r>
              <a:rPr lang="en-GB" altLang="en-US" sz="1500" dirty="0"/>
              <a:t>X-SAR Amplitude Image of Corner Reflector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</a:pPr>
            <a:r>
              <a:rPr lang="en-GB" altLang="en-US" sz="1500" dirty="0"/>
              <a:t>CR edge length 1.8 m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</a:pPr>
            <a:r>
              <a:rPr lang="en-GB" altLang="en-US" sz="1500" dirty="0"/>
              <a:t>Pixel spacing (range x azimuth) 6.66 m x 4.88 m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</a:pPr>
            <a:endParaRPr lang="en-GB" altLang="en-US" sz="1500" dirty="0"/>
          </a:p>
          <a:p>
            <a:pPr eaLnBrk="1" hangingPunct="1">
              <a:lnSpc>
                <a:spcPts val="2200"/>
              </a:lnSpc>
              <a:spcBef>
                <a:spcPts val="0"/>
              </a:spcBef>
            </a:pPr>
            <a:r>
              <a:rPr lang="en-GB" altLang="en-US" sz="1500" i="1" dirty="0"/>
              <a:t>SIR-C/X-SAR test site </a:t>
            </a:r>
            <a:r>
              <a:rPr lang="en-GB" altLang="en-US" sz="1500" i="1" dirty="0" err="1"/>
              <a:t>Ötztal</a:t>
            </a:r>
            <a:r>
              <a:rPr lang="en-GB" altLang="en-US" sz="1500" i="1" dirty="0"/>
              <a:t>, Oct. 1994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</a:pPr>
            <a:r>
              <a:rPr lang="en-GB" altLang="en-US" sz="1500" i="1" dirty="0"/>
              <a:t>Chirp BW 20 MHz,   Range res. 7.5 m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</a:pPr>
            <a:r>
              <a:rPr lang="en-GB" altLang="en-US" sz="1500" i="1" dirty="0"/>
              <a:t>                               Azimuth res. 7.1 m</a:t>
            </a: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918BD058-64B6-E524-A6D8-D79FB8C4A8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22" y="3716703"/>
            <a:ext cx="5966948" cy="2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29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Standard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tandard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Standard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4139</Words>
  <Application>Microsoft Office PowerPoint</Application>
  <PresentationFormat>Widescreen</PresentationFormat>
  <Paragraphs>489</Paragraphs>
  <Slides>37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Bell MT</vt:lpstr>
      <vt:lpstr>Calibri</vt:lpstr>
      <vt:lpstr>Cambria Math</vt:lpstr>
      <vt:lpstr>Frutiger 45 Light</vt:lpstr>
      <vt:lpstr>Symbol</vt:lpstr>
      <vt:lpstr>Times</vt:lpstr>
      <vt:lpstr>Times New Roman</vt:lpstr>
      <vt:lpstr>Wingdings</vt:lpstr>
      <vt:lpstr>Wingdings 2</vt:lpstr>
      <vt:lpstr>Standarddesign</vt:lpstr>
      <vt:lpstr>Formel</vt:lpstr>
      <vt:lpstr>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HRott</dc:creator>
  <cp:lastModifiedBy>Juen, Irmgard</cp:lastModifiedBy>
  <cp:revision>414</cp:revision>
  <dcterms:created xsi:type="dcterms:W3CDTF">2004-09-01T13:21:53Z</dcterms:created>
  <dcterms:modified xsi:type="dcterms:W3CDTF">2024-09-16T13:54:36Z</dcterms:modified>
</cp:coreProperties>
</file>