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9" r:id="rId3"/>
    <p:sldId id="260" r:id="rId4"/>
    <p:sldId id="262" r:id="rId5"/>
    <p:sldId id="264" r:id="rId6"/>
    <p:sldId id="263" r:id="rId7"/>
    <p:sldId id="266" r:id="rId8"/>
    <p:sldId id="267" r:id="rId9"/>
    <p:sldId id="265" r:id="rId10"/>
    <p:sldId id="268" r:id="rId11"/>
    <p:sldId id="269" r:id="rId12"/>
    <p:sldId id="283" r:id="rId13"/>
    <p:sldId id="275" r:id="rId14"/>
    <p:sldId id="274" r:id="rId15"/>
    <p:sldId id="271" r:id="rId16"/>
    <p:sldId id="280" r:id="rId17"/>
    <p:sldId id="281" r:id="rId18"/>
    <p:sldId id="282" r:id="rId19"/>
    <p:sldId id="277" r:id="rId20"/>
    <p:sldId id="278" r:id="rId21"/>
    <p:sldId id="284" r:id="rId22"/>
    <p:sldId id="279" r:id="rId23"/>
    <p:sldId id="286" r:id="rId24"/>
    <p:sldId id="25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baseline="0" dirty="0">
              <a:latin typeface="+mn-lt"/>
              <a:cs typeface="Times New Roman" panose="02020603050405020304" pitchFamily="18" charset="0"/>
            </a:rPr>
            <a:t>Motivation</a:t>
          </a:r>
          <a:endParaRPr lang="en-US" sz="4000" dirty="0">
            <a:latin typeface="+mn-lt"/>
            <a:cs typeface="Times New Roman" panose="02020603050405020304" pitchFamily="18" charset="0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27D75455-89DA-45C7-8A33-2172BB664393}" type="presOf" srcId="{9555B5A6-D6FC-4F1F-8E6C-03EABAA17478}" destId="{CBE36AFF-B443-4D9B-A23A-22A96399B9FB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19D63F8C-42C7-451E-AF9B-1BDEDEECC817}" type="presOf" srcId="{A2B87503-4DB0-4168-BD37-D988BD04DD94}" destId="{36930F6C-4A13-46AE-A9C8-0EBF687C8AAB}" srcOrd="1" destOrd="0" presId="urn:microsoft.com/office/officeart/2005/8/layout/target3"/>
    <dgm:cxn modelId="{0F84D1CC-632D-422F-B63E-078971F4E172}" type="presOf" srcId="{A2B87503-4DB0-4168-BD37-D988BD04DD94}" destId="{6D4A11FF-D50B-41CC-8089-972D788BC271}" srcOrd="0" destOrd="0" presId="urn:microsoft.com/office/officeart/2005/8/layout/target3"/>
    <dgm:cxn modelId="{4F7F647E-33BF-4CF8-BA8A-DAA672A32928}" type="presParOf" srcId="{CBE36AFF-B443-4D9B-A23A-22A96399B9FB}" destId="{DF14B18C-CF98-4A92-BBCA-1FFDC8B3C780}" srcOrd="0" destOrd="0" presId="urn:microsoft.com/office/officeart/2005/8/layout/target3"/>
    <dgm:cxn modelId="{1E7715E7-A457-40F8-B677-F800AF402092}" type="presParOf" srcId="{CBE36AFF-B443-4D9B-A23A-22A96399B9FB}" destId="{86D34842-DE2C-49CD-86CB-8EDDFA5755FB}" srcOrd="1" destOrd="0" presId="urn:microsoft.com/office/officeart/2005/8/layout/target3"/>
    <dgm:cxn modelId="{2BEC5E60-821E-438C-96FD-1D0A049174C5}" type="presParOf" srcId="{CBE36AFF-B443-4D9B-A23A-22A96399B9FB}" destId="{6D4A11FF-D50B-41CC-8089-972D788BC271}" srcOrd="2" destOrd="0" presId="urn:microsoft.com/office/officeart/2005/8/layout/target3"/>
    <dgm:cxn modelId="{700B3531-14F2-4AC0-8733-9B80CA2434EC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9ABD15A-A236-430D-A810-005694E489C5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130D19B-5CED-47A3-99BA-7E197659C19A}">
      <dgm:prSet custT="1"/>
      <dgm:spPr/>
      <dgm:t>
        <a:bodyPr/>
        <a:lstStyle/>
        <a:p>
          <a:pPr rtl="0"/>
          <a:r>
            <a:rPr lang="en-US" sz="4000" b="1" dirty="0">
              <a:latin typeface="+mn-lt"/>
              <a:cs typeface="Times New Roman" panose="02020603050405020304" pitchFamily="18" charset="0"/>
            </a:rPr>
            <a:t>3 test fields:</a:t>
          </a:r>
          <a:endParaRPr lang="en-US" sz="4000" dirty="0">
            <a:latin typeface="+mn-lt"/>
            <a:cs typeface="Times New Roman" panose="02020603050405020304" pitchFamily="18" charset="0"/>
          </a:endParaRPr>
        </a:p>
      </dgm:t>
    </dgm:pt>
    <dgm:pt modelId="{FDA15AFB-B3CA-46F1-99D8-E7D559E07FD9}" type="parTrans" cxnId="{A5A9DABE-4ADA-4A38-84F8-06291774CE1D}">
      <dgm:prSet/>
      <dgm:spPr/>
      <dgm:t>
        <a:bodyPr/>
        <a:lstStyle/>
        <a:p>
          <a:endParaRPr lang="en-US" sz="2400"/>
        </a:p>
      </dgm:t>
    </dgm:pt>
    <dgm:pt modelId="{E698343E-388F-43F6-9571-0E6ED6198A2E}" type="sibTrans" cxnId="{A5A9DABE-4ADA-4A38-84F8-06291774CE1D}">
      <dgm:prSet/>
      <dgm:spPr/>
      <dgm:t>
        <a:bodyPr/>
        <a:lstStyle/>
        <a:p>
          <a:endParaRPr lang="en-US" sz="2400"/>
        </a:p>
      </dgm:t>
    </dgm:pt>
    <dgm:pt modelId="{F51EC3C0-176A-4142-B6F6-1AF5FF5ED5C4}">
      <dgm:prSet custT="1"/>
      <dgm:spPr/>
      <dgm:t>
        <a:bodyPr/>
        <a:lstStyle/>
        <a:p>
          <a:pPr rtl="0"/>
          <a:r>
            <a:rPr lang="en-US" sz="3200" b="0" dirty="0">
              <a:latin typeface="+mn-lt"/>
              <a:cs typeface="Times New Roman" panose="02020603050405020304" pitchFamily="18" charset="0"/>
            </a:rPr>
            <a:t>Same crop cover</a:t>
          </a:r>
        </a:p>
      </dgm:t>
    </dgm:pt>
    <dgm:pt modelId="{55175181-3CB1-4B20-BCB4-42038C1A81F6}" type="parTrans" cxnId="{E1050452-60A3-458C-848A-DF43DD853047}">
      <dgm:prSet/>
      <dgm:spPr/>
      <dgm:t>
        <a:bodyPr/>
        <a:lstStyle/>
        <a:p>
          <a:endParaRPr lang="en-US" sz="2400"/>
        </a:p>
      </dgm:t>
    </dgm:pt>
    <dgm:pt modelId="{F2C99E34-1920-4E81-80B9-BC2E3EC6AC22}" type="sibTrans" cxnId="{E1050452-60A3-458C-848A-DF43DD853047}">
      <dgm:prSet/>
      <dgm:spPr/>
      <dgm:t>
        <a:bodyPr/>
        <a:lstStyle/>
        <a:p>
          <a:endParaRPr lang="en-US" sz="2400"/>
        </a:p>
      </dgm:t>
    </dgm:pt>
    <dgm:pt modelId="{F6155225-2988-43D0-964A-90DED7657749}">
      <dgm:prSet custT="1"/>
      <dgm:spPr/>
      <dgm:t>
        <a:bodyPr/>
        <a:lstStyle/>
        <a:p>
          <a:pPr rtl="0"/>
          <a:r>
            <a:rPr lang="en-US" sz="3200" b="0" dirty="0">
              <a:latin typeface="+mn-lt"/>
              <a:cs typeface="Times New Roman" panose="02020603050405020304" pitchFamily="18" charset="0"/>
            </a:rPr>
            <a:t>Same vegetation level</a:t>
          </a:r>
        </a:p>
      </dgm:t>
    </dgm:pt>
    <dgm:pt modelId="{6C265696-8339-4A0C-AC23-AB8BC1C79B9F}" type="parTrans" cxnId="{D6C0CF46-2FFE-4920-A0E2-36F4BB632A74}">
      <dgm:prSet/>
      <dgm:spPr/>
      <dgm:t>
        <a:bodyPr/>
        <a:lstStyle/>
        <a:p>
          <a:endParaRPr lang="en-US" sz="2400"/>
        </a:p>
      </dgm:t>
    </dgm:pt>
    <dgm:pt modelId="{879D4986-27EB-468B-8062-887ECFDFA51E}" type="sibTrans" cxnId="{D6C0CF46-2FFE-4920-A0E2-36F4BB632A74}">
      <dgm:prSet/>
      <dgm:spPr/>
      <dgm:t>
        <a:bodyPr/>
        <a:lstStyle/>
        <a:p>
          <a:endParaRPr lang="en-US" sz="2400"/>
        </a:p>
      </dgm:t>
    </dgm:pt>
    <dgm:pt modelId="{779BCE2E-0D7B-4179-9401-D7CF8EBDFF5A}">
      <dgm:prSet custT="1"/>
      <dgm:spPr/>
      <dgm:t>
        <a:bodyPr/>
        <a:lstStyle/>
        <a:p>
          <a:pPr rtl="0"/>
          <a:r>
            <a:rPr lang="en-US" sz="3200" b="0" dirty="0">
              <a:latin typeface="+mn-lt"/>
              <a:cs typeface="Times New Roman" panose="02020603050405020304" pitchFamily="18" charset="0"/>
            </a:rPr>
            <a:t>Same region</a:t>
          </a:r>
        </a:p>
      </dgm:t>
    </dgm:pt>
    <dgm:pt modelId="{67A48F16-F554-40AA-AB0C-74B7B9DB1555}" type="parTrans" cxnId="{3374DCAC-3B04-4C43-B479-BE219C098EA6}">
      <dgm:prSet/>
      <dgm:spPr/>
      <dgm:t>
        <a:bodyPr/>
        <a:lstStyle/>
        <a:p>
          <a:endParaRPr lang="en-US" sz="2400"/>
        </a:p>
      </dgm:t>
    </dgm:pt>
    <dgm:pt modelId="{F9A2AD0C-2BAF-4634-850A-F0ED725F9D1E}" type="sibTrans" cxnId="{3374DCAC-3B04-4C43-B479-BE219C098EA6}">
      <dgm:prSet/>
      <dgm:spPr/>
      <dgm:t>
        <a:bodyPr/>
        <a:lstStyle/>
        <a:p>
          <a:endParaRPr lang="en-US" sz="2400"/>
        </a:p>
      </dgm:t>
    </dgm:pt>
    <dgm:pt modelId="{D3140AB1-C356-43DD-B063-1C058CFECDE2}" type="pres">
      <dgm:prSet presAssocID="{69ABD15A-A236-430D-A810-005694E489C5}" presName="linear" presStyleCnt="0">
        <dgm:presLayoutVars>
          <dgm:animLvl val="lvl"/>
          <dgm:resizeHandles val="exact"/>
        </dgm:presLayoutVars>
      </dgm:prSet>
      <dgm:spPr/>
    </dgm:pt>
    <dgm:pt modelId="{82F7E045-59F1-4951-AB54-F8315C7DFAD1}" type="pres">
      <dgm:prSet presAssocID="{A130D19B-5CED-47A3-99BA-7E197659C19A}" presName="parentText" presStyleLbl="node1" presStyleIdx="0" presStyleCnt="1" custScaleY="65687" custLinFactNeighborX="406" custLinFactNeighborY="-9983">
        <dgm:presLayoutVars>
          <dgm:chMax val="0"/>
          <dgm:bulletEnabled val="1"/>
        </dgm:presLayoutVars>
      </dgm:prSet>
      <dgm:spPr/>
    </dgm:pt>
    <dgm:pt modelId="{6AF37DEC-B760-4714-9A2B-294D46D7F244}" type="pres">
      <dgm:prSet presAssocID="{A130D19B-5CED-47A3-99BA-7E197659C19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9BA3724-2B84-46D1-89ED-F39AF2C87E10}" type="presOf" srcId="{F51EC3C0-176A-4142-B6F6-1AF5FF5ED5C4}" destId="{6AF37DEC-B760-4714-9A2B-294D46D7F244}" srcOrd="0" destOrd="0" presId="urn:microsoft.com/office/officeart/2005/8/layout/vList2"/>
    <dgm:cxn modelId="{D6C0CF46-2FFE-4920-A0E2-36F4BB632A74}" srcId="{A130D19B-5CED-47A3-99BA-7E197659C19A}" destId="{F6155225-2988-43D0-964A-90DED7657749}" srcOrd="1" destOrd="0" parTransId="{6C265696-8339-4A0C-AC23-AB8BC1C79B9F}" sibTransId="{879D4986-27EB-468B-8062-887ECFDFA51E}"/>
    <dgm:cxn modelId="{E1050452-60A3-458C-848A-DF43DD853047}" srcId="{A130D19B-5CED-47A3-99BA-7E197659C19A}" destId="{F51EC3C0-176A-4142-B6F6-1AF5FF5ED5C4}" srcOrd="0" destOrd="0" parTransId="{55175181-3CB1-4B20-BCB4-42038C1A81F6}" sibTransId="{F2C99E34-1920-4E81-80B9-BC2E3EC6AC22}"/>
    <dgm:cxn modelId="{D59270A1-5375-4DCA-A88C-2311E9B36329}" type="presOf" srcId="{779BCE2E-0D7B-4179-9401-D7CF8EBDFF5A}" destId="{6AF37DEC-B760-4714-9A2B-294D46D7F244}" srcOrd="0" destOrd="2" presId="urn:microsoft.com/office/officeart/2005/8/layout/vList2"/>
    <dgm:cxn modelId="{2DF7F5A8-4BAF-44D6-9119-B523BAFE4955}" type="presOf" srcId="{F6155225-2988-43D0-964A-90DED7657749}" destId="{6AF37DEC-B760-4714-9A2B-294D46D7F244}" srcOrd="0" destOrd="1" presId="urn:microsoft.com/office/officeart/2005/8/layout/vList2"/>
    <dgm:cxn modelId="{3374DCAC-3B04-4C43-B479-BE219C098EA6}" srcId="{A130D19B-5CED-47A3-99BA-7E197659C19A}" destId="{779BCE2E-0D7B-4179-9401-D7CF8EBDFF5A}" srcOrd="2" destOrd="0" parTransId="{67A48F16-F554-40AA-AB0C-74B7B9DB1555}" sibTransId="{F9A2AD0C-2BAF-4634-850A-F0ED725F9D1E}"/>
    <dgm:cxn modelId="{A5A9DABE-4ADA-4A38-84F8-06291774CE1D}" srcId="{69ABD15A-A236-430D-A810-005694E489C5}" destId="{A130D19B-5CED-47A3-99BA-7E197659C19A}" srcOrd="0" destOrd="0" parTransId="{FDA15AFB-B3CA-46F1-99D8-E7D559E07FD9}" sibTransId="{E698343E-388F-43F6-9571-0E6ED6198A2E}"/>
    <dgm:cxn modelId="{CB11E8E5-A319-483E-A4FE-763CB419340E}" type="presOf" srcId="{69ABD15A-A236-430D-A810-005694E489C5}" destId="{D3140AB1-C356-43DD-B063-1C058CFECDE2}" srcOrd="0" destOrd="0" presId="urn:microsoft.com/office/officeart/2005/8/layout/vList2"/>
    <dgm:cxn modelId="{696541EC-9BED-4E4C-A030-AD872C23F9D9}" type="presOf" srcId="{A130D19B-5CED-47A3-99BA-7E197659C19A}" destId="{82F7E045-59F1-4951-AB54-F8315C7DFAD1}" srcOrd="0" destOrd="0" presId="urn:microsoft.com/office/officeart/2005/8/layout/vList2"/>
    <dgm:cxn modelId="{68301306-8A26-41DF-8932-241812429C1C}" type="presParOf" srcId="{D3140AB1-C356-43DD-B063-1C058CFECDE2}" destId="{82F7E045-59F1-4951-AB54-F8315C7DFAD1}" srcOrd="0" destOrd="0" presId="urn:microsoft.com/office/officeart/2005/8/layout/vList2"/>
    <dgm:cxn modelId="{3983A706-EAAA-4CF8-B0DC-E49FA7937190}" type="presParOf" srcId="{D3140AB1-C356-43DD-B063-1C058CFECDE2}" destId="{6AF37DEC-B760-4714-9A2B-294D46D7F24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dirty="0">
              <a:latin typeface="+mn-lt"/>
              <a:cs typeface="Times New Roman" panose="02020603050405020304" pitchFamily="18" charset="0"/>
            </a:rPr>
            <a:t>Determination of the most informative bands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771" custLinFactNeighborY="8319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F5ED095E-E8F8-4FDB-8D2D-FABFF292D6D0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82CE2093-3C59-418B-89D6-4072013D0065}" type="presOf" srcId="{A2B87503-4DB0-4168-BD37-D988BD04DD94}" destId="{36930F6C-4A13-46AE-A9C8-0EBF687C8AAB}" srcOrd="1" destOrd="0" presId="urn:microsoft.com/office/officeart/2005/8/layout/target3"/>
    <dgm:cxn modelId="{2A5896EB-73A3-4FEF-AF05-00D0A7F68E90}" type="presOf" srcId="{9555B5A6-D6FC-4F1F-8E6C-03EABAA17478}" destId="{CBE36AFF-B443-4D9B-A23A-22A96399B9FB}" srcOrd="0" destOrd="0" presId="urn:microsoft.com/office/officeart/2005/8/layout/target3"/>
    <dgm:cxn modelId="{99EF8FC9-4A43-49F9-AC81-0E62B1B51565}" type="presParOf" srcId="{CBE36AFF-B443-4D9B-A23A-22A96399B9FB}" destId="{DF14B18C-CF98-4A92-BBCA-1FFDC8B3C780}" srcOrd="0" destOrd="0" presId="urn:microsoft.com/office/officeart/2005/8/layout/target3"/>
    <dgm:cxn modelId="{0A4236BA-8277-4DE2-A867-DF9AF8B5E220}" type="presParOf" srcId="{CBE36AFF-B443-4D9B-A23A-22A96399B9FB}" destId="{86D34842-DE2C-49CD-86CB-8EDDFA5755FB}" srcOrd="1" destOrd="0" presId="urn:microsoft.com/office/officeart/2005/8/layout/target3"/>
    <dgm:cxn modelId="{B28F9D02-1D9D-4AC7-ADCA-BDCB13EAC37E}" type="presParOf" srcId="{CBE36AFF-B443-4D9B-A23A-22A96399B9FB}" destId="{6D4A11FF-D50B-41CC-8089-972D788BC271}" srcOrd="2" destOrd="0" presId="urn:microsoft.com/office/officeart/2005/8/layout/target3"/>
    <dgm:cxn modelId="{8E869E3E-66BA-4157-8AE4-82FDE8235288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dirty="0">
              <a:latin typeface="+mn-lt"/>
              <a:cs typeface="Times New Roman" panose="02020603050405020304" pitchFamily="18" charset="0"/>
            </a:rPr>
            <a:t>Determination of the most informative vegetation indices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38B3F723-0E3A-4606-BDF6-8DCC69D3B6E5}" type="presOf" srcId="{9555B5A6-D6FC-4F1F-8E6C-03EABAA17478}" destId="{CBE36AFF-B443-4D9B-A23A-22A96399B9FB}" srcOrd="0" destOrd="0" presId="urn:microsoft.com/office/officeart/2005/8/layout/target3"/>
    <dgm:cxn modelId="{6C69AB3D-3588-4E59-8EAA-3172AA866252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90D3BAC8-97CF-4127-A684-9BFE52FF3B2D}" type="presOf" srcId="{A2B87503-4DB0-4168-BD37-D988BD04DD94}" destId="{36930F6C-4A13-46AE-A9C8-0EBF687C8AAB}" srcOrd="1" destOrd="0" presId="urn:microsoft.com/office/officeart/2005/8/layout/target3"/>
    <dgm:cxn modelId="{039297BF-3C57-4786-B4BE-DB289B48095B}" type="presParOf" srcId="{CBE36AFF-B443-4D9B-A23A-22A96399B9FB}" destId="{DF14B18C-CF98-4A92-BBCA-1FFDC8B3C780}" srcOrd="0" destOrd="0" presId="urn:microsoft.com/office/officeart/2005/8/layout/target3"/>
    <dgm:cxn modelId="{AE3107B4-045E-41FD-8628-85EEE8FC161D}" type="presParOf" srcId="{CBE36AFF-B443-4D9B-A23A-22A96399B9FB}" destId="{86D34842-DE2C-49CD-86CB-8EDDFA5755FB}" srcOrd="1" destOrd="0" presId="urn:microsoft.com/office/officeart/2005/8/layout/target3"/>
    <dgm:cxn modelId="{A0B9EED8-4B13-4923-956B-56BEB8323A66}" type="presParOf" srcId="{CBE36AFF-B443-4D9B-A23A-22A96399B9FB}" destId="{6D4A11FF-D50B-41CC-8089-972D788BC271}" srcOrd="2" destOrd="0" presId="urn:microsoft.com/office/officeart/2005/8/layout/target3"/>
    <dgm:cxn modelId="{7589760B-3291-4E7C-B64E-FFAF8EBA5BDA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3600" b="1" dirty="0">
              <a:latin typeface="+mn-lt"/>
              <a:cs typeface="Times New Roman" panose="02020603050405020304" pitchFamily="18" charset="0"/>
            </a:rPr>
            <a:t>Damage detection the fields with different vegetation</a:t>
          </a:r>
          <a:endParaRPr lang="en-US" sz="36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96ED8E08-4D3A-45D1-B67C-106DC85009CA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219814B5-7C4E-48BF-85DB-C3FD26A0766C}" type="presOf" srcId="{9555B5A6-D6FC-4F1F-8E6C-03EABAA17478}" destId="{CBE36AFF-B443-4D9B-A23A-22A96399B9FB}" srcOrd="0" destOrd="0" presId="urn:microsoft.com/office/officeart/2005/8/layout/target3"/>
    <dgm:cxn modelId="{0866B2FD-F29F-4606-A977-DA981B1F5EAB}" type="presOf" srcId="{A2B87503-4DB0-4168-BD37-D988BD04DD94}" destId="{36930F6C-4A13-46AE-A9C8-0EBF687C8AAB}" srcOrd="1" destOrd="0" presId="urn:microsoft.com/office/officeart/2005/8/layout/target3"/>
    <dgm:cxn modelId="{F2F84911-82B0-4902-B3FD-73DF2107D990}" type="presParOf" srcId="{CBE36AFF-B443-4D9B-A23A-22A96399B9FB}" destId="{DF14B18C-CF98-4A92-BBCA-1FFDC8B3C780}" srcOrd="0" destOrd="0" presId="urn:microsoft.com/office/officeart/2005/8/layout/target3"/>
    <dgm:cxn modelId="{51E5C949-0B2C-49F6-97E5-A3F2C3810EA8}" type="presParOf" srcId="{CBE36AFF-B443-4D9B-A23A-22A96399B9FB}" destId="{86D34842-DE2C-49CD-86CB-8EDDFA5755FB}" srcOrd="1" destOrd="0" presId="urn:microsoft.com/office/officeart/2005/8/layout/target3"/>
    <dgm:cxn modelId="{D505B22A-CA01-4A98-9836-DECE685DC9AF}" type="presParOf" srcId="{CBE36AFF-B443-4D9B-A23A-22A96399B9FB}" destId="{6D4A11FF-D50B-41CC-8089-972D788BC271}" srcOrd="2" destOrd="0" presId="urn:microsoft.com/office/officeart/2005/8/layout/target3"/>
    <dgm:cxn modelId="{CC51BA7C-82F7-4DAA-9966-524B872D396F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dirty="0">
              <a:latin typeface="+mn-lt"/>
              <a:cs typeface="Times New Roman" panose="02020603050405020304" pitchFamily="18" charset="0"/>
            </a:rPr>
            <a:t>Proposed methodology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C4B4E43F-2594-47AB-BFD5-E073CC01F6C1}" type="presOf" srcId="{A2B87503-4DB0-4168-BD37-D988BD04DD94}" destId="{36930F6C-4A13-46AE-A9C8-0EBF687C8AAB}" srcOrd="1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3891B1A8-DEE9-4539-86D3-339CBDE5257F}" type="presOf" srcId="{9555B5A6-D6FC-4F1F-8E6C-03EABAA17478}" destId="{CBE36AFF-B443-4D9B-A23A-22A96399B9FB}" srcOrd="0" destOrd="0" presId="urn:microsoft.com/office/officeart/2005/8/layout/target3"/>
    <dgm:cxn modelId="{E3BD5ACB-E5E7-4414-872E-F07AFC645EDB}" type="presOf" srcId="{A2B87503-4DB0-4168-BD37-D988BD04DD94}" destId="{6D4A11FF-D50B-41CC-8089-972D788BC271}" srcOrd="0" destOrd="0" presId="urn:microsoft.com/office/officeart/2005/8/layout/target3"/>
    <dgm:cxn modelId="{28E3072C-ED7D-4726-A504-30378458DB08}" type="presParOf" srcId="{CBE36AFF-B443-4D9B-A23A-22A96399B9FB}" destId="{DF14B18C-CF98-4A92-BBCA-1FFDC8B3C780}" srcOrd="0" destOrd="0" presId="urn:microsoft.com/office/officeart/2005/8/layout/target3"/>
    <dgm:cxn modelId="{C73C8EC4-29A8-4066-B1FD-D04EFA651FAB}" type="presParOf" srcId="{CBE36AFF-B443-4D9B-A23A-22A96399B9FB}" destId="{86D34842-DE2C-49CD-86CB-8EDDFA5755FB}" srcOrd="1" destOrd="0" presId="urn:microsoft.com/office/officeart/2005/8/layout/target3"/>
    <dgm:cxn modelId="{37306651-940F-4E1C-A577-8D5005AA3960}" type="presParOf" srcId="{CBE36AFF-B443-4D9B-A23A-22A96399B9FB}" destId="{6D4A11FF-D50B-41CC-8089-972D788BC271}" srcOrd="2" destOrd="0" presId="urn:microsoft.com/office/officeart/2005/8/layout/target3"/>
    <dgm:cxn modelId="{76F7DE1A-B8E0-422F-BC64-FE92AA714F2A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03E8CB1-C555-4661-875B-2A669F42382C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0483B10-62A7-42D8-9E32-085F58D405B1}">
      <dgm:prSet/>
      <dgm:spPr/>
      <dgm:t>
        <a:bodyPr/>
        <a:lstStyle/>
        <a:p>
          <a:pPr rtl="0"/>
          <a:r>
            <a:rPr lang="en-US" b="1" dirty="0">
              <a:latin typeface="+mn-lt"/>
              <a:cs typeface="Times New Roman" panose="02020603050405020304" pitchFamily="18" charset="0"/>
            </a:rPr>
            <a:t>3 main steps:</a:t>
          </a:r>
          <a:endParaRPr lang="en-US" dirty="0">
            <a:latin typeface="+mn-lt"/>
            <a:cs typeface="Times New Roman" panose="02020603050405020304" pitchFamily="18" charset="0"/>
          </a:endParaRPr>
        </a:p>
      </dgm:t>
    </dgm:pt>
    <dgm:pt modelId="{BA04AD66-0B1B-4D87-819D-AF55D71D3EAB}" type="parTrans" cxnId="{BE011688-1631-493B-AEBB-19CFCA1FB9FF}">
      <dgm:prSet/>
      <dgm:spPr/>
      <dgm:t>
        <a:bodyPr/>
        <a:lstStyle/>
        <a:p>
          <a:endParaRPr lang="en-US"/>
        </a:p>
      </dgm:t>
    </dgm:pt>
    <dgm:pt modelId="{5A853CA9-428B-4F94-8EA4-1A4C45637FC0}" type="sibTrans" cxnId="{BE011688-1631-493B-AEBB-19CFCA1FB9FF}">
      <dgm:prSet/>
      <dgm:spPr/>
      <dgm:t>
        <a:bodyPr/>
        <a:lstStyle/>
        <a:p>
          <a:endParaRPr lang="en-US"/>
        </a:p>
      </dgm:t>
    </dgm:pt>
    <dgm:pt modelId="{9899C5FC-58FC-4DA0-B66E-A9D0D13AE0CE}">
      <dgm:prSet/>
      <dgm:spPr/>
      <dgm:t>
        <a:bodyPr tIns="72000" bIns="72000"/>
        <a:lstStyle/>
        <a:p>
          <a:pPr rtl="0">
            <a:lnSpc>
              <a:spcPct val="100000"/>
            </a:lnSpc>
            <a:spcBef>
              <a:spcPts val="2400"/>
            </a:spcBef>
          </a:pPr>
          <a:r>
            <a:rPr lang="en-US" dirty="0">
              <a:latin typeface="+mn-lt"/>
              <a:cs typeface="Times New Roman" panose="02020603050405020304" pitchFamily="18" charset="0"/>
            </a:rPr>
            <a:t>Create train dataset of damaged fields with expert assistance.</a:t>
          </a:r>
        </a:p>
      </dgm:t>
    </dgm:pt>
    <dgm:pt modelId="{5800F7AB-014A-415B-A8C4-5AE84420C4AF}" type="parTrans" cxnId="{6FDEA340-88CE-4F6F-B7C8-25EC6BB334D9}">
      <dgm:prSet/>
      <dgm:spPr/>
      <dgm:t>
        <a:bodyPr/>
        <a:lstStyle/>
        <a:p>
          <a:endParaRPr lang="en-US"/>
        </a:p>
      </dgm:t>
    </dgm:pt>
    <dgm:pt modelId="{E7EBEEF9-4457-40A1-ADC0-8234EEEB8B66}" type="sibTrans" cxnId="{6FDEA340-88CE-4F6F-B7C8-25EC6BB334D9}">
      <dgm:prSet/>
      <dgm:spPr/>
      <dgm:t>
        <a:bodyPr/>
        <a:lstStyle/>
        <a:p>
          <a:endParaRPr lang="en-US"/>
        </a:p>
      </dgm:t>
    </dgm:pt>
    <dgm:pt modelId="{D73262BC-F857-4CEE-98AA-6F03F46F4C78}">
      <dgm:prSet/>
      <dgm:spPr/>
      <dgm:t>
        <a:bodyPr tIns="72000" bIns="72000"/>
        <a:lstStyle/>
        <a:p>
          <a:pPr rtl="0">
            <a:lnSpc>
              <a:spcPct val="100000"/>
            </a:lnSpc>
            <a:spcBef>
              <a:spcPts val="2400"/>
            </a:spcBef>
          </a:pPr>
          <a:r>
            <a:rPr lang="en-US" dirty="0">
              <a:latin typeface="+mn-lt"/>
              <a:cs typeface="Times New Roman" panose="02020603050405020304" pitchFamily="18" charset="0"/>
            </a:rPr>
            <a:t>Train and apply Random Forest classifier for binary classification (damaged vs. undamaged fields).</a:t>
          </a:r>
        </a:p>
      </dgm:t>
    </dgm:pt>
    <dgm:pt modelId="{EE8E3EB4-AD4B-4711-8A1F-1BDE4D680CAD}" type="parTrans" cxnId="{FD18FA7F-D12C-4D73-9DA1-D78F748E0218}">
      <dgm:prSet/>
      <dgm:spPr/>
      <dgm:t>
        <a:bodyPr/>
        <a:lstStyle/>
        <a:p>
          <a:endParaRPr lang="en-US"/>
        </a:p>
      </dgm:t>
    </dgm:pt>
    <dgm:pt modelId="{A8AE9370-5FAA-4D61-A641-95F034FBD8CE}" type="sibTrans" cxnId="{FD18FA7F-D12C-4D73-9DA1-D78F748E0218}">
      <dgm:prSet/>
      <dgm:spPr/>
      <dgm:t>
        <a:bodyPr/>
        <a:lstStyle/>
        <a:p>
          <a:endParaRPr lang="en-US"/>
        </a:p>
      </dgm:t>
    </dgm:pt>
    <dgm:pt modelId="{D0CF466A-E9DF-45C2-88A7-4878EFA410E8}">
      <dgm:prSet/>
      <dgm:spPr/>
      <dgm:t>
        <a:bodyPr tIns="72000" bIns="72000"/>
        <a:lstStyle/>
        <a:p>
          <a:pPr rtl="0">
            <a:lnSpc>
              <a:spcPct val="100000"/>
            </a:lnSpc>
            <a:spcBef>
              <a:spcPts val="2400"/>
            </a:spcBef>
          </a:pPr>
          <a:r>
            <a:rPr lang="en-US" dirty="0">
              <a:latin typeface="+mn-lt"/>
              <a:cs typeface="Times New Roman" panose="02020603050405020304" pitchFamily="18" charset="0"/>
            </a:rPr>
            <a:t>Detect local damage (craters, traces,…) using anomaly analysis.</a:t>
          </a:r>
        </a:p>
      </dgm:t>
    </dgm:pt>
    <dgm:pt modelId="{DA12336D-4C91-4BC1-8D33-1DA8F98762F3}" type="parTrans" cxnId="{25ADF9F0-0D70-488E-A90D-FF48072F20CD}">
      <dgm:prSet/>
      <dgm:spPr/>
      <dgm:t>
        <a:bodyPr/>
        <a:lstStyle/>
        <a:p>
          <a:endParaRPr lang="en-US"/>
        </a:p>
      </dgm:t>
    </dgm:pt>
    <dgm:pt modelId="{088DE50B-A1BD-4DF8-A1D8-C8BAA8900319}" type="sibTrans" cxnId="{25ADF9F0-0D70-488E-A90D-FF48072F20CD}">
      <dgm:prSet/>
      <dgm:spPr/>
      <dgm:t>
        <a:bodyPr/>
        <a:lstStyle/>
        <a:p>
          <a:endParaRPr lang="en-US"/>
        </a:p>
      </dgm:t>
    </dgm:pt>
    <dgm:pt modelId="{C7007EF0-FFE5-43FD-A7FF-76EB8DFFE481}" type="pres">
      <dgm:prSet presAssocID="{003E8CB1-C555-4661-875B-2A669F42382C}" presName="linear" presStyleCnt="0">
        <dgm:presLayoutVars>
          <dgm:animLvl val="lvl"/>
          <dgm:resizeHandles val="exact"/>
        </dgm:presLayoutVars>
      </dgm:prSet>
      <dgm:spPr/>
    </dgm:pt>
    <dgm:pt modelId="{E9B33D24-34FA-4CE9-8E86-4A820D01C84A}" type="pres">
      <dgm:prSet presAssocID="{30483B10-62A7-42D8-9E32-085F58D405B1}" presName="parentText" presStyleLbl="node1" presStyleIdx="0" presStyleCnt="1" custLinFactNeighborY="-9736">
        <dgm:presLayoutVars>
          <dgm:chMax val="0"/>
          <dgm:bulletEnabled val="1"/>
        </dgm:presLayoutVars>
      </dgm:prSet>
      <dgm:spPr/>
    </dgm:pt>
    <dgm:pt modelId="{7C73D483-2CC4-4412-85CC-6C785D0498D1}" type="pres">
      <dgm:prSet presAssocID="{30483B10-62A7-42D8-9E32-085F58D405B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A013C1B-41AE-448C-ABE7-48DD2456CA65}" type="presOf" srcId="{D0CF466A-E9DF-45C2-88A7-4878EFA410E8}" destId="{7C73D483-2CC4-4412-85CC-6C785D0498D1}" srcOrd="0" destOrd="2" presId="urn:microsoft.com/office/officeart/2005/8/layout/vList2"/>
    <dgm:cxn modelId="{6FDEA340-88CE-4F6F-B7C8-25EC6BB334D9}" srcId="{30483B10-62A7-42D8-9E32-085F58D405B1}" destId="{9899C5FC-58FC-4DA0-B66E-A9D0D13AE0CE}" srcOrd="0" destOrd="0" parTransId="{5800F7AB-014A-415B-A8C4-5AE84420C4AF}" sibTransId="{E7EBEEF9-4457-40A1-ADC0-8234EEEB8B66}"/>
    <dgm:cxn modelId="{27841D6C-442D-40B4-9508-5B1247450059}" type="presOf" srcId="{003E8CB1-C555-4661-875B-2A669F42382C}" destId="{C7007EF0-FFE5-43FD-A7FF-76EB8DFFE481}" srcOrd="0" destOrd="0" presId="urn:microsoft.com/office/officeart/2005/8/layout/vList2"/>
    <dgm:cxn modelId="{141DB06C-1310-4ABD-96C4-41810B34AF3C}" type="presOf" srcId="{9899C5FC-58FC-4DA0-B66E-A9D0D13AE0CE}" destId="{7C73D483-2CC4-4412-85CC-6C785D0498D1}" srcOrd="0" destOrd="0" presId="urn:microsoft.com/office/officeart/2005/8/layout/vList2"/>
    <dgm:cxn modelId="{FD18FA7F-D12C-4D73-9DA1-D78F748E0218}" srcId="{30483B10-62A7-42D8-9E32-085F58D405B1}" destId="{D73262BC-F857-4CEE-98AA-6F03F46F4C78}" srcOrd="1" destOrd="0" parTransId="{EE8E3EB4-AD4B-4711-8A1F-1BDE4D680CAD}" sibTransId="{A8AE9370-5FAA-4D61-A641-95F034FBD8CE}"/>
    <dgm:cxn modelId="{BE011688-1631-493B-AEBB-19CFCA1FB9FF}" srcId="{003E8CB1-C555-4661-875B-2A669F42382C}" destId="{30483B10-62A7-42D8-9E32-085F58D405B1}" srcOrd="0" destOrd="0" parTransId="{BA04AD66-0B1B-4D87-819D-AF55D71D3EAB}" sibTransId="{5A853CA9-428B-4F94-8EA4-1A4C45637FC0}"/>
    <dgm:cxn modelId="{50FA8FEE-997B-47FC-A77F-34B74A17FFE7}" type="presOf" srcId="{30483B10-62A7-42D8-9E32-085F58D405B1}" destId="{E9B33D24-34FA-4CE9-8E86-4A820D01C84A}" srcOrd="0" destOrd="0" presId="urn:microsoft.com/office/officeart/2005/8/layout/vList2"/>
    <dgm:cxn modelId="{25ADF9F0-0D70-488E-A90D-FF48072F20CD}" srcId="{30483B10-62A7-42D8-9E32-085F58D405B1}" destId="{D0CF466A-E9DF-45C2-88A7-4878EFA410E8}" srcOrd="2" destOrd="0" parTransId="{DA12336D-4C91-4BC1-8D33-1DA8F98762F3}" sibTransId="{088DE50B-A1BD-4DF8-A1D8-C8BAA8900319}"/>
    <dgm:cxn modelId="{0972E0F3-2443-4957-B44D-94DE1086F9C7}" type="presOf" srcId="{D73262BC-F857-4CEE-98AA-6F03F46F4C78}" destId="{7C73D483-2CC4-4412-85CC-6C785D0498D1}" srcOrd="0" destOrd="1" presId="urn:microsoft.com/office/officeart/2005/8/layout/vList2"/>
    <dgm:cxn modelId="{A6E1FB92-2A15-47E4-937F-649F976633A9}" type="presParOf" srcId="{C7007EF0-FFE5-43FD-A7FF-76EB8DFFE481}" destId="{E9B33D24-34FA-4CE9-8E86-4A820D01C84A}" srcOrd="0" destOrd="0" presId="urn:microsoft.com/office/officeart/2005/8/layout/vList2"/>
    <dgm:cxn modelId="{927BFD4D-A03D-43FF-B7B6-AFA43BA8D4F0}" type="presParOf" srcId="{C7007EF0-FFE5-43FD-A7FF-76EB8DFFE481}" destId="{7C73D483-2CC4-4412-85CC-6C785D0498D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ru-RU" sz="4000" b="1" dirty="0">
              <a:latin typeface="+mn-lt"/>
              <a:cs typeface="Times New Roman" panose="02020603050405020304" pitchFamily="18" charset="0"/>
            </a:rPr>
            <a:t>1</a:t>
          </a:r>
          <a:r>
            <a:rPr lang="ru-RU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4000" b="1" dirty="0">
              <a:latin typeface="+mn-lt"/>
              <a:cs typeface="Times New Roman" panose="02020603050405020304" pitchFamily="18" charset="0"/>
            </a:rPr>
            <a:t>Creation of train dataset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A02B948B-63AC-4D45-A0B9-09C544DE7660}" type="presOf" srcId="{A2B87503-4DB0-4168-BD37-D988BD04DD94}" destId="{36930F6C-4A13-46AE-A9C8-0EBF687C8AAB}" srcOrd="1" destOrd="0" presId="urn:microsoft.com/office/officeart/2005/8/layout/target3"/>
    <dgm:cxn modelId="{742C5CB5-68EA-49C8-BB85-514DB642021B}" type="presOf" srcId="{9555B5A6-D6FC-4F1F-8E6C-03EABAA17478}" destId="{CBE36AFF-B443-4D9B-A23A-22A96399B9FB}" srcOrd="0" destOrd="0" presId="urn:microsoft.com/office/officeart/2005/8/layout/target3"/>
    <dgm:cxn modelId="{5329E8DA-378C-41B4-BEA4-14CE6820DB66}" type="presOf" srcId="{A2B87503-4DB0-4168-BD37-D988BD04DD94}" destId="{6D4A11FF-D50B-41CC-8089-972D788BC271}" srcOrd="0" destOrd="0" presId="urn:microsoft.com/office/officeart/2005/8/layout/target3"/>
    <dgm:cxn modelId="{A01009E8-F877-4386-8569-A0423003F9C6}" type="presParOf" srcId="{CBE36AFF-B443-4D9B-A23A-22A96399B9FB}" destId="{DF14B18C-CF98-4A92-BBCA-1FFDC8B3C780}" srcOrd="0" destOrd="0" presId="urn:microsoft.com/office/officeart/2005/8/layout/target3"/>
    <dgm:cxn modelId="{E206EFE0-E52B-41DB-B472-669C989A53C1}" type="presParOf" srcId="{CBE36AFF-B443-4D9B-A23A-22A96399B9FB}" destId="{86D34842-DE2C-49CD-86CB-8EDDFA5755FB}" srcOrd="1" destOrd="0" presId="urn:microsoft.com/office/officeart/2005/8/layout/target3"/>
    <dgm:cxn modelId="{A946885A-12A8-4382-BCCB-038D3E7B3D22}" type="presParOf" srcId="{CBE36AFF-B443-4D9B-A23A-22A96399B9FB}" destId="{6D4A11FF-D50B-41CC-8089-972D788BC271}" srcOrd="2" destOrd="0" presId="urn:microsoft.com/office/officeart/2005/8/layout/target3"/>
    <dgm:cxn modelId="{E5FDA5B9-50D4-4FCD-A864-5A7DEE4F08EC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6A72AFF-5F7C-493A-868E-AD2AC5420B1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8B1665EE-A448-4B69-9773-3B26B0B751CE}">
      <dgm:prSet/>
      <dgm:spPr/>
      <dgm:t>
        <a:bodyPr/>
        <a:lstStyle/>
        <a:p>
          <a:pPr rtl="0"/>
          <a:r>
            <a:rPr lang="en-US" b="1" dirty="0">
              <a:latin typeface="+mn-lt"/>
              <a:cs typeface="Times New Roman" panose="02020603050405020304" pitchFamily="18" charset="0"/>
            </a:rPr>
            <a:t>3 experts</a:t>
          </a:r>
          <a:r>
            <a:rPr lang="ru-RU" b="1" dirty="0">
              <a:latin typeface="+mn-lt"/>
              <a:cs typeface="Times New Roman" panose="02020603050405020304" pitchFamily="18" charset="0"/>
            </a:rPr>
            <a:t>:</a:t>
          </a:r>
          <a:endParaRPr lang="en-US" dirty="0">
            <a:latin typeface="+mn-lt"/>
            <a:cs typeface="Times New Roman" panose="02020603050405020304" pitchFamily="18" charset="0"/>
          </a:endParaRPr>
        </a:p>
      </dgm:t>
    </dgm:pt>
    <dgm:pt modelId="{C3EE2965-4AEA-42AC-AA33-C68FD4901AAA}" type="parTrans" cxnId="{427FC71D-AF42-46EE-BE60-28D030F31CEA}">
      <dgm:prSet/>
      <dgm:spPr/>
      <dgm:t>
        <a:bodyPr/>
        <a:lstStyle/>
        <a:p>
          <a:endParaRPr lang="en-US"/>
        </a:p>
      </dgm:t>
    </dgm:pt>
    <dgm:pt modelId="{F8C0E066-7457-43C3-881D-80D396542AFF}" type="sibTrans" cxnId="{427FC71D-AF42-46EE-BE60-28D030F31CEA}">
      <dgm:prSet/>
      <dgm:spPr/>
      <dgm:t>
        <a:bodyPr/>
        <a:lstStyle/>
        <a:p>
          <a:endParaRPr lang="en-US"/>
        </a:p>
      </dgm:t>
    </dgm:pt>
    <dgm:pt modelId="{9CCF00B1-43CB-4FBF-9F2C-5408ADD2F369}">
      <dgm:prSet/>
      <dgm:spPr/>
      <dgm:t>
        <a:bodyPr/>
        <a:lstStyle/>
        <a:p>
          <a:pPr rtl="0"/>
          <a:r>
            <a:rPr lang="en-US" dirty="0">
              <a:latin typeface="+mn-lt"/>
              <a:cs typeface="Times New Roman" panose="02020603050405020304" pitchFamily="18" charset="0"/>
            </a:rPr>
            <a:t>monitoring the zone of active hostilities</a:t>
          </a:r>
          <a:r>
            <a:rPr lang="ru-RU" dirty="0">
              <a:latin typeface="+mn-lt"/>
              <a:cs typeface="Times New Roman" panose="02020603050405020304" pitchFamily="18" charset="0"/>
            </a:rPr>
            <a:t> </a:t>
          </a:r>
          <a:r>
            <a:rPr lang="en-US" dirty="0">
              <a:latin typeface="+mn-lt"/>
              <a:cs typeface="Times New Roman" panose="02020603050405020304" pitchFamily="18" charset="0"/>
            </a:rPr>
            <a:t>according to ACLED data</a:t>
          </a:r>
          <a:r>
            <a:rPr lang="ru-RU" dirty="0">
              <a:latin typeface="+mn-lt"/>
              <a:cs typeface="Times New Roman" panose="02020603050405020304" pitchFamily="18" charset="0"/>
            </a:rPr>
            <a:t> </a:t>
          </a:r>
          <a:r>
            <a:rPr lang="en-US" dirty="0">
              <a:latin typeface="+mn-lt"/>
              <a:cs typeface="Times New Roman" panose="02020603050405020304" pitchFamily="18" charset="0"/>
            </a:rPr>
            <a:t>every 2 weeks (period)</a:t>
          </a:r>
        </a:p>
      </dgm:t>
    </dgm:pt>
    <dgm:pt modelId="{7CABE084-47AE-4C4F-BD9B-BCA5D1452388}" type="parTrans" cxnId="{6142D144-06D7-47B7-8C5C-556A781E29AA}">
      <dgm:prSet/>
      <dgm:spPr/>
      <dgm:t>
        <a:bodyPr/>
        <a:lstStyle/>
        <a:p>
          <a:endParaRPr lang="en-US"/>
        </a:p>
      </dgm:t>
    </dgm:pt>
    <dgm:pt modelId="{6A9E3961-5EAE-4AAF-916C-27F2A54CDFBC}" type="sibTrans" cxnId="{6142D144-06D7-47B7-8C5C-556A781E29AA}">
      <dgm:prSet/>
      <dgm:spPr/>
      <dgm:t>
        <a:bodyPr/>
        <a:lstStyle/>
        <a:p>
          <a:endParaRPr lang="en-US"/>
        </a:p>
      </dgm:t>
    </dgm:pt>
    <dgm:pt modelId="{A4940074-1582-4572-9DCE-E19E772F83F2}">
      <dgm:prSet/>
      <dgm:spPr/>
      <dgm:t>
        <a:bodyPr/>
        <a:lstStyle/>
        <a:p>
          <a:pPr rtl="0"/>
          <a:r>
            <a:rPr lang="en-US" dirty="0">
              <a:latin typeface="+mn-lt"/>
              <a:cs typeface="Times New Roman" panose="02020603050405020304" pitchFamily="18" charset="0"/>
            </a:rPr>
            <a:t>marking of damaged fields</a:t>
          </a:r>
        </a:p>
      </dgm:t>
    </dgm:pt>
    <dgm:pt modelId="{C2EA9D7A-741D-4F7C-A42A-6A78BEE40166}" type="parTrans" cxnId="{6E4B6AC9-77B0-408E-8407-7DB2F2049599}">
      <dgm:prSet/>
      <dgm:spPr/>
      <dgm:t>
        <a:bodyPr/>
        <a:lstStyle/>
        <a:p>
          <a:endParaRPr lang="en-US"/>
        </a:p>
      </dgm:t>
    </dgm:pt>
    <dgm:pt modelId="{275E1F82-15AF-4B75-876E-2724EF950491}" type="sibTrans" cxnId="{6E4B6AC9-77B0-408E-8407-7DB2F2049599}">
      <dgm:prSet/>
      <dgm:spPr/>
      <dgm:t>
        <a:bodyPr/>
        <a:lstStyle/>
        <a:p>
          <a:endParaRPr lang="en-US"/>
        </a:p>
      </dgm:t>
    </dgm:pt>
    <dgm:pt modelId="{90C9AF50-3019-4C9E-959E-2BF26C29C169}">
      <dgm:prSet/>
      <dgm:spPr/>
      <dgm:t>
        <a:bodyPr/>
        <a:lstStyle/>
        <a:p>
          <a:pPr rtl="0"/>
          <a:r>
            <a:rPr lang="en-US" dirty="0">
              <a:latin typeface="+mn-lt"/>
              <a:cs typeface="Times New Roman" panose="02020603050405020304" pitchFamily="18" charset="0"/>
            </a:rPr>
            <a:t>agreement of the opinions of all 3 experts on each field</a:t>
          </a:r>
        </a:p>
      </dgm:t>
    </dgm:pt>
    <dgm:pt modelId="{163208DE-A172-4068-9B86-D341F3A618E1}" type="parTrans" cxnId="{8692DDFA-5927-485B-9CA9-D1595AF868CB}">
      <dgm:prSet/>
      <dgm:spPr/>
      <dgm:t>
        <a:bodyPr/>
        <a:lstStyle/>
        <a:p>
          <a:endParaRPr lang="en-US"/>
        </a:p>
      </dgm:t>
    </dgm:pt>
    <dgm:pt modelId="{40FBBE95-6531-464D-BE6A-7CC3F056BEA2}" type="sibTrans" cxnId="{8692DDFA-5927-485B-9CA9-D1595AF868CB}">
      <dgm:prSet/>
      <dgm:spPr/>
      <dgm:t>
        <a:bodyPr/>
        <a:lstStyle/>
        <a:p>
          <a:endParaRPr lang="en-US"/>
        </a:p>
      </dgm:t>
    </dgm:pt>
    <dgm:pt modelId="{D8B12E97-3A1D-46D9-A6F6-3BCDA1DF540E}" type="pres">
      <dgm:prSet presAssocID="{06A72AFF-5F7C-493A-868E-AD2AC5420B1B}" presName="linear" presStyleCnt="0">
        <dgm:presLayoutVars>
          <dgm:animLvl val="lvl"/>
          <dgm:resizeHandles val="exact"/>
        </dgm:presLayoutVars>
      </dgm:prSet>
      <dgm:spPr/>
    </dgm:pt>
    <dgm:pt modelId="{0E9839C0-51C4-48E2-A08D-3B976E9A62CB}" type="pres">
      <dgm:prSet presAssocID="{8B1665EE-A448-4B69-9773-3B26B0B751CE}" presName="parentText" presStyleLbl="node1" presStyleIdx="0" presStyleCnt="1" custLinFactNeighborY="-7989">
        <dgm:presLayoutVars>
          <dgm:chMax val="0"/>
          <dgm:bulletEnabled val="1"/>
        </dgm:presLayoutVars>
      </dgm:prSet>
      <dgm:spPr/>
    </dgm:pt>
    <dgm:pt modelId="{C2576378-0ACE-4449-8B23-7484003E3A7E}" type="pres">
      <dgm:prSet presAssocID="{8B1665EE-A448-4B69-9773-3B26B0B751C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27FC71D-AF42-46EE-BE60-28D030F31CEA}" srcId="{06A72AFF-5F7C-493A-868E-AD2AC5420B1B}" destId="{8B1665EE-A448-4B69-9773-3B26B0B751CE}" srcOrd="0" destOrd="0" parTransId="{C3EE2965-4AEA-42AC-AA33-C68FD4901AAA}" sibTransId="{F8C0E066-7457-43C3-881D-80D396542AFF}"/>
    <dgm:cxn modelId="{79307E3D-08D9-4CF6-A4B4-7D4AC9040E09}" type="presOf" srcId="{9CCF00B1-43CB-4FBF-9F2C-5408ADD2F369}" destId="{C2576378-0ACE-4449-8B23-7484003E3A7E}" srcOrd="0" destOrd="0" presId="urn:microsoft.com/office/officeart/2005/8/layout/vList2"/>
    <dgm:cxn modelId="{6142D144-06D7-47B7-8C5C-556A781E29AA}" srcId="{8B1665EE-A448-4B69-9773-3B26B0B751CE}" destId="{9CCF00B1-43CB-4FBF-9F2C-5408ADD2F369}" srcOrd="0" destOrd="0" parTransId="{7CABE084-47AE-4C4F-BD9B-BCA5D1452388}" sibTransId="{6A9E3961-5EAE-4AAF-916C-27F2A54CDFBC}"/>
    <dgm:cxn modelId="{FE53AA53-798E-46D2-9812-7BB0CB142738}" type="presOf" srcId="{90C9AF50-3019-4C9E-959E-2BF26C29C169}" destId="{C2576378-0ACE-4449-8B23-7484003E3A7E}" srcOrd="0" destOrd="2" presId="urn:microsoft.com/office/officeart/2005/8/layout/vList2"/>
    <dgm:cxn modelId="{AEAB0F58-F893-42DD-8135-8AB141E74C3B}" type="presOf" srcId="{06A72AFF-5F7C-493A-868E-AD2AC5420B1B}" destId="{D8B12E97-3A1D-46D9-A6F6-3BCDA1DF540E}" srcOrd="0" destOrd="0" presId="urn:microsoft.com/office/officeart/2005/8/layout/vList2"/>
    <dgm:cxn modelId="{63A3E158-6695-42B1-AC1E-FB424B63BB19}" type="presOf" srcId="{A4940074-1582-4572-9DCE-E19E772F83F2}" destId="{C2576378-0ACE-4449-8B23-7484003E3A7E}" srcOrd="0" destOrd="1" presId="urn:microsoft.com/office/officeart/2005/8/layout/vList2"/>
    <dgm:cxn modelId="{C4402693-BC6B-4926-B5A3-C7B059F2E339}" type="presOf" srcId="{8B1665EE-A448-4B69-9773-3B26B0B751CE}" destId="{0E9839C0-51C4-48E2-A08D-3B976E9A62CB}" srcOrd="0" destOrd="0" presId="urn:microsoft.com/office/officeart/2005/8/layout/vList2"/>
    <dgm:cxn modelId="{6E4B6AC9-77B0-408E-8407-7DB2F2049599}" srcId="{8B1665EE-A448-4B69-9773-3B26B0B751CE}" destId="{A4940074-1582-4572-9DCE-E19E772F83F2}" srcOrd="1" destOrd="0" parTransId="{C2EA9D7A-741D-4F7C-A42A-6A78BEE40166}" sibTransId="{275E1F82-15AF-4B75-876E-2724EF950491}"/>
    <dgm:cxn modelId="{8692DDFA-5927-485B-9CA9-D1595AF868CB}" srcId="{8B1665EE-A448-4B69-9773-3B26B0B751CE}" destId="{90C9AF50-3019-4C9E-959E-2BF26C29C169}" srcOrd="2" destOrd="0" parTransId="{163208DE-A172-4068-9B86-D341F3A618E1}" sibTransId="{40FBBE95-6531-464D-BE6A-7CC3F056BEA2}"/>
    <dgm:cxn modelId="{3F5C8A22-96B0-4B93-BC89-E352A7420913}" type="presParOf" srcId="{D8B12E97-3A1D-46D9-A6F6-3BCDA1DF540E}" destId="{0E9839C0-51C4-48E2-A08D-3B976E9A62CB}" srcOrd="0" destOrd="0" presId="urn:microsoft.com/office/officeart/2005/8/layout/vList2"/>
    <dgm:cxn modelId="{B641891B-DA0F-4894-BF56-0BE0298D681B}" type="presParOf" srcId="{D8B12E97-3A1D-46D9-A6F6-3BCDA1DF540E}" destId="{C2576378-0ACE-4449-8B23-7484003E3A7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ru-RU" sz="4000" b="1" dirty="0">
              <a:latin typeface="+mn-lt"/>
              <a:cs typeface="Times New Roman" panose="02020603050405020304" pitchFamily="18" charset="0"/>
            </a:rPr>
            <a:t>1. </a:t>
          </a:r>
          <a:r>
            <a:rPr lang="en-US" sz="4000" b="1" dirty="0">
              <a:latin typeface="+mn-lt"/>
              <a:cs typeface="Times New Roman" panose="02020603050405020304" pitchFamily="18" charset="0"/>
            </a:rPr>
            <a:t>Creation of train dataset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EE210173-9E18-4160-98C7-A9A1283305A2}" type="presOf" srcId="{9555B5A6-D6FC-4F1F-8E6C-03EABAA17478}" destId="{CBE36AFF-B443-4D9B-A23A-22A96399B9FB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3A5508B6-B111-47DC-AE3E-DD8A5D02C352}" type="presOf" srcId="{A2B87503-4DB0-4168-BD37-D988BD04DD94}" destId="{6D4A11FF-D50B-41CC-8089-972D788BC271}" srcOrd="0" destOrd="0" presId="urn:microsoft.com/office/officeart/2005/8/layout/target3"/>
    <dgm:cxn modelId="{5ABB31E3-F462-4143-AE10-F5E7D7550491}" type="presOf" srcId="{A2B87503-4DB0-4168-BD37-D988BD04DD94}" destId="{36930F6C-4A13-46AE-A9C8-0EBF687C8AAB}" srcOrd="1" destOrd="0" presId="urn:microsoft.com/office/officeart/2005/8/layout/target3"/>
    <dgm:cxn modelId="{9EF2E7E5-14B5-4392-BE97-8167E7F62558}" type="presParOf" srcId="{CBE36AFF-B443-4D9B-A23A-22A96399B9FB}" destId="{DF14B18C-CF98-4A92-BBCA-1FFDC8B3C780}" srcOrd="0" destOrd="0" presId="urn:microsoft.com/office/officeart/2005/8/layout/target3"/>
    <dgm:cxn modelId="{6CC2F100-AEE9-4F2B-B07B-B5965D50C098}" type="presParOf" srcId="{CBE36AFF-B443-4D9B-A23A-22A96399B9FB}" destId="{86D34842-DE2C-49CD-86CB-8EDDFA5755FB}" srcOrd="1" destOrd="0" presId="urn:microsoft.com/office/officeart/2005/8/layout/target3"/>
    <dgm:cxn modelId="{87E75CC4-2B15-419F-8784-2C1FA19160EE}" type="presParOf" srcId="{CBE36AFF-B443-4D9B-A23A-22A96399B9FB}" destId="{6D4A11FF-D50B-41CC-8089-972D788BC271}" srcOrd="2" destOrd="0" presId="urn:microsoft.com/office/officeart/2005/8/layout/target3"/>
    <dgm:cxn modelId="{2496FB86-3B7B-4A28-8B32-AE499EEBD098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ru-RU" sz="4000" b="1" dirty="0">
              <a:latin typeface="+mn-lt"/>
              <a:cs typeface="Times New Roman" panose="02020603050405020304" pitchFamily="18" charset="0"/>
            </a:rPr>
            <a:t>1. </a:t>
          </a:r>
          <a:r>
            <a:rPr lang="en-US" sz="4000" b="1" dirty="0">
              <a:latin typeface="+mn-lt"/>
              <a:cs typeface="Times New Roman" panose="02020603050405020304" pitchFamily="18" charset="0"/>
            </a:rPr>
            <a:t>Creation of train dataset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0B9E6107-F192-4B68-87F7-1D07C9F0A263}" type="presOf" srcId="{A2B87503-4DB0-4168-BD37-D988BD04DD94}" destId="{36930F6C-4A13-46AE-A9C8-0EBF687C8AAB}" srcOrd="1" destOrd="0" presId="urn:microsoft.com/office/officeart/2005/8/layout/target3"/>
    <dgm:cxn modelId="{26B2E442-3756-4A31-B89D-63074C99DB14}" type="presOf" srcId="{A2B87503-4DB0-4168-BD37-D988BD04DD94}" destId="{6D4A11FF-D50B-41CC-8089-972D788BC271}" srcOrd="0" destOrd="0" presId="urn:microsoft.com/office/officeart/2005/8/layout/target3"/>
    <dgm:cxn modelId="{7E4C0463-32BA-45B9-A8DC-FE1CE826F6A6}" type="presOf" srcId="{9555B5A6-D6FC-4F1F-8E6C-03EABAA17478}" destId="{CBE36AFF-B443-4D9B-A23A-22A96399B9FB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34BD3F5D-7F4F-4D39-BA54-C379A0D928D6}" type="presParOf" srcId="{CBE36AFF-B443-4D9B-A23A-22A96399B9FB}" destId="{DF14B18C-CF98-4A92-BBCA-1FFDC8B3C780}" srcOrd="0" destOrd="0" presId="urn:microsoft.com/office/officeart/2005/8/layout/target3"/>
    <dgm:cxn modelId="{20D145D9-ABF6-4356-A1C9-F293C775A3A2}" type="presParOf" srcId="{CBE36AFF-B443-4D9B-A23A-22A96399B9FB}" destId="{86D34842-DE2C-49CD-86CB-8EDDFA5755FB}" srcOrd="1" destOrd="0" presId="urn:microsoft.com/office/officeart/2005/8/layout/target3"/>
    <dgm:cxn modelId="{AC99DA34-B207-4BE0-A224-7848ADFAA598}" type="presParOf" srcId="{CBE36AFF-B443-4D9B-A23A-22A96399B9FB}" destId="{6D4A11FF-D50B-41CC-8089-972D788BC271}" srcOrd="2" destOrd="0" presId="urn:microsoft.com/office/officeart/2005/8/layout/target3"/>
    <dgm:cxn modelId="{6DD5DD35-8797-453F-A1D3-C5A0D9831B7D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814258-2A37-48BA-B6E9-23FFF3ABBFE6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DB19E8-2877-4DC7-9C0E-EAB1C355ECAE}">
      <dgm:prSet custT="1"/>
      <dgm:spPr>
        <a:noFill/>
        <a:ln>
          <a:noFill/>
        </a:ln>
      </dgm:spPr>
      <dgm:t>
        <a:bodyPr/>
        <a:lstStyle/>
        <a:p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5FB2D-8997-4904-9CAD-3B9E56402C3D}" type="parTrans" cxnId="{611EFA33-6847-47BC-982B-989A3316BAA9}">
      <dgm:prSet/>
      <dgm:spPr/>
      <dgm:t>
        <a:bodyPr/>
        <a:lstStyle/>
        <a:p>
          <a:endParaRPr lang="en-US"/>
        </a:p>
      </dgm:t>
    </dgm:pt>
    <dgm:pt modelId="{D951BB10-59C2-4A68-AB6C-A5FAC77876F2}" type="sibTrans" cxnId="{611EFA33-6847-47BC-982B-989A3316BAA9}">
      <dgm:prSet/>
      <dgm:spPr/>
      <dgm:t>
        <a:bodyPr/>
        <a:lstStyle/>
        <a:p>
          <a:endParaRPr lang="en-US"/>
        </a:p>
      </dgm:t>
    </dgm:pt>
    <dgm:pt modelId="{29A8DAE0-0DA3-4307-B162-7671649F924F}">
      <dgm:prSet/>
      <dgm:spPr/>
      <dgm:t>
        <a:bodyPr/>
        <a:lstStyle/>
        <a:p>
          <a:endParaRPr lang="en-US"/>
        </a:p>
      </dgm:t>
    </dgm:pt>
    <dgm:pt modelId="{58429131-8CB2-49FE-8D77-D618C50D55B1}" type="parTrans" cxnId="{BCE2D9FA-DBFD-4E07-8CC0-7E552BE5AC32}">
      <dgm:prSet/>
      <dgm:spPr/>
      <dgm:t>
        <a:bodyPr/>
        <a:lstStyle/>
        <a:p>
          <a:endParaRPr lang="en-US"/>
        </a:p>
      </dgm:t>
    </dgm:pt>
    <dgm:pt modelId="{D857AF39-F7A3-4FD0-B1E5-C884F38CB9D8}" type="sibTrans" cxnId="{BCE2D9FA-DBFD-4E07-8CC0-7E552BE5AC32}">
      <dgm:prSet/>
      <dgm:spPr/>
      <dgm:t>
        <a:bodyPr/>
        <a:lstStyle/>
        <a:p>
          <a:endParaRPr lang="en-US"/>
        </a:p>
      </dgm:t>
    </dgm:pt>
    <dgm:pt modelId="{94605EF7-BA19-4F5E-B2F3-18B98FA8997D}">
      <dgm:prSet/>
      <dgm:spPr/>
      <dgm:t>
        <a:bodyPr/>
        <a:lstStyle/>
        <a:p>
          <a:endParaRPr lang="en-US"/>
        </a:p>
      </dgm:t>
    </dgm:pt>
    <dgm:pt modelId="{FFEF3A32-3F9F-448A-BE03-569D32C18550}" type="parTrans" cxnId="{B98064F2-5659-4E79-B437-01442F379124}">
      <dgm:prSet/>
      <dgm:spPr/>
      <dgm:t>
        <a:bodyPr/>
        <a:lstStyle/>
        <a:p>
          <a:endParaRPr lang="en-US"/>
        </a:p>
      </dgm:t>
    </dgm:pt>
    <dgm:pt modelId="{7F1004CA-C520-47F2-8A51-07D09DAF832E}" type="sibTrans" cxnId="{B98064F2-5659-4E79-B437-01442F379124}">
      <dgm:prSet/>
      <dgm:spPr/>
      <dgm:t>
        <a:bodyPr/>
        <a:lstStyle/>
        <a:p>
          <a:endParaRPr lang="en-US"/>
        </a:p>
      </dgm:t>
    </dgm:pt>
    <dgm:pt modelId="{BF9F1D04-5E99-4594-B935-DD4D5C3B966E}">
      <dgm:prSet/>
      <dgm:spPr/>
      <dgm:t>
        <a:bodyPr/>
        <a:lstStyle/>
        <a:p>
          <a:endParaRPr lang="en-US"/>
        </a:p>
      </dgm:t>
    </dgm:pt>
    <dgm:pt modelId="{2B1D2B3C-0BD1-4569-81CB-8DAA4EC33FA2}" type="parTrans" cxnId="{247784D5-9ECB-4B32-9777-85DF5C8C5310}">
      <dgm:prSet/>
      <dgm:spPr/>
      <dgm:t>
        <a:bodyPr/>
        <a:lstStyle/>
        <a:p>
          <a:endParaRPr lang="en-US"/>
        </a:p>
      </dgm:t>
    </dgm:pt>
    <dgm:pt modelId="{12752C68-4D87-4508-A9F9-5FBD9B51CE1D}" type="sibTrans" cxnId="{247784D5-9ECB-4B32-9777-85DF5C8C5310}">
      <dgm:prSet/>
      <dgm:spPr/>
      <dgm:t>
        <a:bodyPr/>
        <a:lstStyle/>
        <a:p>
          <a:endParaRPr lang="en-US"/>
        </a:p>
      </dgm:t>
    </dgm:pt>
    <dgm:pt modelId="{F08496E9-7E02-4145-BEF5-0296194AA8B9}">
      <dgm:prSet/>
      <dgm:spPr/>
      <dgm:t>
        <a:bodyPr/>
        <a:lstStyle/>
        <a:p>
          <a:endParaRPr lang="en-US"/>
        </a:p>
      </dgm:t>
    </dgm:pt>
    <dgm:pt modelId="{A95B5EE8-0A47-4655-AD10-A232242D5456}" type="parTrans" cxnId="{F9DB50D2-97B4-434E-892A-589646124D1C}">
      <dgm:prSet/>
      <dgm:spPr/>
      <dgm:t>
        <a:bodyPr/>
        <a:lstStyle/>
        <a:p>
          <a:endParaRPr lang="en-US"/>
        </a:p>
      </dgm:t>
    </dgm:pt>
    <dgm:pt modelId="{68966402-5FC4-4504-B0FF-9302FC1989F1}" type="sibTrans" cxnId="{F9DB50D2-97B4-434E-892A-589646124D1C}">
      <dgm:prSet/>
      <dgm:spPr/>
      <dgm:t>
        <a:bodyPr/>
        <a:lstStyle/>
        <a:p>
          <a:endParaRPr lang="en-US"/>
        </a:p>
      </dgm:t>
    </dgm:pt>
    <dgm:pt modelId="{53C52E1A-3C3E-4857-B620-5BBB17BC6507}" type="pres">
      <dgm:prSet presAssocID="{95814258-2A37-48BA-B6E9-23FFF3ABBFE6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8240ED8-2F87-48D0-80A0-18D918110A66}" type="pres">
      <dgm:prSet presAssocID="{95814258-2A37-48BA-B6E9-23FFF3ABBFE6}" presName="matrix" presStyleCnt="0"/>
      <dgm:spPr/>
    </dgm:pt>
    <dgm:pt modelId="{0A9ECF93-03CE-4C06-A1D1-9A615E5E5FB8}" type="pres">
      <dgm:prSet presAssocID="{95814258-2A37-48BA-B6E9-23FFF3ABBFE6}" presName="tile1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0B326E-01D6-433E-858B-98B379B28308}" type="pres">
      <dgm:prSet presAssocID="{95814258-2A37-48BA-B6E9-23FFF3ABBFE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C1AFEC9-3DF8-4902-A2CF-7560E769E94A}" type="pres">
      <dgm:prSet presAssocID="{95814258-2A37-48BA-B6E9-23FFF3ABBFE6}" presName="tile2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4EC1708-398F-470E-A688-BD122D29A4DB}" type="pres">
      <dgm:prSet presAssocID="{95814258-2A37-48BA-B6E9-23FFF3ABBFE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61731CA-92A6-44B8-8D3B-D17D2B4A4233}" type="pres">
      <dgm:prSet presAssocID="{95814258-2A37-48BA-B6E9-23FFF3ABBFE6}" presName="tile3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F75C88C-7370-4923-9715-E84706F50A19}" type="pres">
      <dgm:prSet presAssocID="{95814258-2A37-48BA-B6E9-23FFF3ABBFE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AC337D8-CEA8-44E0-A635-F679B85AC1D8}" type="pres">
      <dgm:prSet presAssocID="{95814258-2A37-48BA-B6E9-23FFF3ABBFE6}" presName="tile4" presStyleLbl="node1" presStyleIdx="3" presStyleCnt="4" custLinFactNeighborX="4671" custLinFactNeighborY="139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51ED378-1B52-44D5-A8DF-D85E321C4ED0}" type="pres">
      <dgm:prSet presAssocID="{95814258-2A37-48BA-B6E9-23FFF3ABBFE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F4AD617-FE3F-4C86-91C1-E4C33127F91C}" type="pres">
      <dgm:prSet presAssocID="{95814258-2A37-48BA-B6E9-23FFF3ABBFE6}" presName="centerTile" presStyleLbl="fgShp" presStyleIdx="0" presStyleCnt="1" custScaleX="155683">
        <dgm:presLayoutVars>
          <dgm:chMax val="0"/>
          <dgm:chPref val="0"/>
        </dgm:presLayoutVars>
      </dgm:prSet>
      <dgm:spPr/>
    </dgm:pt>
  </dgm:ptLst>
  <dgm:cxnLst>
    <dgm:cxn modelId="{611EFA33-6847-47BC-982B-989A3316BAA9}" srcId="{95814258-2A37-48BA-B6E9-23FFF3ABBFE6}" destId="{9FDB19E8-2877-4DC7-9C0E-EAB1C355ECAE}" srcOrd="0" destOrd="0" parTransId="{49F5FB2D-8997-4904-9CAD-3B9E56402C3D}" sibTransId="{D951BB10-59C2-4A68-AB6C-A5FAC77876F2}"/>
    <dgm:cxn modelId="{72FAF779-CEA3-45FE-8721-78FC36C5F825}" type="presOf" srcId="{95814258-2A37-48BA-B6E9-23FFF3ABBFE6}" destId="{53C52E1A-3C3E-4857-B620-5BBB17BC6507}" srcOrd="0" destOrd="0" presId="urn:microsoft.com/office/officeart/2005/8/layout/matrix1"/>
    <dgm:cxn modelId="{769ADE8E-135B-4F62-8759-C840011971B7}" type="presOf" srcId="{9FDB19E8-2877-4DC7-9C0E-EAB1C355ECAE}" destId="{7F4AD617-FE3F-4C86-91C1-E4C33127F91C}" srcOrd="0" destOrd="0" presId="urn:microsoft.com/office/officeart/2005/8/layout/matrix1"/>
    <dgm:cxn modelId="{F9DB50D2-97B4-434E-892A-589646124D1C}" srcId="{95814258-2A37-48BA-B6E9-23FFF3ABBFE6}" destId="{F08496E9-7E02-4145-BEF5-0296194AA8B9}" srcOrd="4" destOrd="0" parTransId="{A95B5EE8-0A47-4655-AD10-A232242D5456}" sibTransId="{68966402-5FC4-4504-B0FF-9302FC1989F1}"/>
    <dgm:cxn modelId="{247784D5-9ECB-4B32-9777-85DF5C8C5310}" srcId="{95814258-2A37-48BA-B6E9-23FFF3ABBFE6}" destId="{BF9F1D04-5E99-4594-B935-DD4D5C3B966E}" srcOrd="3" destOrd="0" parTransId="{2B1D2B3C-0BD1-4569-81CB-8DAA4EC33FA2}" sibTransId="{12752C68-4D87-4508-A9F9-5FBD9B51CE1D}"/>
    <dgm:cxn modelId="{B98064F2-5659-4E79-B437-01442F379124}" srcId="{95814258-2A37-48BA-B6E9-23FFF3ABBFE6}" destId="{94605EF7-BA19-4F5E-B2F3-18B98FA8997D}" srcOrd="2" destOrd="0" parTransId="{FFEF3A32-3F9F-448A-BE03-569D32C18550}" sibTransId="{7F1004CA-C520-47F2-8A51-07D09DAF832E}"/>
    <dgm:cxn modelId="{BCE2D9FA-DBFD-4E07-8CC0-7E552BE5AC32}" srcId="{95814258-2A37-48BA-B6E9-23FFF3ABBFE6}" destId="{29A8DAE0-0DA3-4307-B162-7671649F924F}" srcOrd="1" destOrd="0" parTransId="{58429131-8CB2-49FE-8D77-D618C50D55B1}" sibTransId="{D857AF39-F7A3-4FD0-B1E5-C884F38CB9D8}"/>
    <dgm:cxn modelId="{3A3A881A-2B6F-4A58-92A2-9281B2F25AFC}" type="presParOf" srcId="{53C52E1A-3C3E-4857-B620-5BBB17BC6507}" destId="{C8240ED8-2F87-48D0-80A0-18D918110A66}" srcOrd="0" destOrd="0" presId="urn:microsoft.com/office/officeart/2005/8/layout/matrix1"/>
    <dgm:cxn modelId="{441BDADC-B9DB-487A-9C12-B8FA0231933B}" type="presParOf" srcId="{C8240ED8-2F87-48D0-80A0-18D918110A66}" destId="{0A9ECF93-03CE-4C06-A1D1-9A615E5E5FB8}" srcOrd="0" destOrd="0" presId="urn:microsoft.com/office/officeart/2005/8/layout/matrix1"/>
    <dgm:cxn modelId="{5AFF0890-BEC7-4F3D-A0DA-CD677C3E7858}" type="presParOf" srcId="{C8240ED8-2F87-48D0-80A0-18D918110A66}" destId="{DC0B326E-01D6-433E-858B-98B379B28308}" srcOrd="1" destOrd="0" presId="urn:microsoft.com/office/officeart/2005/8/layout/matrix1"/>
    <dgm:cxn modelId="{21EE4A88-EFF6-44DB-9395-1C0612DE8571}" type="presParOf" srcId="{C8240ED8-2F87-48D0-80A0-18D918110A66}" destId="{6C1AFEC9-3DF8-4902-A2CF-7560E769E94A}" srcOrd="2" destOrd="0" presId="urn:microsoft.com/office/officeart/2005/8/layout/matrix1"/>
    <dgm:cxn modelId="{57F2B622-1558-4B5B-889F-F30E66A5E17C}" type="presParOf" srcId="{C8240ED8-2F87-48D0-80A0-18D918110A66}" destId="{74EC1708-398F-470E-A688-BD122D29A4DB}" srcOrd="3" destOrd="0" presId="urn:microsoft.com/office/officeart/2005/8/layout/matrix1"/>
    <dgm:cxn modelId="{F6CF65BE-F84B-497D-B766-C50B6E80764D}" type="presParOf" srcId="{C8240ED8-2F87-48D0-80A0-18D918110A66}" destId="{A61731CA-92A6-44B8-8D3B-D17D2B4A4233}" srcOrd="4" destOrd="0" presId="urn:microsoft.com/office/officeart/2005/8/layout/matrix1"/>
    <dgm:cxn modelId="{F0AD4E80-BC1E-4191-96E3-9299F766A48E}" type="presParOf" srcId="{C8240ED8-2F87-48D0-80A0-18D918110A66}" destId="{EF75C88C-7370-4923-9715-E84706F50A19}" srcOrd="5" destOrd="0" presId="urn:microsoft.com/office/officeart/2005/8/layout/matrix1"/>
    <dgm:cxn modelId="{A6624777-9761-451E-981F-7E93F149F579}" type="presParOf" srcId="{C8240ED8-2F87-48D0-80A0-18D918110A66}" destId="{EAC337D8-CEA8-44E0-A635-F679B85AC1D8}" srcOrd="6" destOrd="0" presId="urn:microsoft.com/office/officeart/2005/8/layout/matrix1"/>
    <dgm:cxn modelId="{FE80F6D9-F16C-45E7-90DE-E2FCFDF708AF}" type="presParOf" srcId="{C8240ED8-2F87-48D0-80A0-18D918110A66}" destId="{551ED378-1B52-44D5-A8DF-D85E321C4ED0}" srcOrd="7" destOrd="0" presId="urn:microsoft.com/office/officeart/2005/8/layout/matrix1"/>
    <dgm:cxn modelId="{555DB16F-FAB4-4FC0-AFCF-9D5A5FB3F7DF}" type="presParOf" srcId="{53C52E1A-3C3E-4857-B620-5BBB17BC6507}" destId="{7F4AD617-FE3F-4C86-91C1-E4C33127F91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ru-RU" sz="4000" b="1" dirty="0">
              <a:latin typeface="+mn-lt"/>
              <a:cs typeface="Times New Roman" panose="02020603050405020304" pitchFamily="18" charset="0"/>
            </a:rPr>
            <a:t>2. </a:t>
          </a:r>
          <a:r>
            <a:rPr lang="en-US" sz="4000" b="1" dirty="0">
              <a:latin typeface="+mn-lt"/>
              <a:cs typeface="Times New Roman" panose="02020603050405020304" pitchFamily="18" charset="0"/>
            </a:rPr>
            <a:t>Classification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030BFC15-6A31-467C-913D-9D7052B16BDC}" type="presOf" srcId="{A2B87503-4DB0-4168-BD37-D988BD04DD94}" destId="{6D4A11FF-D50B-41CC-8089-972D788BC271}" srcOrd="0" destOrd="0" presId="urn:microsoft.com/office/officeart/2005/8/layout/target3"/>
    <dgm:cxn modelId="{9D37394D-C3FD-43CD-8706-A005E407CBC0}" type="presOf" srcId="{A2B87503-4DB0-4168-BD37-D988BD04DD94}" destId="{36930F6C-4A13-46AE-A9C8-0EBF687C8AAB}" srcOrd="1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05EDC388-D76C-4A36-8811-762ADEA3832D}" type="presOf" srcId="{9555B5A6-D6FC-4F1F-8E6C-03EABAA17478}" destId="{CBE36AFF-B443-4D9B-A23A-22A96399B9FB}" srcOrd="0" destOrd="0" presId="urn:microsoft.com/office/officeart/2005/8/layout/target3"/>
    <dgm:cxn modelId="{FD15676A-C35A-4EEB-AA1E-95C358511F44}" type="presParOf" srcId="{CBE36AFF-B443-4D9B-A23A-22A96399B9FB}" destId="{DF14B18C-CF98-4A92-BBCA-1FFDC8B3C780}" srcOrd="0" destOrd="0" presId="urn:microsoft.com/office/officeart/2005/8/layout/target3"/>
    <dgm:cxn modelId="{05B46C65-0966-4811-9D9D-833C3EF33CFD}" type="presParOf" srcId="{CBE36AFF-B443-4D9B-A23A-22A96399B9FB}" destId="{86D34842-DE2C-49CD-86CB-8EDDFA5755FB}" srcOrd="1" destOrd="0" presId="urn:microsoft.com/office/officeart/2005/8/layout/target3"/>
    <dgm:cxn modelId="{3BA4482B-9391-4CA8-82AB-13CCDA1E1A67}" type="presParOf" srcId="{CBE36AFF-B443-4D9B-A23A-22A96399B9FB}" destId="{6D4A11FF-D50B-41CC-8089-972D788BC271}" srcOrd="2" destOrd="0" presId="urn:microsoft.com/office/officeart/2005/8/layout/target3"/>
    <dgm:cxn modelId="{D6F03B34-BF19-4797-B339-CF76B9ABF757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ru-RU" sz="4000" b="1" i="0" dirty="0">
              <a:latin typeface="+mn-lt"/>
              <a:cs typeface="Times New Roman" panose="02020603050405020304" pitchFamily="18" charset="0"/>
            </a:rPr>
            <a:t>3. </a:t>
          </a:r>
          <a:r>
            <a:rPr lang="en-US" sz="4000" b="1" i="0" dirty="0">
              <a:latin typeface="+mn-lt"/>
              <a:cs typeface="Times New Roman" panose="02020603050405020304" pitchFamily="18" charset="0"/>
            </a:rPr>
            <a:t>Local damage detection using spectral bands</a:t>
          </a:r>
          <a:r>
            <a:rPr lang="ru-RU" sz="4000" b="1" i="0" dirty="0">
              <a:latin typeface="+mn-lt"/>
              <a:cs typeface="Times New Roman" panose="02020603050405020304" pitchFamily="18" charset="0"/>
            </a:rPr>
            <a:t> </a:t>
          </a:r>
          <a:endParaRPr lang="en-US" sz="4000" i="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-342" custLinFactNeighborY="-9293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ED8FD4D6-B7B6-47FB-BF23-ACF5E0D93B29}" type="presOf" srcId="{A2B87503-4DB0-4168-BD37-D988BD04DD94}" destId="{36930F6C-4A13-46AE-A9C8-0EBF687C8AAB}" srcOrd="1" destOrd="0" presId="urn:microsoft.com/office/officeart/2005/8/layout/target3"/>
    <dgm:cxn modelId="{05B773E5-22C0-4A34-86EB-D704C9104131}" type="presOf" srcId="{9555B5A6-D6FC-4F1F-8E6C-03EABAA17478}" destId="{CBE36AFF-B443-4D9B-A23A-22A96399B9FB}" srcOrd="0" destOrd="0" presId="urn:microsoft.com/office/officeart/2005/8/layout/target3"/>
    <dgm:cxn modelId="{66D87DF4-CB16-4D61-B1B5-9724C0525E55}" type="presOf" srcId="{A2B87503-4DB0-4168-BD37-D988BD04DD94}" destId="{6D4A11FF-D50B-41CC-8089-972D788BC271}" srcOrd="0" destOrd="0" presId="urn:microsoft.com/office/officeart/2005/8/layout/target3"/>
    <dgm:cxn modelId="{C6814C14-D95E-49A6-B644-A8B00F6134D9}" type="presParOf" srcId="{CBE36AFF-B443-4D9B-A23A-22A96399B9FB}" destId="{DF14B18C-CF98-4A92-BBCA-1FFDC8B3C780}" srcOrd="0" destOrd="0" presId="urn:microsoft.com/office/officeart/2005/8/layout/target3"/>
    <dgm:cxn modelId="{EAD7089F-77DB-4D8F-8BC0-D5BECE3E092E}" type="presParOf" srcId="{CBE36AFF-B443-4D9B-A23A-22A96399B9FB}" destId="{86D34842-DE2C-49CD-86CB-8EDDFA5755FB}" srcOrd="1" destOrd="0" presId="urn:microsoft.com/office/officeart/2005/8/layout/target3"/>
    <dgm:cxn modelId="{7EAC0074-39B9-4331-974A-4046B1BA98BA}" type="presParOf" srcId="{CBE36AFF-B443-4D9B-A23A-22A96399B9FB}" destId="{6D4A11FF-D50B-41CC-8089-972D788BC271}" srcOrd="2" destOrd="0" presId="urn:microsoft.com/office/officeart/2005/8/layout/target3"/>
    <dgm:cxn modelId="{62BA2FB5-0213-4C88-8144-8C7012942AEE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ru-RU" sz="4000" b="1" i="0" dirty="0">
              <a:latin typeface="+mn-lt"/>
              <a:cs typeface="Times New Roman" panose="02020603050405020304" pitchFamily="18" charset="0"/>
            </a:rPr>
            <a:t>3. </a:t>
          </a:r>
          <a:r>
            <a:rPr lang="en-US" sz="3800" b="1" i="0" dirty="0">
              <a:latin typeface="+mn-lt"/>
              <a:cs typeface="Times New Roman" panose="02020603050405020304" pitchFamily="18" charset="0"/>
            </a:rPr>
            <a:t>Local damage detection using vegetation indices</a:t>
          </a:r>
          <a:endParaRPr lang="en-US" sz="3800" i="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-342" custLinFactNeighborY="-9293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6433B516-2575-450E-8D8C-C78879ACCF27}" type="presOf" srcId="{9555B5A6-D6FC-4F1F-8E6C-03EABAA17478}" destId="{CBE36AFF-B443-4D9B-A23A-22A96399B9FB}" srcOrd="0" destOrd="0" presId="urn:microsoft.com/office/officeart/2005/8/layout/target3"/>
    <dgm:cxn modelId="{24E83D5F-00A5-4BBF-A18A-672A0F8C495A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B5242BF7-F64F-40A9-9C80-9D2C8C6D79EA}" type="presOf" srcId="{A2B87503-4DB0-4168-BD37-D988BD04DD94}" destId="{36930F6C-4A13-46AE-A9C8-0EBF687C8AAB}" srcOrd="1" destOrd="0" presId="urn:microsoft.com/office/officeart/2005/8/layout/target3"/>
    <dgm:cxn modelId="{45C46400-F98F-40C7-8C35-4259D5718941}" type="presParOf" srcId="{CBE36AFF-B443-4D9B-A23A-22A96399B9FB}" destId="{DF14B18C-CF98-4A92-BBCA-1FFDC8B3C780}" srcOrd="0" destOrd="0" presId="urn:microsoft.com/office/officeart/2005/8/layout/target3"/>
    <dgm:cxn modelId="{BCF8BBA0-3537-4A4C-A46E-A23E1A9E95FB}" type="presParOf" srcId="{CBE36AFF-B443-4D9B-A23A-22A96399B9FB}" destId="{86D34842-DE2C-49CD-86CB-8EDDFA5755FB}" srcOrd="1" destOrd="0" presId="urn:microsoft.com/office/officeart/2005/8/layout/target3"/>
    <dgm:cxn modelId="{D58D1A5E-B242-4BF4-9FD6-D6B95F7D6418}" type="presParOf" srcId="{CBE36AFF-B443-4D9B-A23A-22A96399B9FB}" destId="{6D4A11FF-D50B-41CC-8089-972D788BC271}" srcOrd="2" destOrd="0" presId="urn:microsoft.com/office/officeart/2005/8/layout/target3"/>
    <dgm:cxn modelId="{A7159D72-5B3D-423E-A974-5EB2ED4777B6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ru-RU" sz="4000" b="1" i="0" dirty="0">
              <a:latin typeface="+mn-lt"/>
              <a:cs typeface="Times New Roman" panose="02020603050405020304" pitchFamily="18" charset="0"/>
            </a:rPr>
            <a:t>3. </a:t>
          </a:r>
          <a:r>
            <a:rPr lang="en-US" sz="3800" b="1" i="0" dirty="0">
              <a:latin typeface="+mn-lt"/>
              <a:cs typeface="Times New Roman" panose="02020603050405020304" pitchFamily="18" charset="0"/>
            </a:rPr>
            <a:t>Local damage detection using combination of spectral bands and vegetation indices</a:t>
          </a:r>
          <a:endParaRPr lang="en-US" sz="3800" i="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-342" custLinFactNeighborY="-9293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2F2C845B-A13B-4B25-BCAA-BA378FD2BEB8}" type="presOf" srcId="{9555B5A6-D6FC-4F1F-8E6C-03EABAA17478}" destId="{CBE36AFF-B443-4D9B-A23A-22A96399B9FB}" srcOrd="0" destOrd="0" presId="urn:microsoft.com/office/officeart/2005/8/layout/target3"/>
    <dgm:cxn modelId="{254D0A48-3480-4F5C-A529-645123F28141}" type="presOf" srcId="{A2B87503-4DB0-4168-BD37-D988BD04DD94}" destId="{36930F6C-4A13-46AE-A9C8-0EBF687C8AAB}" srcOrd="1" destOrd="0" presId="urn:microsoft.com/office/officeart/2005/8/layout/target3"/>
    <dgm:cxn modelId="{3E043176-AEF6-434A-A61A-72D2D00E3CC4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9073CEB5-0787-401F-BD0F-F2DCEF53E236}" type="presParOf" srcId="{CBE36AFF-B443-4D9B-A23A-22A96399B9FB}" destId="{DF14B18C-CF98-4A92-BBCA-1FFDC8B3C780}" srcOrd="0" destOrd="0" presId="urn:microsoft.com/office/officeart/2005/8/layout/target3"/>
    <dgm:cxn modelId="{9C1264C5-9370-4DF8-A54D-2431F3105957}" type="presParOf" srcId="{CBE36AFF-B443-4D9B-A23A-22A96399B9FB}" destId="{86D34842-DE2C-49CD-86CB-8EDDFA5755FB}" srcOrd="1" destOrd="0" presId="urn:microsoft.com/office/officeart/2005/8/layout/target3"/>
    <dgm:cxn modelId="{86EDBC1C-75A7-4340-B908-B3701A4107CF}" type="presParOf" srcId="{CBE36AFF-B443-4D9B-A23A-22A96399B9FB}" destId="{6D4A11FF-D50B-41CC-8089-972D788BC271}" srcOrd="2" destOrd="0" presId="urn:microsoft.com/office/officeart/2005/8/layout/target3"/>
    <dgm:cxn modelId="{E5B4A2D5-A9A0-44AC-B773-38A48B549F7C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i="0" dirty="0">
              <a:latin typeface="+mn-lt"/>
              <a:cs typeface="Times New Roman" panose="02020603050405020304" pitchFamily="18" charset="0"/>
            </a:rPr>
            <a:t>Results</a:t>
          </a: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-342" custLinFactNeighborY="-9293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37DE4D54-ABA1-485A-BE60-9B7CE89211D7}" type="presOf" srcId="{9555B5A6-D6FC-4F1F-8E6C-03EABAA17478}" destId="{CBE36AFF-B443-4D9B-A23A-22A96399B9FB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501D6197-1034-46CE-ACD9-94E51AF2FC7B}" type="presOf" srcId="{A2B87503-4DB0-4168-BD37-D988BD04DD94}" destId="{36930F6C-4A13-46AE-A9C8-0EBF687C8AAB}" srcOrd="1" destOrd="0" presId="urn:microsoft.com/office/officeart/2005/8/layout/target3"/>
    <dgm:cxn modelId="{C56FC8BD-91A9-49C3-81B9-36E5C6A7EBFE}" type="presOf" srcId="{A2B87503-4DB0-4168-BD37-D988BD04DD94}" destId="{6D4A11FF-D50B-41CC-8089-972D788BC271}" srcOrd="0" destOrd="0" presId="urn:microsoft.com/office/officeart/2005/8/layout/target3"/>
    <dgm:cxn modelId="{7F21D040-BAF1-4644-8834-4FA75AD8658F}" type="presParOf" srcId="{CBE36AFF-B443-4D9B-A23A-22A96399B9FB}" destId="{DF14B18C-CF98-4A92-BBCA-1FFDC8B3C780}" srcOrd="0" destOrd="0" presId="urn:microsoft.com/office/officeart/2005/8/layout/target3"/>
    <dgm:cxn modelId="{5CAC5805-59E2-421D-952C-517F4802EEA3}" type="presParOf" srcId="{CBE36AFF-B443-4D9B-A23A-22A96399B9FB}" destId="{86D34842-DE2C-49CD-86CB-8EDDFA5755FB}" srcOrd="1" destOrd="0" presId="urn:microsoft.com/office/officeart/2005/8/layout/target3"/>
    <dgm:cxn modelId="{99E96606-9652-4185-9CFF-C185B1353B76}" type="presParOf" srcId="{CBE36AFF-B443-4D9B-A23A-22A96399B9FB}" destId="{6D4A11FF-D50B-41CC-8089-972D788BC271}" srcOrd="2" destOrd="0" presId="urn:microsoft.com/office/officeart/2005/8/layout/target3"/>
    <dgm:cxn modelId="{169E3008-891D-417B-A80E-89C2AD6F73D0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i="0" dirty="0">
              <a:latin typeface="+mn-lt"/>
              <a:cs typeface="Times New Roman" panose="02020603050405020304" pitchFamily="18" charset="0"/>
            </a:rPr>
            <a:t>Results</a:t>
          </a: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-342" custLinFactNeighborY="-9293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AE3F0B2D-3B0A-4524-A9DB-B8AABA931D51}" type="presOf" srcId="{9555B5A6-D6FC-4F1F-8E6C-03EABAA17478}" destId="{CBE36AFF-B443-4D9B-A23A-22A96399B9FB}" srcOrd="0" destOrd="0" presId="urn:microsoft.com/office/officeart/2005/8/layout/target3"/>
    <dgm:cxn modelId="{172BA471-87D4-4E4F-B268-C47A3B5AA5DC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A83303E1-4F9D-4780-89D4-1D1DD470FC8D}" type="presOf" srcId="{A2B87503-4DB0-4168-BD37-D988BD04DD94}" destId="{36930F6C-4A13-46AE-A9C8-0EBF687C8AAB}" srcOrd="1" destOrd="0" presId="urn:microsoft.com/office/officeart/2005/8/layout/target3"/>
    <dgm:cxn modelId="{84C80B00-1C4A-4208-8C25-B64F76C3CDD7}" type="presParOf" srcId="{CBE36AFF-B443-4D9B-A23A-22A96399B9FB}" destId="{DF14B18C-CF98-4A92-BBCA-1FFDC8B3C780}" srcOrd="0" destOrd="0" presId="urn:microsoft.com/office/officeart/2005/8/layout/target3"/>
    <dgm:cxn modelId="{111DE24C-EC30-4760-930E-7117C7368CA6}" type="presParOf" srcId="{CBE36AFF-B443-4D9B-A23A-22A96399B9FB}" destId="{86D34842-DE2C-49CD-86CB-8EDDFA5755FB}" srcOrd="1" destOrd="0" presId="urn:microsoft.com/office/officeart/2005/8/layout/target3"/>
    <dgm:cxn modelId="{777A01BF-BB7C-49E8-A0BB-562A2C0A05A5}" type="presParOf" srcId="{CBE36AFF-B443-4D9B-A23A-22A96399B9FB}" destId="{6D4A11FF-D50B-41CC-8089-972D788BC271}" srcOrd="2" destOrd="0" presId="urn:microsoft.com/office/officeart/2005/8/layout/target3"/>
    <dgm:cxn modelId="{D77140C3-777B-4ECA-9937-8A935DE1022C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i="0" dirty="0">
              <a:latin typeface="+mn-lt"/>
              <a:cs typeface="Times New Roman" panose="02020603050405020304" pitchFamily="18" charset="0"/>
            </a:rPr>
            <a:t>Google Earth Engine App to monitor damages</a:t>
          </a: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-342" custLinFactNeighborY="-9293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6A39300C-A34F-460F-BD1E-125ED8E2CD34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468C93B8-05B2-44D4-8CFD-8A6E084FA2D4}" type="presOf" srcId="{9555B5A6-D6FC-4F1F-8E6C-03EABAA17478}" destId="{CBE36AFF-B443-4D9B-A23A-22A96399B9FB}" srcOrd="0" destOrd="0" presId="urn:microsoft.com/office/officeart/2005/8/layout/target3"/>
    <dgm:cxn modelId="{C235C8F3-73A8-43F3-B66A-49E74F477983}" type="presOf" srcId="{A2B87503-4DB0-4168-BD37-D988BD04DD94}" destId="{36930F6C-4A13-46AE-A9C8-0EBF687C8AAB}" srcOrd="1" destOrd="0" presId="urn:microsoft.com/office/officeart/2005/8/layout/target3"/>
    <dgm:cxn modelId="{D318918F-1FBA-4D2C-A62E-0FE902F5C281}" type="presParOf" srcId="{CBE36AFF-B443-4D9B-A23A-22A96399B9FB}" destId="{DF14B18C-CF98-4A92-BBCA-1FFDC8B3C780}" srcOrd="0" destOrd="0" presId="urn:microsoft.com/office/officeart/2005/8/layout/target3"/>
    <dgm:cxn modelId="{3143973B-12B5-4FF2-BBCF-042FE1455981}" type="presParOf" srcId="{CBE36AFF-B443-4D9B-A23A-22A96399B9FB}" destId="{86D34842-DE2C-49CD-86CB-8EDDFA5755FB}" srcOrd="1" destOrd="0" presId="urn:microsoft.com/office/officeart/2005/8/layout/target3"/>
    <dgm:cxn modelId="{50965DA0-6229-470C-A9E9-9FC1CD015568}" type="presParOf" srcId="{CBE36AFF-B443-4D9B-A23A-22A96399B9FB}" destId="{6D4A11FF-D50B-41CC-8089-972D788BC271}" srcOrd="2" destOrd="0" presId="urn:microsoft.com/office/officeart/2005/8/layout/target3"/>
    <dgm:cxn modelId="{0CAD742B-54AD-4E1F-8A7B-8D35A30AC584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303AD74-BA47-4FF2-839B-2DD53A258F4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AAC50763-49BA-4ED4-B6FF-E1DDE2977B39}">
      <dgm:prSet/>
      <dgm:spPr/>
      <dgm:t>
        <a:bodyPr/>
        <a:lstStyle/>
        <a:p>
          <a:pPr rtl="0"/>
          <a:r>
            <a:rPr lang="en-US" b="1" dirty="0" err="1"/>
            <a:t>WarScan</a:t>
          </a:r>
          <a:r>
            <a:rPr lang="en-US" b="1" dirty="0"/>
            <a:t> App:</a:t>
          </a:r>
          <a:r>
            <a:rPr lang="en-US" dirty="0"/>
            <a:t> </a:t>
          </a:r>
        </a:p>
      </dgm:t>
    </dgm:pt>
    <dgm:pt modelId="{EEA1C0D8-B291-4F59-A1B8-857D8B14DA5A}" type="parTrans" cxnId="{AA6381F2-0419-4CD8-87DD-26B56D4FD639}">
      <dgm:prSet/>
      <dgm:spPr/>
      <dgm:t>
        <a:bodyPr/>
        <a:lstStyle/>
        <a:p>
          <a:endParaRPr lang="en-US"/>
        </a:p>
      </dgm:t>
    </dgm:pt>
    <dgm:pt modelId="{B871141F-41A4-4CF0-9E5F-4FF6400D9DC0}" type="sibTrans" cxnId="{AA6381F2-0419-4CD8-87DD-26B56D4FD639}">
      <dgm:prSet/>
      <dgm:spPr/>
      <dgm:t>
        <a:bodyPr/>
        <a:lstStyle/>
        <a:p>
          <a:endParaRPr lang="en-US"/>
        </a:p>
      </dgm:t>
    </dgm:pt>
    <dgm:pt modelId="{6A45CBF4-6D7A-4616-B14E-585C390D7977}">
      <dgm:prSet/>
      <dgm:spPr/>
      <dgm:t>
        <a:bodyPr/>
        <a:lstStyle/>
        <a:p>
          <a:pPr rtl="0"/>
          <a:r>
            <a:rPr lang="en-US"/>
            <a:t>Map of damaged fields</a:t>
          </a:r>
        </a:p>
      </dgm:t>
    </dgm:pt>
    <dgm:pt modelId="{2F943C23-BFCA-474D-BFC0-F3DE5D2E4FC7}" type="parTrans" cxnId="{6FA700D2-0A37-4DA1-B8A6-F5AD52B7E400}">
      <dgm:prSet/>
      <dgm:spPr/>
      <dgm:t>
        <a:bodyPr/>
        <a:lstStyle/>
        <a:p>
          <a:endParaRPr lang="en-US"/>
        </a:p>
      </dgm:t>
    </dgm:pt>
    <dgm:pt modelId="{55AA06A1-6058-4537-BF5A-4DDBD8DFD2E5}" type="sibTrans" cxnId="{6FA700D2-0A37-4DA1-B8A6-F5AD52B7E400}">
      <dgm:prSet/>
      <dgm:spPr/>
      <dgm:t>
        <a:bodyPr/>
        <a:lstStyle/>
        <a:p>
          <a:endParaRPr lang="en-US"/>
        </a:p>
      </dgm:t>
    </dgm:pt>
    <dgm:pt modelId="{1772625B-2758-4BA2-B8B0-AE52AD1C6E7C}">
      <dgm:prSet/>
      <dgm:spPr/>
      <dgm:t>
        <a:bodyPr/>
        <a:lstStyle/>
        <a:p>
          <a:pPr rtl="0"/>
          <a:r>
            <a:rPr lang="en-US"/>
            <a:t>Map of local damages</a:t>
          </a:r>
        </a:p>
      </dgm:t>
    </dgm:pt>
    <dgm:pt modelId="{06E7B13A-3ED6-4C70-95B4-EE5C562F3D58}" type="parTrans" cxnId="{8034BD41-3CA9-4C2E-9CC9-E4D7F5152441}">
      <dgm:prSet/>
      <dgm:spPr/>
      <dgm:t>
        <a:bodyPr/>
        <a:lstStyle/>
        <a:p>
          <a:endParaRPr lang="en-US"/>
        </a:p>
      </dgm:t>
    </dgm:pt>
    <dgm:pt modelId="{5E214E6B-A7A5-4D39-99BD-AA3D7390698B}" type="sibTrans" cxnId="{8034BD41-3CA9-4C2E-9CC9-E4D7F5152441}">
      <dgm:prSet/>
      <dgm:spPr/>
      <dgm:t>
        <a:bodyPr/>
        <a:lstStyle/>
        <a:p>
          <a:endParaRPr lang="en-US"/>
        </a:p>
      </dgm:t>
    </dgm:pt>
    <dgm:pt modelId="{09DAE58B-8C4B-4DFA-B4FC-6EB7BC1321D5}">
      <dgm:prSet/>
      <dgm:spPr/>
      <dgm:t>
        <a:bodyPr/>
        <a:lstStyle/>
        <a:p>
          <a:pPr rtl="0"/>
          <a:r>
            <a:rPr lang="en-US" dirty="0"/>
            <a:t>Vector data: damaged areas and damage details</a:t>
          </a:r>
        </a:p>
      </dgm:t>
    </dgm:pt>
    <dgm:pt modelId="{11C5FF5F-4E36-4E23-92C7-9E6B15119B73}" type="parTrans" cxnId="{A3C2E76C-C858-464B-9CA4-DDE196B3AA72}">
      <dgm:prSet/>
      <dgm:spPr/>
      <dgm:t>
        <a:bodyPr/>
        <a:lstStyle/>
        <a:p>
          <a:endParaRPr lang="en-US"/>
        </a:p>
      </dgm:t>
    </dgm:pt>
    <dgm:pt modelId="{E93E7A9A-65E5-4217-9971-95D05C4CD1F2}" type="sibTrans" cxnId="{A3C2E76C-C858-464B-9CA4-DDE196B3AA72}">
      <dgm:prSet/>
      <dgm:spPr/>
      <dgm:t>
        <a:bodyPr/>
        <a:lstStyle/>
        <a:p>
          <a:endParaRPr lang="en-US"/>
        </a:p>
      </dgm:t>
    </dgm:pt>
    <dgm:pt modelId="{23FAFDC8-1224-470C-86A5-BB03E90B5A63}" type="pres">
      <dgm:prSet presAssocID="{7303AD74-BA47-4FF2-839B-2DD53A258F48}" presName="linear" presStyleCnt="0">
        <dgm:presLayoutVars>
          <dgm:animLvl val="lvl"/>
          <dgm:resizeHandles val="exact"/>
        </dgm:presLayoutVars>
      </dgm:prSet>
      <dgm:spPr/>
    </dgm:pt>
    <dgm:pt modelId="{C136C71B-6404-4C66-9038-EA017304D9E5}" type="pres">
      <dgm:prSet presAssocID="{AAC50763-49BA-4ED4-B6FF-E1DDE2977B3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49D49D2-D987-4BC6-B125-89B664E793AA}" type="pres">
      <dgm:prSet presAssocID="{AAC50763-49BA-4ED4-B6FF-E1DDE2977B3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A83D006-0811-445E-9521-1DE27609A9D8}" type="presOf" srcId="{6A45CBF4-6D7A-4616-B14E-585C390D7977}" destId="{749D49D2-D987-4BC6-B125-89B664E793AA}" srcOrd="0" destOrd="0" presId="urn:microsoft.com/office/officeart/2005/8/layout/vList2"/>
    <dgm:cxn modelId="{D1C50420-C593-42E8-B97B-2F2503BEEB76}" type="presOf" srcId="{AAC50763-49BA-4ED4-B6FF-E1DDE2977B39}" destId="{C136C71B-6404-4C66-9038-EA017304D9E5}" srcOrd="0" destOrd="0" presId="urn:microsoft.com/office/officeart/2005/8/layout/vList2"/>
    <dgm:cxn modelId="{8034BD41-3CA9-4C2E-9CC9-E4D7F5152441}" srcId="{AAC50763-49BA-4ED4-B6FF-E1DDE2977B39}" destId="{1772625B-2758-4BA2-B8B0-AE52AD1C6E7C}" srcOrd="1" destOrd="0" parTransId="{06E7B13A-3ED6-4C70-95B4-EE5C562F3D58}" sibTransId="{5E214E6B-A7A5-4D39-99BD-AA3D7390698B}"/>
    <dgm:cxn modelId="{A3C2E76C-C858-464B-9CA4-DDE196B3AA72}" srcId="{AAC50763-49BA-4ED4-B6FF-E1DDE2977B39}" destId="{09DAE58B-8C4B-4DFA-B4FC-6EB7BC1321D5}" srcOrd="2" destOrd="0" parTransId="{11C5FF5F-4E36-4E23-92C7-9E6B15119B73}" sibTransId="{E93E7A9A-65E5-4217-9971-95D05C4CD1F2}"/>
    <dgm:cxn modelId="{BDACB17A-F4E6-4CD9-87A7-CFDCA9A02845}" type="presOf" srcId="{1772625B-2758-4BA2-B8B0-AE52AD1C6E7C}" destId="{749D49D2-D987-4BC6-B125-89B664E793AA}" srcOrd="0" destOrd="1" presId="urn:microsoft.com/office/officeart/2005/8/layout/vList2"/>
    <dgm:cxn modelId="{63906CAD-30B9-4CF2-AD27-48511082C0B0}" type="presOf" srcId="{09DAE58B-8C4B-4DFA-B4FC-6EB7BC1321D5}" destId="{749D49D2-D987-4BC6-B125-89B664E793AA}" srcOrd="0" destOrd="2" presId="urn:microsoft.com/office/officeart/2005/8/layout/vList2"/>
    <dgm:cxn modelId="{2505E8B7-F4A6-4D50-B6C5-381C0C61A1F7}" type="presOf" srcId="{7303AD74-BA47-4FF2-839B-2DD53A258F48}" destId="{23FAFDC8-1224-470C-86A5-BB03E90B5A63}" srcOrd="0" destOrd="0" presId="urn:microsoft.com/office/officeart/2005/8/layout/vList2"/>
    <dgm:cxn modelId="{6FA700D2-0A37-4DA1-B8A6-F5AD52B7E400}" srcId="{AAC50763-49BA-4ED4-B6FF-E1DDE2977B39}" destId="{6A45CBF4-6D7A-4616-B14E-585C390D7977}" srcOrd="0" destOrd="0" parTransId="{2F943C23-BFCA-474D-BFC0-F3DE5D2E4FC7}" sibTransId="{55AA06A1-6058-4537-BF5A-4DDBD8DFD2E5}"/>
    <dgm:cxn modelId="{AA6381F2-0419-4CD8-87DD-26B56D4FD639}" srcId="{7303AD74-BA47-4FF2-839B-2DD53A258F48}" destId="{AAC50763-49BA-4ED4-B6FF-E1DDE2977B39}" srcOrd="0" destOrd="0" parTransId="{EEA1C0D8-B291-4F59-A1B8-857D8B14DA5A}" sibTransId="{B871141F-41A4-4CF0-9E5F-4FF6400D9DC0}"/>
    <dgm:cxn modelId="{18B055DA-6653-4165-8E5E-24126D5AD622}" type="presParOf" srcId="{23FAFDC8-1224-470C-86A5-BB03E90B5A63}" destId="{C136C71B-6404-4C66-9038-EA017304D9E5}" srcOrd="0" destOrd="0" presId="urn:microsoft.com/office/officeart/2005/8/layout/vList2"/>
    <dgm:cxn modelId="{F6DA1B7E-6D91-47F9-8954-2160E8A3F9E9}" type="presParOf" srcId="{23FAFDC8-1224-470C-86A5-BB03E90B5A63}" destId="{749D49D2-D987-4BC6-B125-89B664E793A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i="0" dirty="0">
              <a:latin typeface="+mn-lt"/>
              <a:cs typeface="Times New Roman" panose="02020603050405020304" pitchFamily="18" charset="0"/>
            </a:rPr>
            <a:t>Results</a:t>
          </a: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-342" custLinFactNeighborY="-9293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9C64312-B031-4301-8390-1690DE85A509}" type="presOf" srcId="{A2B87503-4DB0-4168-BD37-D988BD04DD94}" destId="{6D4A11FF-D50B-41CC-8089-972D788BC271}" srcOrd="0" destOrd="0" presId="urn:microsoft.com/office/officeart/2005/8/layout/target3"/>
    <dgm:cxn modelId="{112F9D18-905A-42AC-8EE1-2F83BE65523D}" type="presOf" srcId="{9555B5A6-D6FC-4F1F-8E6C-03EABAA17478}" destId="{CBE36AFF-B443-4D9B-A23A-22A96399B9FB}" srcOrd="0" destOrd="0" presId="urn:microsoft.com/office/officeart/2005/8/layout/target3"/>
    <dgm:cxn modelId="{6A784C6A-C069-4F27-9A91-3DE37A911B55}" type="presOf" srcId="{A2B87503-4DB0-4168-BD37-D988BD04DD94}" destId="{36930F6C-4A13-46AE-A9C8-0EBF687C8AAB}" srcOrd="1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7B505F59-210F-45C3-A4CD-1F1B0DE56EAC}" type="presParOf" srcId="{CBE36AFF-B443-4D9B-A23A-22A96399B9FB}" destId="{DF14B18C-CF98-4A92-BBCA-1FFDC8B3C780}" srcOrd="0" destOrd="0" presId="urn:microsoft.com/office/officeart/2005/8/layout/target3"/>
    <dgm:cxn modelId="{1E460F16-8821-4071-971B-DDFAA726EE5C}" type="presParOf" srcId="{CBE36AFF-B443-4D9B-A23A-22A96399B9FB}" destId="{86D34842-DE2C-49CD-86CB-8EDDFA5755FB}" srcOrd="1" destOrd="0" presId="urn:microsoft.com/office/officeart/2005/8/layout/target3"/>
    <dgm:cxn modelId="{DA80CD17-C558-4628-BDB1-0E2A2E072D90}" type="presParOf" srcId="{CBE36AFF-B443-4D9B-A23A-22A96399B9FB}" destId="{6D4A11FF-D50B-41CC-8089-972D788BC271}" srcOrd="2" destOrd="0" presId="urn:microsoft.com/office/officeart/2005/8/layout/target3"/>
    <dgm:cxn modelId="{6A0AB97D-D93B-4B26-88B6-3284E518595F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i="0" dirty="0">
              <a:latin typeface="+mn-lt"/>
              <a:cs typeface="Times New Roman" panose="02020603050405020304" pitchFamily="18" charset="0"/>
            </a:rPr>
            <a:t>To take home</a:t>
          </a: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 custLinFactNeighborX="-342" custLinFactNeighborY="-9293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9C64312-B031-4301-8390-1690DE85A509}" type="presOf" srcId="{A2B87503-4DB0-4168-BD37-D988BD04DD94}" destId="{6D4A11FF-D50B-41CC-8089-972D788BC271}" srcOrd="0" destOrd="0" presId="urn:microsoft.com/office/officeart/2005/8/layout/target3"/>
    <dgm:cxn modelId="{112F9D18-905A-42AC-8EE1-2F83BE65523D}" type="presOf" srcId="{9555B5A6-D6FC-4F1F-8E6C-03EABAA17478}" destId="{CBE36AFF-B443-4D9B-A23A-22A96399B9FB}" srcOrd="0" destOrd="0" presId="urn:microsoft.com/office/officeart/2005/8/layout/target3"/>
    <dgm:cxn modelId="{6A784C6A-C069-4F27-9A91-3DE37A911B55}" type="presOf" srcId="{A2B87503-4DB0-4168-BD37-D988BD04DD94}" destId="{36930F6C-4A13-46AE-A9C8-0EBF687C8AAB}" srcOrd="1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7B505F59-210F-45C3-A4CD-1F1B0DE56EAC}" type="presParOf" srcId="{CBE36AFF-B443-4D9B-A23A-22A96399B9FB}" destId="{DF14B18C-CF98-4A92-BBCA-1FFDC8B3C780}" srcOrd="0" destOrd="0" presId="urn:microsoft.com/office/officeart/2005/8/layout/target3"/>
    <dgm:cxn modelId="{1E460F16-8821-4071-971B-DDFAA726EE5C}" type="presParOf" srcId="{CBE36AFF-B443-4D9B-A23A-22A96399B9FB}" destId="{86D34842-DE2C-49CD-86CB-8EDDFA5755FB}" srcOrd="1" destOrd="0" presId="urn:microsoft.com/office/officeart/2005/8/layout/target3"/>
    <dgm:cxn modelId="{DA80CD17-C558-4628-BDB1-0E2A2E072D90}" type="presParOf" srcId="{CBE36AFF-B443-4D9B-A23A-22A96399B9FB}" destId="{6D4A11FF-D50B-41CC-8089-972D788BC271}" srcOrd="2" destOrd="0" presId="urn:microsoft.com/office/officeart/2005/8/layout/target3"/>
    <dgm:cxn modelId="{6A0AB97D-D93B-4B26-88B6-3284E518595F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baseline="0" dirty="0">
              <a:latin typeface="+mn-lt"/>
              <a:cs typeface="Times New Roman" panose="02020603050405020304" pitchFamily="18" charset="0"/>
            </a:rPr>
            <a:t>Motivation</a:t>
          </a:r>
          <a:endParaRPr lang="en-US" sz="4400" dirty="0">
            <a:latin typeface="+mn-lt"/>
            <a:cs typeface="Times New Roman" panose="02020603050405020304" pitchFamily="18" charset="0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8C0BB914-ECC9-44AA-B883-ED5044F46410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50E189AD-1F61-4325-B22F-B68E7C7EA3C4}" type="presOf" srcId="{9555B5A6-D6FC-4F1F-8E6C-03EABAA17478}" destId="{CBE36AFF-B443-4D9B-A23A-22A96399B9FB}" srcOrd="0" destOrd="0" presId="urn:microsoft.com/office/officeart/2005/8/layout/target3"/>
    <dgm:cxn modelId="{D6004BD5-0825-49A4-98CC-CE54BF681644}" type="presOf" srcId="{A2B87503-4DB0-4168-BD37-D988BD04DD94}" destId="{36930F6C-4A13-46AE-A9C8-0EBF687C8AAB}" srcOrd="1" destOrd="0" presId="urn:microsoft.com/office/officeart/2005/8/layout/target3"/>
    <dgm:cxn modelId="{60CB26F9-6F52-4D8E-86E1-DCFEDABBFE7F}" type="presParOf" srcId="{CBE36AFF-B443-4D9B-A23A-22A96399B9FB}" destId="{DF14B18C-CF98-4A92-BBCA-1FFDC8B3C780}" srcOrd="0" destOrd="0" presId="urn:microsoft.com/office/officeart/2005/8/layout/target3"/>
    <dgm:cxn modelId="{5E533A0C-DE67-4D8E-B34F-662152EF9757}" type="presParOf" srcId="{CBE36AFF-B443-4D9B-A23A-22A96399B9FB}" destId="{86D34842-DE2C-49CD-86CB-8EDDFA5755FB}" srcOrd="1" destOrd="0" presId="urn:microsoft.com/office/officeart/2005/8/layout/target3"/>
    <dgm:cxn modelId="{7047F5F2-E22B-41AD-B4A0-D139975C4AB5}" type="presParOf" srcId="{CBE36AFF-B443-4D9B-A23A-22A96399B9FB}" destId="{6D4A11FF-D50B-41CC-8089-972D788BC271}" srcOrd="2" destOrd="0" presId="urn:microsoft.com/office/officeart/2005/8/layout/target3"/>
    <dgm:cxn modelId="{1C61D9AF-6A4A-4029-A577-AD2AABC269D1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baseline="0" dirty="0">
              <a:latin typeface="+mn-lt"/>
              <a:cs typeface="Times New Roman" panose="02020603050405020304" pitchFamily="18" charset="0"/>
            </a:rPr>
            <a:t>Problem statement</a:t>
          </a:r>
          <a:endParaRPr lang="en-US" sz="4000" dirty="0">
            <a:latin typeface="+mn-lt"/>
            <a:cs typeface="Times New Roman" panose="02020603050405020304" pitchFamily="18" charset="0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B809583C-372C-4D45-BEA2-E9536B67DF13}" type="presOf" srcId="{A2B87503-4DB0-4168-BD37-D988BD04DD94}" destId="{6D4A11FF-D50B-41CC-8089-972D788BC271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1D0CEE7F-17B3-4BD5-8909-85CDBA2517EF}" type="presOf" srcId="{9555B5A6-D6FC-4F1F-8E6C-03EABAA17478}" destId="{CBE36AFF-B443-4D9B-A23A-22A96399B9FB}" srcOrd="0" destOrd="0" presId="urn:microsoft.com/office/officeart/2005/8/layout/target3"/>
    <dgm:cxn modelId="{FB5664CE-DAC2-49A2-B009-EE3D506AA233}" type="presOf" srcId="{A2B87503-4DB0-4168-BD37-D988BD04DD94}" destId="{36930F6C-4A13-46AE-A9C8-0EBF687C8AAB}" srcOrd="1" destOrd="0" presId="urn:microsoft.com/office/officeart/2005/8/layout/target3"/>
    <dgm:cxn modelId="{364DF174-F17F-4B29-9FA9-A6318ECA7EA8}" type="presParOf" srcId="{CBE36AFF-B443-4D9B-A23A-22A96399B9FB}" destId="{DF14B18C-CF98-4A92-BBCA-1FFDC8B3C780}" srcOrd="0" destOrd="0" presId="urn:microsoft.com/office/officeart/2005/8/layout/target3"/>
    <dgm:cxn modelId="{E3D832F8-E6B3-40CB-B72C-E535E780EAD6}" type="presParOf" srcId="{CBE36AFF-B443-4D9B-A23A-22A96399B9FB}" destId="{86D34842-DE2C-49CD-86CB-8EDDFA5755FB}" srcOrd="1" destOrd="0" presId="urn:microsoft.com/office/officeart/2005/8/layout/target3"/>
    <dgm:cxn modelId="{9F31C9EE-45B6-407C-827C-BEACC228CD24}" type="presParOf" srcId="{CBE36AFF-B443-4D9B-A23A-22A96399B9FB}" destId="{6D4A11FF-D50B-41CC-8089-972D788BC271}" srcOrd="2" destOrd="0" presId="urn:microsoft.com/office/officeart/2005/8/layout/target3"/>
    <dgm:cxn modelId="{8F030DA4-27EC-4B75-9801-A4CD4185DB94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F3F3ED-0035-4292-B33B-001CBA5DF2CB}" type="doc">
      <dgm:prSet loTypeId="urn:microsoft.com/office/officeart/2009/3/layout/PlusandMinus" loCatId="relationship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07AD47E-CF55-4878-93E2-2ED52F488604}">
      <dgm:prSet/>
      <dgm:spPr>
        <a:noFill/>
      </dgm:spPr>
      <dgm:t>
        <a:bodyPr/>
        <a:lstStyle/>
        <a:p>
          <a:pPr rtl="0"/>
          <a:r>
            <a:rPr lang="en-US" b="1" dirty="0">
              <a:latin typeface="+mn-lt"/>
              <a:cs typeface="Times New Roman" panose="02020603050405020304" pitchFamily="18" charset="0"/>
            </a:rPr>
            <a:t>In Situ Field Inspections:</a:t>
          </a:r>
          <a:endParaRPr lang="en-US" dirty="0">
            <a:latin typeface="+mn-lt"/>
            <a:cs typeface="Times New Roman" panose="02020603050405020304" pitchFamily="18" charset="0"/>
          </a:endParaRPr>
        </a:p>
      </dgm:t>
    </dgm:pt>
    <dgm:pt modelId="{248F4486-81D6-416B-91D1-51044035C965}" type="parTrans" cxnId="{60693B7B-38E8-4FB2-9E49-258C91883FB0}">
      <dgm:prSet/>
      <dgm:spPr/>
      <dgm:t>
        <a:bodyPr/>
        <a:lstStyle/>
        <a:p>
          <a:endParaRPr lang="en-US"/>
        </a:p>
      </dgm:t>
    </dgm:pt>
    <dgm:pt modelId="{49693187-AA13-4396-A877-6FC316E023EC}" type="sibTrans" cxnId="{60693B7B-38E8-4FB2-9E49-258C91883FB0}">
      <dgm:prSet/>
      <dgm:spPr/>
      <dgm:t>
        <a:bodyPr/>
        <a:lstStyle/>
        <a:p>
          <a:endParaRPr lang="en-US"/>
        </a:p>
      </dgm:t>
    </dgm:pt>
    <dgm:pt modelId="{DBD73333-0B82-4C7A-8E1C-029E9C645145}">
      <dgm:prSet/>
      <dgm:spPr>
        <a:noFill/>
      </dgm:spPr>
      <dgm:t>
        <a:bodyPr/>
        <a:lstStyle/>
        <a:p>
          <a:pPr rtl="0"/>
          <a:r>
            <a:rPr lang="en-US" dirty="0">
              <a:latin typeface="+mn-lt"/>
              <a:cs typeface="Times New Roman" panose="02020603050405020304" pitchFamily="18" charset="0"/>
            </a:rPr>
            <a:t>Time-consuming </a:t>
          </a:r>
        </a:p>
      </dgm:t>
    </dgm:pt>
    <dgm:pt modelId="{569B9501-034C-44C5-BEE1-A095989AB80D}" type="parTrans" cxnId="{62D0A012-F08D-4315-9829-77B1C18EAA1A}">
      <dgm:prSet/>
      <dgm:spPr/>
      <dgm:t>
        <a:bodyPr/>
        <a:lstStyle/>
        <a:p>
          <a:endParaRPr lang="en-US"/>
        </a:p>
      </dgm:t>
    </dgm:pt>
    <dgm:pt modelId="{466001EA-366D-4012-9FD1-872479786DA0}" type="sibTrans" cxnId="{62D0A012-F08D-4315-9829-77B1C18EAA1A}">
      <dgm:prSet/>
      <dgm:spPr/>
      <dgm:t>
        <a:bodyPr/>
        <a:lstStyle/>
        <a:p>
          <a:endParaRPr lang="en-US"/>
        </a:p>
      </dgm:t>
    </dgm:pt>
    <dgm:pt modelId="{968B58CD-92A6-4703-B3A8-C8CE554FE45C}">
      <dgm:prSet/>
      <dgm:spPr>
        <a:noFill/>
      </dgm:spPr>
      <dgm:t>
        <a:bodyPr/>
        <a:lstStyle/>
        <a:p>
          <a:pPr rtl="0"/>
          <a:r>
            <a:rPr lang="en-US" dirty="0">
              <a:latin typeface="+mn-lt"/>
              <a:cs typeface="Times New Roman" panose="02020603050405020304" pitchFamily="18" charset="0"/>
            </a:rPr>
            <a:t>Occupation Restrictions</a:t>
          </a:r>
        </a:p>
      </dgm:t>
    </dgm:pt>
    <dgm:pt modelId="{FA926F19-462D-48CB-9B46-C030539FD80E}" type="parTrans" cxnId="{6C774AF2-DB67-42BE-8817-CC9C4C5256C3}">
      <dgm:prSet/>
      <dgm:spPr/>
      <dgm:t>
        <a:bodyPr/>
        <a:lstStyle/>
        <a:p>
          <a:endParaRPr lang="en-US"/>
        </a:p>
      </dgm:t>
    </dgm:pt>
    <dgm:pt modelId="{65C4E618-3636-40C6-B5EC-96FF565D27BE}" type="sibTrans" cxnId="{6C774AF2-DB67-42BE-8817-CC9C4C5256C3}">
      <dgm:prSet/>
      <dgm:spPr/>
      <dgm:t>
        <a:bodyPr/>
        <a:lstStyle/>
        <a:p>
          <a:endParaRPr lang="en-US"/>
        </a:p>
      </dgm:t>
    </dgm:pt>
    <dgm:pt modelId="{9FB6CE47-5CE7-4E50-920E-F07E0BB1D059}">
      <dgm:prSet/>
      <dgm:spPr>
        <a:noFill/>
      </dgm:spPr>
      <dgm:t>
        <a:bodyPr/>
        <a:lstStyle/>
        <a:p>
          <a:pPr rtl="0"/>
          <a:r>
            <a:rPr lang="en-US" dirty="0">
              <a:latin typeface="+mn-lt"/>
              <a:cs typeface="Times New Roman" panose="02020603050405020304" pitchFamily="18" charset="0"/>
            </a:rPr>
            <a:t>Unexploded Ordnance Threat</a:t>
          </a:r>
        </a:p>
      </dgm:t>
    </dgm:pt>
    <dgm:pt modelId="{377AD554-420C-45D1-B624-1439A32FAD6B}" type="parTrans" cxnId="{FFEF2A8A-DA6E-4CDF-9B5A-0E02815C24F5}">
      <dgm:prSet/>
      <dgm:spPr/>
      <dgm:t>
        <a:bodyPr/>
        <a:lstStyle/>
        <a:p>
          <a:endParaRPr lang="en-US"/>
        </a:p>
      </dgm:t>
    </dgm:pt>
    <dgm:pt modelId="{9C4A0032-296B-419D-81C0-FEC027862822}" type="sibTrans" cxnId="{FFEF2A8A-DA6E-4CDF-9B5A-0E02815C24F5}">
      <dgm:prSet/>
      <dgm:spPr/>
      <dgm:t>
        <a:bodyPr/>
        <a:lstStyle/>
        <a:p>
          <a:endParaRPr lang="en-US"/>
        </a:p>
      </dgm:t>
    </dgm:pt>
    <dgm:pt modelId="{6D71D231-185F-4F64-8D5A-C2A1392285EE}">
      <dgm:prSet/>
      <dgm:spPr>
        <a:noFill/>
      </dgm:spPr>
      <dgm:t>
        <a:bodyPr/>
        <a:lstStyle/>
        <a:p>
          <a:pPr rtl="0"/>
          <a:r>
            <a:rPr lang="en-US" dirty="0">
              <a:latin typeface="+mn-lt"/>
              <a:cs typeface="Times New Roman" panose="02020603050405020304" pitchFamily="18" charset="0"/>
            </a:rPr>
            <a:t>People-intensive</a:t>
          </a:r>
        </a:p>
      </dgm:t>
    </dgm:pt>
    <dgm:pt modelId="{DEF69B56-A184-4C59-A407-21BFEFDBBEDE}" type="parTrans" cxnId="{90A37BFE-3B18-4A58-8D0F-B497197E960B}">
      <dgm:prSet/>
      <dgm:spPr/>
      <dgm:t>
        <a:bodyPr/>
        <a:lstStyle/>
        <a:p>
          <a:endParaRPr lang="en-US"/>
        </a:p>
      </dgm:t>
    </dgm:pt>
    <dgm:pt modelId="{F0269F42-5E32-45EB-9CF6-9F710EDFCA71}" type="sibTrans" cxnId="{90A37BFE-3B18-4A58-8D0F-B497197E960B}">
      <dgm:prSet/>
      <dgm:spPr/>
      <dgm:t>
        <a:bodyPr/>
        <a:lstStyle/>
        <a:p>
          <a:endParaRPr lang="en-US"/>
        </a:p>
      </dgm:t>
    </dgm:pt>
    <dgm:pt modelId="{56E32114-2601-482F-B5AC-88AA1EE28B33}">
      <dgm:prSet/>
      <dgm:spPr>
        <a:noFill/>
      </dgm:spPr>
      <dgm:t>
        <a:bodyPr/>
        <a:lstStyle/>
        <a:p>
          <a:pPr rtl="0"/>
          <a:r>
            <a:rPr lang="en-US" dirty="0">
              <a:latin typeface="+mn-lt"/>
              <a:cs typeface="Times New Roman" panose="02020603050405020304" pitchFamily="18" charset="0"/>
            </a:rPr>
            <a:t>Lack of Information Transparency</a:t>
          </a:r>
        </a:p>
      </dgm:t>
    </dgm:pt>
    <dgm:pt modelId="{76A26D88-CABE-4F45-818A-FB5E96ABFC87}" type="parTrans" cxnId="{095E69C6-F66E-405A-B99C-472ADBBF65EF}">
      <dgm:prSet/>
      <dgm:spPr/>
      <dgm:t>
        <a:bodyPr/>
        <a:lstStyle/>
        <a:p>
          <a:endParaRPr lang="en-US"/>
        </a:p>
      </dgm:t>
    </dgm:pt>
    <dgm:pt modelId="{AAF87B88-9199-447B-B0C3-92C8F1E90AA1}" type="sibTrans" cxnId="{095E69C6-F66E-405A-B99C-472ADBBF65EF}">
      <dgm:prSet/>
      <dgm:spPr/>
      <dgm:t>
        <a:bodyPr/>
        <a:lstStyle/>
        <a:p>
          <a:endParaRPr lang="en-US"/>
        </a:p>
      </dgm:t>
    </dgm:pt>
    <dgm:pt modelId="{9C3DBE2C-9A1F-4BB6-BCA6-312616EB9865}">
      <dgm:prSet custT="1"/>
      <dgm:spPr>
        <a:noFill/>
      </dgm:spPr>
      <dgm:t>
        <a:bodyPr/>
        <a:lstStyle/>
        <a:p>
          <a:pPr rtl="0"/>
          <a:r>
            <a:rPr lang="en-US" sz="3200" b="1" dirty="0">
              <a:latin typeface="+mn-lt"/>
              <a:cs typeface="Times New Roman" panose="02020603050405020304" pitchFamily="18" charset="0"/>
            </a:rPr>
            <a:t>Remote sensing:</a:t>
          </a:r>
          <a:endParaRPr lang="en-US" sz="3200" dirty="0">
            <a:latin typeface="+mn-lt"/>
            <a:cs typeface="Times New Roman" panose="02020603050405020304" pitchFamily="18" charset="0"/>
          </a:endParaRPr>
        </a:p>
      </dgm:t>
    </dgm:pt>
    <dgm:pt modelId="{163583B7-195D-410D-ABF0-BD77A0073D43}" type="parTrans" cxnId="{9F48FF85-CB6F-4BBD-8D35-0A717183BF0C}">
      <dgm:prSet/>
      <dgm:spPr/>
      <dgm:t>
        <a:bodyPr/>
        <a:lstStyle/>
        <a:p>
          <a:endParaRPr lang="en-US"/>
        </a:p>
      </dgm:t>
    </dgm:pt>
    <dgm:pt modelId="{5DF1C383-3EB4-4517-B40B-E48AC983BF5C}" type="sibTrans" cxnId="{9F48FF85-CB6F-4BBD-8D35-0A717183BF0C}">
      <dgm:prSet/>
      <dgm:spPr/>
      <dgm:t>
        <a:bodyPr/>
        <a:lstStyle/>
        <a:p>
          <a:endParaRPr lang="en-US"/>
        </a:p>
      </dgm:t>
    </dgm:pt>
    <dgm:pt modelId="{B1DA1D81-88FA-45E2-91ED-090FD386E08A}">
      <dgm:prSet/>
      <dgm:spPr>
        <a:noFill/>
      </dgm:spPr>
      <dgm:t>
        <a:bodyPr/>
        <a:lstStyle/>
        <a:p>
          <a:pPr rtl="0"/>
          <a:r>
            <a:rPr lang="en-US" sz="2400" dirty="0">
              <a:latin typeface="+mn-lt"/>
              <a:cs typeface="Times New Roman" panose="02020603050405020304" pitchFamily="18" charset="0"/>
            </a:rPr>
            <a:t>Quick observation of large areas</a:t>
          </a:r>
        </a:p>
      </dgm:t>
    </dgm:pt>
    <dgm:pt modelId="{3ECB16BF-FD4F-4601-8C6E-CCC00BD72BC6}" type="parTrans" cxnId="{7AA54151-1D4B-40D5-A192-A7582C636E6B}">
      <dgm:prSet/>
      <dgm:spPr/>
      <dgm:t>
        <a:bodyPr/>
        <a:lstStyle/>
        <a:p>
          <a:endParaRPr lang="en-US"/>
        </a:p>
      </dgm:t>
    </dgm:pt>
    <dgm:pt modelId="{FE927D11-EEDA-4247-ADA1-AD8141D6E319}" type="sibTrans" cxnId="{7AA54151-1D4B-40D5-A192-A7582C636E6B}">
      <dgm:prSet/>
      <dgm:spPr/>
      <dgm:t>
        <a:bodyPr/>
        <a:lstStyle/>
        <a:p>
          <a:endParaRPr lang="en-US"/>
        </a:p>
      </dgm:t>
    </dgm:pt>
    <dgm:pt modelId="{B1FFF940-F336-4547-B16A-FC51704844F5}">
      <dgm:prSet/>
      <dgm:spPr>
        <a:noFill/>
      </dgm:spPr>
      <dgm:t>
        <a:bodyPr/>
        <a:lstStyle/>
        <a:p>
          <a:pPr rtl="0"/>
          <a:r>
            <a:rPr lang="en-US" sz="2400" dirty="0">
              <a:latin typeface="+mn-lt"/>
              <a:cs typeface="Times New Roman" panose="02020603050405020304" pitchFamily="18" charset="0"/>
            </a:rPr>
            <a:t>Access to occupied territories</a:t>
          </a:r>
        </a:p>
      </dgm:t>
    </dgm:pt>
    <dgm:pt modelId="{D80E8E18-09D9-473A-8050-74D1CC6135B5}" type="parTrans" cxnId="{53B754B5-5BDF-497B-B3A0-884471053214}">
      <dgm:prSet/>
      <dgm:spPr/>
      <dgm:t>
        <a:bodyPr/>
        <a:lstStyle/>
        <a:p>
          <a:endParaRPr lang="en-US"/>
        </a:p>
      </dgm:t>
    </dgm:pt>
    <dgm:pt modelId="{A085C3BA-E8B3-4867-8D54-C182B3DEC352}" type="sibTrans" cxnId="{53B754B5-5BDF-497B-B3A0-884471053214}">
      <dgm:prSet/>
      <dgm:spPr/>
      <dgm:t>
        <a:bodyPr/>
        <a:lstStyle/>
        <a:p>
          <a:endParaRPr lang="en-US"/>
        </a:p>
      </dgm:t>
    </dgm:pt>
    <dgm:pt modelId="{471E7285-C40D-44B0-AEF0-118BF9804847}">
      <dgm:prSet/>
      <dgm:spPr>
        <a:noFill/>
      </dgm:spPr>
      <dgm:t>
        <a:bodyPr/>
        <a:lstStyle/>
        <a:p>
          <a:pPr rtl="0"/>
          <a:r>
            <a:rPr lang="en-US" sz="2400" dirty="0">
              <a:latin typeface="+mn-lt"/>
              <a:cs typeface="Times New Roman" panose="02020603050405020304" pitchFamily="18" charset="0"/>
            </a:rPr>
            <a:t>Safety</a:t>
          </a:r>
        </a:p>
      </dgm:t>
    </dgm:pt>
    <dgm:pt modelId="{E9EEB550-4E5D-4F49-B96A-5403F5CCAC61}" type="parTrans" cxnId="{C018E843-D0EC-44BA-B905-108A52A41D74}">
      <dgm:prSet/>
      <dgm:spPr/>
      <dgm:t>
        <a:bodyPr/>
        <a:lstStyle/>
        <a:p>
          <a:endParaRPr lang="en-US"/>
        </a:p>
      </dgm:t>
    </dgm:pt>
    <dgm:pt modelId="{E170808F-2903-4069-992B-1FFB7EFAC1AF}" type="sibTrans" cxnId="{C018E843-D0EC-44BA-B905-108A52A41D74}">
      <dgm:prSet/>
      <dgm:spPr/>
      <dgm:t>
        <a:bodyPr/>
        <a:lstStyle/>
        <a:p>
          <a:endParaRPr lang="en-US"/>
        </a:p>
      </dgm:t>
    </dgm:pt>
    <dgm:pt modelId="{9EE33EC0-39EB-4FEC-93B4-841053382B2F}">
      <dgm:prSet/>
      <dgm:spPr>
        <a:noFill/>
      </dgm:spPr>
      <dgm:t>
        <a:bodyPr/>
        <a:lstStyle/>
        <a:p>
          <a:pPr rtl="0"/>
          <a:r>
            <a:rPr lang="en-US" sz="2400" dirty="0">
              <a:latin typeface="+mn-lt"/>
              <a:cs typeface="Times New Roman" panose="02020603050405020304" pitchFamily="18" charset="0"/>
            </a:rPr>
            <a:t>Minimal personnel requirement</a:t>
          </a:r>
        </a:p>
      </dgm:t>
    </dgm:pt>
    <dgm:pt modelId="{C7E57545-0864-4FF3-8D63-FC63AEBDF14E}" type="parTrans" cxnId="{21674DE7-59DB-4235-8096-4DF420E61F78}">
      <dgm:prSet/>
      <dgm:spPr/>
      <dgm:t>
        <a:bodyPr/>
        <a:lstStyle/>
        <a:p>
          <a:endParaRPr lang="en-US"/>
        </a:p>
      </dgm:t>
    </dgm:pt>
    <dgm:pt modelId="{F6E56023-0450-4988-95BD-B77900A523A4}" type="sibTrans" cxnId="{21674DE7-59DB-4235-8096-4DF420E61F78}">
      <dgm:prSet/>
      <dgm:spPr/>
      <dgm:t>
        <a:bodyPr/>
        <a:lstStyle/>
        <a:p>
          <a:endParaRPr lang="en-US"/>
        </a:p>
      </dgm:t>
    </dgm:pt>
    <dgm:pt modelId="{9E828A5A-C1AA-4B5A-8DAB-39F6454893D6}">
      <dgm:prSet/>
      <dgm:spPr>
        <a:noFill/>
      </dgm:spPr>
      <dgm:t>
        <a:bodyPr/>
        <a:lstStyle/>
        <a:p>
          <a:pPr rtl="0"/>
          <a:r>
            <a:rPr lang="en-US" sz="2400" dirty="0">
              <a:latin typeface="+mn-lt"/>
              <a:cs typeface="Times New Roman" panose="02020603050405020304" pitchFamily="18" charset="0"/>
            </a:rPr>
            <a:t>Data transparency</a:t>
          </a:r>
        </a:p>
      </dgm:t>
    </dgm:pt>
    <dgm:pt modelId="{2A959F7C-176B-42E1-BC53-A55B026C8192}" type="parTrans" cxnId="{C51760C0-EA57-4C79-923E-C57A84318B38}">
      <dgm:prSet/>
      <dgm:spPr/>
      <dgm:t>
        <a:bodyPr/>
        <a:lstStyle/>
        <a:p>
          <a:endParaRPr lang="en-US"/>
        </a:p>
      </dgm:t>
    </dgm:pt>
    <dgm:pt modelId="{322F0422-B95D-4F5F-B44E-893522C561B5}" type="sibTrans" cxnId="{C51760C0-EA57-4C79-923E-C57A84318B38}">
      <dgm:prSet/>
      <dgm:spPr/>
      <dgm:t>
        <a:bodyPr/>
        <a:lstStyle/>
        <a:p>
          <a:endParaRPr lang="en-US"/>
        </a:p>
      </dgm:t>
    </dgm:pt>
    <dgm:pt modelId="{AA5384A7-8C8B-4D8C-AD02-2DC9215A8563}" type="pres">
      <dgm:prSet presAssocID="{EDF3F3ED-0035-4292-B33B-001CBA5DF2CB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7F91F7AB-60F9-42C9-8C4C-4635C98091B9}" type="pres">
      <dgm:prSet presAssocID="{EDF3F3ED-0035-4292-B33B-001CBA5DF2CB}" presName="Background" presStyleLbl="bgImgPlace1" presStyleIdx="0" presStyleCnt="1" custScaleX="155338" custScaleY="81883" custLinFactNeighborX="139" custLinFactNeighborY="-807"/>
      <dgm:spPr>
        <a:solidFill>
          <a:schemeClr val="bg1"/>
        </a:solidFill>
        <a:ln>
          <a:solidFill>
            <a:schemeClr val="tx1"/>
          </a:solidFill>
        </a:ln>
      </dgm:spPr>
    </dgm:pt>
    <dgm:pt modelId="{E9288913-3CDB-4C0D-B3A0-DD2988E2B89B}" type="pres">
      <dgm:prSet presAssocID="{EDF3F3ED-0035-4292-B33B-001CBA5DF2CB}" presName="ParentText1" presStyleLbl="revTx" presStyleIdx="0" presStyleCnt="2" custScaleX="152436" custLinFactNeighborX="-32603" custLinFactNeighborY="799">
        <dgm:presLayoutVars>
          <dgm:chMax val="0"/>
          <dgm:chPref val="0"/>
          <dgm:bulletEnabled val="1"/>
        </dgm:presLayoutVars>
      </dgm:prSet>
      <dgm:spPr/>
    </dgm:pt>
    <dgm:pt modelId="{DD447562-B550-49D3-B3E8-5F3AC7EFDD02}" type="pres">
      <dgm:prSet presAssocID="{EDF3F3ED-0035-4292-B33B-001CBA5DF2CB}" presName="ParentText2" presStyleLbl="revTx" presStyleIdx="1" presStyleCnt="2" custScaleX="154675" custLinFactNeighborX="35642" custLinFactNeighborY="799">
        <dgm:presLayoutVars>
          <dgm:chMax val="0"/>
          <dgm:chPref val="0"/>
          <dgm:bulletEnabled val="1"/>
        </dgm:presLayoutVars>
      </dgm:prSet>
      <dgm:spPr/>
    </dgm:pt>
    <dgm:pt modelId="{C7778A16-91BD-47D4-BD42-88E29E15344E}" type="pres">
      <dgm:prSet presAssocID="{EDF3F3ED-0035-4292-B33B-001CBA5DF2CB}" presName="Plus" presStyleLbl="alignNode1" presStyleIdx="0" presStyleCnt="2" custScaleX="61869" custScaleY="59834" custLinFactX="300000" custLinFactNeighborX="355210" custLinFactNeighborY="18158"/>
      <dgm:spPr>
        <a:solidFill>
          <a:srgbClr val="00B050"/>
        </a:solidFill>
      </dgm:spPr>
    </dgm:pt>
    <dgm:pt modelId="{95C0CBA2-D1ED-4E19-A40B-A0D07B795742}" type="pres">
      <dgm:prSet presAssocID="{EDF3F3ED-0035-4292-B33B-001CBA5DF2CB}" presName="Minus" presStyleLbl="alignNode1" presStyleIdx="1" presStyleCnt="2" custLinFactX="-300000" custLinFactNeighborX="-341090" custLinFactNeighborY="54105"/>
      <dgm:spPr>
        <a:solidFill>
          <a:srgbClr val="FF0000"/>
        </a:solidFill>
      </dgm:spPr>
    </dgm:pt>
    <dgm:pt modelId="{13B66442-B539-4678-AD9E-87B018BCCDF8}" type="pres">
      <dgm:prSet presAssocID="{EDF3F3ED-0035-4292-B33B-001CBA5DF2CB}" presName="Divider" presStyleLbl="parChTrans1D1" presStyleIdx="0" presStyleCnt="1" custLinFactX="2027049" custLinFactNeighborX="2100000" custLinFactNeighborY="-3945"/>
      <dgm:spPr>
        <a:ln>
          <a:solidFill>
            <a:schemeClr val="tx1"/>
          </a:solidFill>
        </a:ln>
      </dgm:spPr>
    </dgm:pt>
  </dgm:ptLst>
  <dgm:cxnLst>
    <dgm:cxn modelId="{CEBA1C11-5593-44CC-A550-8DC8F0B30182}" type="presOf" srcId="{9FB6CE47-5CE7-4E50-920E-F07E0BB1D059}" destId="{E9288913-3CDB-4C0D-B3A0-DD2988E2B89B}" srcOrd="0" destOrd="3" presId="urn:microsoft.com/office/officeart/2009/3/layout/PlusandMinus"/>
    <dgm:cxn modelId="{62D0A012-F08D-4315-9829-77B1C18EAA1A}" srcId="{007AD47E-CF55-4878-93E2-2ED52F488604}" destId="{DBD73333-0B82-4C7A-8E1C-029E9C645145}" srcOrd="0" destOrd="0" parTransId="{569B9501-034C-44C5-BEE1-A095989AB80D}" sibTransId="{466001EA-366D-4012-9FD1-872479786DA0}"/>
    <dgm:cxn modelId="{0DB05618-C590-425C-A106-7768B893464D}" type="presOf" srcId="{471E7285-C40D-44B0-AEF0-118BF9804847}" destId="{DD447562-B550-49D3-B3E8-5F3AC7EFDD02}" srcOrd="0" destOrd="3" presId="urn:microsoft.com/office/officeart/2009/3/layout/PlusandMinus"/>
    <dgm:cxn modelId="{BC327638-DE31-4F46-849F-051015611601}" type="presOf" srcId="{6D71D231-185F-4F64-8D5A-C2A1392285EE}" destId="{E9288913-3CDB-4C0D-B3A0-DD2988E2B89B}" srcOrd="0" destOrd="4" presId="urn:microsoft.com/office/officeart/2009/3/layout/PlusandMinus"/>
    <dgm:cxn modelId="{6A05B440-FBB0-42D8-A7EE-6094B983D4A0}" type="presOf" srcId="{B1FFF940-F336-4547-B16A-FC51704844F5}" destId="{DD447562-B550-49D3-B3E8-5F3AC7EFDD02}" srcOrd="0" destOrd="2" presId="urn:microsoft.com/office/officeart/2009/3/layout/PlusandMinus"/>
    <dgm:cxn modelId="{C018E843-D0EC-44BA-B905-108A52A41D74}" srcId="{9C3DBE2C-9A1F-4BB6-BCA6-312616EB9865}" destId="{471E7285-C40D-44B0-AEF0-118BF9804847}" srcOrd="2" destOrd="0" parTransId="{E9EEB550-4E5D-4F49-B96A-5403F5CCAC61}" sibTransId="{E170808F-2903-4069-992B-1FFB7EFAC1AF}"/>
    <dgm:cxn modelId="{C3EC6844-F04F-4206-A644-F78D45DA1423}" type="presOf" srcId="{9E828A5A-C1AA-4B5A-8DAB-39F6454893D6}" destId="{DD447562-B550-49D3-B3E8-5F3AC7EFDD02}" srcOrd="0" destOrd="5" presId="urn:microsoft.com/office/officeart/2009/3/layout/PlusandMinus"/>
    <dgm:cxn modelId="{7AA54151-1D4B-40D5-A192-A7582C636E6B}" srcId="{9C3DBE2C-9A1F-4BB6-BCA6-312616EB9865}" destId="{B1DA1D81-88FA-45E2-91ED-090FD386E08A}" srcOrd="0" destOrd="0" parTransId="{3ECB16BF-FD4F-4601-8C6E-CCC00BD72BC6}" sibTransId="{FE927D11-EEDA-4247-ADA1-AD8141D6E319}"/>
    <dgm:cxn modelId="{60693B7B-38E8-4FB2-9E49-258C91883FB0}" srcId="{EDF3F3ED-0035-4292-B33B-001CBA5DF2CB}" destId="{007AD47E-CF55-4878-93E2-2ED52F488604}" srcOrd="0" destOrd="0" parTransId="{248F4486-81D6-416B-91D1-51044035C965}" sibTransId="{49693187-AA13-4396-A877-6FC316E023EC}"/>
    <dgm:cxn modelId="{98A3DF7D-934A-49F3-80DA-863F7D8DFF7C}" type="presOf" srcId="{B1DA1D81-88FA-45E2-91ED-090FD386E08A}" destId="{DD447562-B550-49D3-B3E8-5F3AC7EFDD02}" srcOrd="0" destOrd="1" presId="urn:microsoft.com/office/officeart/2009/3/layout/PlusandMinus"/>
    <dgm:cxn modelId="{9F48FF85-CB6F-4BBD-8D35-0A717183BF0C}" srcId="{EDF3F3ED-0035-4292-B33B-001CBA5DF2CB}" destId="{9C3DBE2C-9A1F-4BB6-BCA6-312616EB9865}" srcOrd="1" destOrd="0" parTransId="{163583B7-195D-410D-ABF0-BD77A0073D43}" sibTransId="{5DF1C383-3EB4-4517-B40B-E48AC983BF5C}"/>
    <dgm:cxn modelId="{FFEF2A8A-DA6E-4CDF-9B5A-0E02815C24F5}" srcId="{007AD47E-CF55-4878-93E2-2ED52F488604}" destId="{9FB6CE47-5CE7-4E50-920E-F07E0BB1D059}" srcOrd="2" destOrd="0" parTransId="{377AD554-420C-45D1-B624-1439A32FAD6B}" sibTransId="{9C4A0032-296B-419D-81C0-FEC027862822}"/>
    <dgm:cxn modelId="{53B754B5-5BDF-497B-B3A0-884471053214}" srcId="{9C3DBE2C-9A1F-4BB6-BCA6-312616EB9865}" destId="{B1FFF940-F336-4547-B16A-FC51704844F5}" srcOrd="1" destOrd="0" parTransId="{D80E8E18-09D9-473A-8050-74D1CC6135B5}" sibTransId="{A085C3BA-E8B3-4867-8D54-C182B3DEC352}"/>
    <dgm:cxn modelId="{C51760C0-EA57-4C79-923E-C57A84318B38}" srcId="{9C3DBE2C-9A1F-4BB6-BCA6-312616EB9865}" destId="{9E828A5A-C1AA-4B5A-8DAB-39F6454893D6}" srcOrd="4" destOrd="0" parTransId="{2A959F7C-176B-42E1-BC53-A55B026C8192}" sibTransId="{322F0422-B95D-4F5F-B44E-893522C561B5}"/>
    <dgm:cxn modelId="{095E69C6-F66E-405A-B99C-472ADBBF65EF}" srcId="{007AD47E-CF55-4878-93E2-2ED52F488604}" destId="{56E32114-2601-482F-B5AC-88AA1EE28B33}" srcOrd="4" destOrd="0" parTransId="{76A26D88-CABE-4F45-818A-FB5E96ABFC87}" sibTransId="{AAF87B88-9199-447B-B0C3-92C8F1E90AA1}"/>
    <dgm:cxn modelId="{08C210D0-943B-43CA-833C-F0CDA3BB7736}" type="presOf" srcId="{9C3DBE2C-9A1F-4BB6-BCA6-312616EB9865}" destId="{DD447562-B550-49D3-B3E8-5F3AC7EFDD02}" srcOrd="0" destOrd="0" presId="urn:microsoft.com/office/officeart/2009/3/layout/PlusandMinus"/>
    <dgm:cxn modelId="{6D5816D0-E562-4F73-8796-ED47D7723839}" type="presOf" srcId="{007AD47E-CF55-4878-93E2-2ED52F488604}" destId="{E9288913-3CDB-4C0D-B3A0-DD2988E2B89B}" srcOrd="0" destOrd="0" presId="urn:microsoft.com/office/officeart/2009/3/layout/PlusandMinus"/>
    <dgm:cxn modelId="{784D24E0-61CF-49D1-B9D3-A10FEA9088EA}" type="presOf" srcId="{56E32114-2601-482F-B5AC-88AA1EE28B33}" destId="{E9288913-3CDB-4C0D-B3A0-DD2988E2B89B}" srcOrd="0" destOrd="5" presId="urn:microsoft.com/office/officeart/2009/3/layout/PlusandMinus"/>
    <dgm:cxn modelId="{21674DE7-59DB-4235-8096-4DF420E61F78}" srcId="{9C3DBE2C-9A1F-4BB6-BCA6-312616EB9865}" destId="{9EE33EC0-39EB-4FEC-93B4-841053382B2F}" srcOrd="3" destOrd="0" parTransId="{C7E57545-0864-4FF3-8D63-FC63AEBDF14E}" sibTransId="{F6E56023-0450-4988-95BD-B77900A523A4}"/>
    <dgm:cxn modelId="{C54D3CE8-621D-421E-88ED-DC6326F4A0F0}" type="presOf" srcId="{EDF3F3ED-0035-4292-B33B-001CBA5DF2CB}" destId="{AA5384A7-8C8B-4D8C-AD02-2DC9215A8563}" srcOrd="0" destOrd="0" presId="urn:microsoft.com/office/officeart/2009/3/layout/PlusandMinus"/>
    <dgm:cxn modelId="{D6D4CBE8-4481-4710-A244-4A4B0A6D70FD}" type="presOf" srcId="{DBD73333-0B82-4C7A-8E1C-029E9C645145}" destId="{E9288913-3CDB-4C0D-B3A0-DD2988E2B89B}" srcOrd="0" destOrd="1" presId="urn:microsoft.com/office/officeart/2009/3/layout/PlusandMinus"/>
    <dgm:cxn modelId="{6C774AF2-DB67-42BE-8817-CC9C4C5256C3}" srcId="{007AD47E-CF55-4878-93E2-2ED52F488604}" destId="{968B58CD-92A6-4703-B3A8-C8CE554FE45C}" srcOrd="1" destOrd="0" parTransId="{FA926F19-462D-48CB-9B46-C030539FD80E}" sibTransId="{65C4E618-3636-40C6-B5EC-96FF565D27BE}"/>
    <dgm:cxn modelId="{A19092FC-3CFD-4900-AD06-04F4639A472C}" type="presOf" srcId="{968B58CD-92A6-4703-B3A8-C8CE554FE45C}" destId="{E9288913-3CDB-4C0D-B3A0-DD2988E2B89B}" srcOrd="0" destOrd="2" presId="urn:microsoft.com/office/officeart/2009/3/layout/PlusandMinus"/>
    <dgm:cxn modelId="{9F759FFD-3742-4BEB-ABEA-3F377DBE418A}" type="presOf" srcId="{9EE33EC0-39EB-4FEC-93B4-841053382B2F}" destId="{DD447562-B550-49D3-B3E8-5F3AC7EFDD02}" srcOrd="0" destOrd="4" presId="urn:microsoft.com/office/officeart/2009/3/layout/PlusandMinus"/>
    <dgm:cxn modelId="{90A37BFE-3B18-4A58-8D0F-B497197E960B}" srcId="{007AD47E-CF55-4878-93E2-2ED52F488604}" destId="{6D71D231-185F-4F64-8D5A-C2A1392285EE}" srcOrd="3" destOrd="0" parTransId="{DEF69B56-A184-4C59-A407-21BFEFDBBEDE}" sibTransId="{F0269F42-5E32-45EB-9CF6-9F710EDFCA71}"/>
    <dgm:cxn modelId="{D0DDC8F4-2D69-4E31-BC86-FD52A8BDBB80}" type="presParOf" srcId="{AA5384A7-8C8B-4D8C-AD02-2DC9215A8563}" destId="{7F91F7AB-60F9-42C9-8C4C-4635C98091B9}" srcOrd="0" destOrd="0" presId="urn:microsoft.com/office/officeart/2009/3/layout/PlusandMinus"/>
    <dgm:cxn modelId="{75CFAED8-BB0D-4B2D-936B-881B4578D0E7}" type="presParOf" srcId="{AA5384A7-8C8B-4D8C-AD02-2DC9215A8563}" destId="{E9288913-3CDB-4C0D-B3A0-DD2988E2B89B}" srcOrd="1" destOrd="0" presId="urn:microsoft.com/office/officeart/2009/3/layout/PlusandMinus"/>
    <dgm:cxn modelId="{882E1ABA-CD16-4A46-ABF7-904B8A679548}" type="presParOf" srcId="{AA5384A7-8C8B-4D8C-AD02-2DC9215A8563}" destId="{DD447562-B550-49D3-B3E8-5F3AC7EFDD02}" srcOrd="2" destOrd="0" presId="urn:microsoft.com/office/officeart/2009/3/layout/PlusandMinus"/>
    <dgm:cxn modelId="{2E31B4C1-C159-4C3F-A1C2-AEC09653C518}" type="presParOf" srcId="{AA5384A7-8C8B-4D8C-AD02-2DC9215A8563}" destId="{C7778A16-91BD-47D4-BD42-88E29E15344E}" srcOrd="3" destOrd="0" presId="urn:microsoft.com/office/officeart/2009/3/layout/PlusandMinus"/>
    <dgm:cxn modelId="{DFDEE9B8-E524-4E93-B053-9581ABB4FCE6}" type="presParOf" srcId="{AA5384A7-8C8B-4D8C-AD02-2DC9215A8563}" destId="{95C0CBA2-D1ED-4E19-A40B-A0D07B795742}" srcOrd="4" destOrd="0" presId="urn:microsoft.com/office/officeart/2009/3/layout/PlusandMinus"/>
    <dgm:cxn modelId="{C9AF54E7-E334-4693-9910-2CD0C7D2FB7D}" type="presParOf" srcId="{AA5384A7-8C8B-4D8C-AD02-2DC9215A8563}" destId="{13B66442-B539-4678-AD9E-87B018BCCDF8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dirty="0">
              <a:latin typeface="+mn-lt"/>
              <a:cs typeface="Times New Roman" panose="02020603050405020304" pitchFamily="18" charset="0"/>
            </a:rPr>
            <a:t>Potential of satellite data for damage detection</a:t>
          </a: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09BE004-F192-4E24-810C-6559B660ED31}" type="presOf" srcId="{9555B5A6-D6FC-4F1F-8E6C-03EABAA17478}" destId="{CBE36AFF-B443-4D9B-A23A-22A96399B9FB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8F72A19B-4673-4676-BFC6-72DBFAD40185}" type="presOf" srcId="{A2B87503-4DB0-4168-BD37-D988BD04DD94}" destId="{36930F6C-4A13-46AE-A9C8-0EBF687C8AAB}" srcOrd="1" destOrd="0" presId="urn:microsoft.com/office/officeart/2005/8/layout/target3"/>
    <dgm:cxn modelId="{5EA383FD-F97F-4D86-82A1-7C780BC05516}" type="presOf" srcId="{A2B87503-4DB0-4168-BD37-D988BD04DD94}" destId="{6D4A11FF-D50B-41CC-8089-972D788BC271}" srcOrd="0" destOrd="0" presId="urn:microsoft.com/office/officeart/2005/8/layout/target3"/>
    <dgm:cxn modelId="{3D39D8FB-8489-4713-A627-68D2FB7DCB6F}" type="presParOf" srcId="{CBE36AFF-B443-4D9B-A23A-22A96399B9FB}" destId="{DF14B18C-CF98-4A92-BBCA-1FFDC8B3C780}" srcOrd="0" destOrd="0" presId="urn:microsoft.com/office/officeart/2005/8/layout/target3"/>
    <dgm:cxn modelId="{1587191F-0018-4BF2-ABED-2CC3D5D5D624}" type="presParOf" srcId="{CBE36AFF-B443-4D9B-A23A-22A96399B9FB}" destId="{86D34842-DE2C-49CD-86CB-8EDDFA5755FB}" srcOrd="1" destOrd="0" presId="urn:microsoft.com/office/officeart/2005/8/layout/target3"/>
    <dgm:cxn modelId="{A220B84C-1140-4F19-877B-1CB652377E44}" type="presParOf" srcId="{CBE36AFF-B443-4D9B-A23A-22A96399B9FB}" destId="{6D4A11FF-D50B-41CC-8089-972D788BC271}" srcOrd="2" destOrd="0" presId="urn:microsoft.com/office/officeart/2005/8/layout/target3"/>
    <dgm:cxn modelId="{0C1BD06A-68AA-482C-8241-23A5CB5D991D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dirty="0">
              <a:latin typeface="+mn-lt"/>
              <a:cs typeface="Times New Roman" panose="02020603050405020304" pitchFamily="18" charset="0"/>
            </a:rPr>
            <a:t>Data used and tools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2907634A-ED67-48FD-B74D-D20EFF861FF7}" type="presOf" srcId="{A2B87503-4DB0-4168-BD37-D988BD04DD94}" destId="{6D4A11FF-D50B-41CC-8089-972D788BC271}" srcOrd="0" destOrd="0" presId="urn:microsoft.com/office/officeart/2005/8/layout/target3"/>
    <dgm:cxn modelId="{F4B13B4D-67E8-4C7B-8876-3B6BA6351D81}" type="presOf" srcId="{9555B5A6-D6FC-4F1F-8E6C-03EABAA17478}" destId="{CBE36AFF-B443-4D9B-A23A-22A96399B9FB}" srcOrd="0" destOrd="0" presId="urn:microsoft.com/office/officeart/2005/8/layout/target3"/>
    <dgm:cxn modelId="{0845C570-5C3D-48C5-B0E7-429BA59242CB}" type="presOf" srcId="{A2B87503-4DB0-4168-BD37-D988BD04DD94}" destId="{36930F6C-4A13-46AE-A9C8-0EBF687C8AAB}" srcOrd="1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81D4944E-1E4E-4327-8AD2-A998740F8ECD}" type="presParOf" srcId="{CBE36AFF-B443-4D9B-A23A-22A96399B9FB}" destId="{DF14B18C-CF98-4A92-BBCA-1FFDC8B3C780}" srcOrd="0" destOrd="0" presId="urn:microsoft.com/office/officeart/2005/8/layout/target3"/>
    <dgm:cxn modelId="{5D227B7B-83F3-4160-AE33-FA4F47227AB3}" type="presParOf" srcId="{CBE36AFF-B443-4D9B-A23A-22A96399B9FB}" destId="{86D34842-DE2C-49CD-86CB-8EDDFA5755FB}" srcOrd="1" destOrd="0" presId="urn:microsoft.com/office/officeart/2005/8/layout/target3"/>
    <dgm:cxn modelId="{D091EBB0-7745-4B31-9695-3632BDFCDF49}" type="presParOf" srcId="{CBE36AFF-B443-4D9B-A23A-22A96399B9FB}" destId="{6D4A11FF-D50B-41CC-8089-972D788BC271}" srcOrd="2" destOrd="0" presId="urn:microsoft.com/office/officeart/2005/8/layout/target3"/>
    <dgm:cxn modelId="{A67916B0-1E73-4646-9DAC-B23F0E5274B3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8EEBAA-ABD5-4795-B752-8B973C601CB5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D24CF9-729D-4A39-B0E7-46B2B0E042FD}">
      <dgm:prSet custT="1"/>
      <dgm:spPr/>
      <dgm:t>
        <a:bodyPr/>
        <a:lstStyle/>
        <a:p>
          <a:pPr rtl="0"/>
          <a:r>
            <a:rPr lang="en-US" sz="2000" b="1" dirty="0">
              <a:latin typeface="+mn-lt"/>
              <a:cs typeface="Times New Roman" panose="02020603050405020304" pitchFamily="18" charset="0"/>
            </a:rPr>
            <a:t>Sentinel-2 images</a:t>
          </a:r>
        </a:p>
      </dgm:t>
    </dgm:pt>
    <dgm:pt modelId="{98055CDC-9023-4181-B762-125C6AC483CB}" type="parTrans" cxnId="{ECC0AC52-D091-4634-BB89-98B54541ADF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F55C7-7893-413B-B89F-59D28A881363}" type="sibTrans" cxnId="{ECC0AC52-D091-4634-BB89-98B54541ADF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35928F-9E85-46A9-8151-B30C0C781620}">
      <dgm:prSet custT="1"/>
      <dgm:spPr/>
      <dgm:t>
        <a:bodyPr/>
        <a:lstStyle/>
        <a:p>
          <a:pPr algn="ctr" rtl="0"/>
          <a:r>
            <a:rPr lang="en-US" sz="2000" b="1" dirty="0">
              <a:latin typeface="+mn-lt"/>
              <a:cs typeface="Times New Roman" panose="02020603050405020304" pitchFamily="18" charset="0"/>
            </a:rPr>
            <a:t>Field delineation data </a:t>
          </a:r>
          <a:r>
            <a:rPr lang="en-US" sz="2000" b="0" dirty="0">
              <a:latin typeface="+mn-lt"/>
              <a:cs typeface="Times New Roman" panose="02020603050405020304" pitchFamily="18" charset="0"/>
            </a:rPr>
            <a:t>(</a:t>
          </a:r>
          <a:r>
            <a:rPr lang="en-US" sz="2000" b="0" dirty="0" err="1">
              <a:latin typeface="+mn-lt"/>
              <a:cs typeface="Times New Roman" panose="02020603050405020304" pitchFamily="18" charset="0"/>
            </a:rPr>
            <a:t>Sinergise</a:t>
          </a:r>
          <a:r>
            <a:rPr lang="en-US" sz="2000" b="0" dirty="0">
              <a:latin typeface="+mn-lt"/>
              <a:cs typeface="Times New Roman" panose="02020603050405020304" pitchFamily="18" charset="0"/>
            </a:rPr>
            <a:t>)</a:t>
          </a:r>
        </a:p>
      </dgm:t>
    </dgm:pt>
    <dgm:pt modelId="{559E7867-EB55-4246-A7A7-1E4737CCFA62}" type="parTrans" cxnId="{BA46D120-E1CB-4109-8D24-32B255F5DAA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CC072-5EF1-43BC-A7F7-C98F81653B16}" type="sibTrans" cxnId="{BA46D120-E1CB-4109-8D24-32B255F5DAA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FBDFF8-11AA-49F1-B459-2173C5D3BBB0}" type="pres">
      <dgm:prSet presAssocID="{B98EEBAA-ABD5-4795-B752-8B973C601CB5}" presName="Name0" presStyleCnt="0">
        <dgm:presLayoutVars>
          <dgm:dir/>
          <dgm:resizeHandles val="exact"/>
        </dgm:presLayoutVars>
      </dgm:prSet>
      <dgm:spPr/>
    </dgm:pt>
    <dgm:pt modelId="{778512F4-EC6C-4CF9-A261-48B117B1A52B}" type="pres">
      <dgm:prSet presAssocID="{A2D24CF9-729D-4A39-B0E7-46B2B0E042FD}" presName="compNode" presStyleCnt="0"/>
      <dgm:spPr/>
    </dgm:pt>
    <dgm:pt modelId="{97DA0776-D3C5-4072-B3EF-5E16D2185B1B}" type="pres">
      <dgm:prSet presAssocID="{A2D24CF9-729D-4A39-B0E7-46B2B0E042FD}" presName="pictRect" presStyleLbl="node1" presStyleIdx="0" presStyleCnt="2" custScaleX="927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CA7B9EA-277F-49B3-A1F0-9D3D288498FD}" type="pres">
      <dgm:prSet presAssocID="{A2D24CF9-729D-4A39-B0E7-46B2B0E042FD}" presName="textRect" presStyleLbl="revTx" presStyleIdx="0" presStyleCnt="2">
        <dgm:presLayoutVars>
          <dgm:bulletEnabled val="1"/>
        </dgm:presLayoutVars>
      </dgm:prSet>
      <dgm:spPr/>
    </dgm:pt>
    <dgm:pt modelId="{33F82BA3-53E6-4E66-8CEB-565C12B67693}" type="pres">
      <dgm:prSet presAssocID="{C12F55C7-7893-413B-B89F-59D28A881363}" presName="sibTrans" presStyleLbl="sibTrans2D1" presStyleIdx="0" presStyleCnt="0"/>
      <dgm:spPr/>
    </dgm:pt>
    <dgm:pt modelId="{A4BB6CD0-560A-4ACE-A1B6-892F43DB8774}" type="pres">
      <dgm:prSet presAssocID="{2835928F-9E85-46A9-8151-B30C0C781620}" presName="compNode" presStyleCnt="0"/>
      <dgm:spPr/>
    </dgm:pt>
    <dgm:pt modelId="{12FC3523-E4B2-472A-8B79-180D9B5A2CFD}" type="pres">
      <dgm:prSet presAssocID="{2835928F-9E85-46A9-8151-B30C0C781620}" presName="pictRect" presStyleLbl="node1" presStyleIdx="1" presStyleCnt="2" custScaleX="96466" custLinFactNeighborX="-7771" custLinFactNeighborY="30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0A056-7B15-48FC-BFEF-DDF7B76459A1}" type="pres">
      <dgm:prSet presAssocID="{2835928F-9E85-46A9-8151-B30C0C781620}" presName="textRect" presStyleLbl="revTx" presStyleIdx="1" presStyleCnt="2" custLinFactNeighborX="-9538" custLinFactNeighborY="4630">
        <dgm:presLayoutVars>
          <dgm:bulletEnabled val="1"/>
        </dgm:presLayoutVars>
      </dgm:prSet>
      <dgm:spPr/>
    </dgm:pt>
  </dgm:ptLst>
  <dgm:cxnLst>
    <dgm:cxn modelId="{62B24804-2A3E-42A8-8F6A-981C6946B2A4}" type="presOf" srcId="{B98EEBAA-ABD5-4795-B752-8B973C601CB5}" destId="{F5FBDFF8-11AA-49F1-B459-2173C5D3BBB0}" srcOrd="0" destOrd="0" presId="urn:microsoft.com/office/officeart/2005/8/layout/pList1"/>
    <dgm:cxn modelId="{BA46D120-E1CB-4109-8D24-32B255F5DAA0}" srcId="{B98EEBAA-ABD5-4795-B752-8B973C601CB5}" destId="{2835928F-9E85-46A9-8151-B30C0C781620}" srcOrd="1" destOrd="0" parTransId="{559E7867-EB55-4246-A7A7-1E4737CCFA62}" sibTransId="{149CC072-5EF1-43BC-A7F7-C98F81653B16}"/>
    <dgm:cxn modelId="{CF7FFD66-7FEF-4D05-8E94-ACB24F651E24}" type="presOf" srcId="{2835928F-9E85-46A9-8151-B30C0C781620}" destId="{0520A056-7B15-48FC-BFEF-DDF7B76459A1}" srcOrd="0" destOrd="0" presId="urn:microsoft.com/office/officeart/2005/8/layout/pList1"/>
    <dgm:cxn modelId="{ECC0AC52-D091-4634-BB89-98B54541ADFE}" srcId="{B98EEBAA-ABD5-4795-B752-8B973C601CB5}" destId="{A2D24CF9-729D-4A39-B0E7-46B2B0E042FD}" srcOrd="0" destOrd="0" parTransId="{98055CDC-9023-4181-B762-125C6AC483CB}" sibTransId="{C12F55C7-7893-413B-B89F-59D28A881363}"/>
    <dgm:cxn modelId="{A5FDA659-CEE1-48A9-928D-033E08435ACC}" type="presOf" srcId="{A2D24CF9-729D-4A39-B0E7-46B2B0E042FD}" destId="{ECA7B9EA-277F-49B3-A1F0-9D3D288498FD}" srcOrd="0" destOrd="0" presId="urn:microsoft.com/office/officeart/2005/8/layout/pList1"/>
    <dgm:cxn modelId="{71B017D3-CFF1-4814-9E91-A3CD4DBD7D9B}" type="presOf" srcId="{C12F55C7-7893-413B-B89F-59D28A881363}" destId="{33F82BA3-53E6-4E66-8CEB-565C12B67693}" srcOrd="0" destOrd="0" presId="urn:microsoft.com/office/officeart/2005/8/layout/pList1"/>
    <dgm:cxn modelId="{CEB72042-635D-40DF-9B00-45EF2942E50A}" type="presParOf" srcId="{F5FBDFF8-11AA-49F1-B459-2173C5D3BBB0}" destId="{778512F4-EC6C-4CF9-A261-48B117B1A52B}" srcOrd="0" destOrd="0" presId="urn:microsoft.com/office/officeart/2005/8/layout/pList1"/>
    <dgm:cxn modelId="{79774B25-BCE9-462D-B0F5-4FCB9CBD1749}" type="presParOf" srcId="{778512F4-EC6C-4CF9-A261-48B117B1A52B}" destId="{97DA0776-D3C5-4072-B3EF-5E16D2185B1B}" srcOrd="0" destOrd="0" presId="urn:microsoft.com/office/officeart/2005/8/layout/pList1"/>
    <dgm:cxn modelId="{C533A722-227A-412C-BEDB-BB5E26EB2B82}" type="presParOf" srcId="{778512F4-EC6C-4CF9-A261-48B117B1A52B}" destId="{ECA7B9EA-277F-49B3-A1F0-9D3D288498FD}" srcOrd="1" destOrd="0" presId="urn:microsoft.com/office/officeart/2005/8/layout/pList1"/>
    <dgm:cxn modelId="{9F6D1BB2-4C79-4FDF-A724-C8D91EEDAF88}" type="presParOf" srcId="{F5FBDFF8-11AA-49F1-B459-2173C5D3BBB0}" destId="{33F82BA3-53E6-4E66-8CEB-565C12B67693}" srcOrd="1" destOrd="0" presId="urn:microsoft.com/office/officeart/2005/8/layout/pList1"/>
    <dgm:cxn modelId="{EE658CE5-629B-4B26-A8E8-16A39479D642}" type="presParOf" srcId="{F5FBDFF8-11AA-49F1-B459-2173C5D3BBB0}" destId="{A4BB6CD0-560A-4ACE-A1B6-892F43DB8774}" srcOrd="2" destOrd="0" presId="urn:microsoft.com/office/officeart/2005/8/layout/pList1"/>
    <dgm:cxn modelId="{3A500471-282C-4717-B43C-7F2D1AD290D3}" type="presParOf" srcId="{A4BB6CD0-560A-4ACE-A1B6-892F43DB8774}" destId="{12FC3523-E4B2-472A-8B79-180D9B5A2CFD}" srcOrd="0" destOrd="0" presId="urn:microsoft.com/office/officeart/2005/8/layout/pList1"/>
    <dgm:cxn modelId="{F9504DE3-6D81-4389-8D95-B6452A0C7A2F}" type="presParOf" srcId="{A4BB6CD0-560A-4ACE-A1B6-892F43DB8774}" destId="{0520A056-7B15-48FC-BFEF-DDF7B76459A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55B5A6-D6FC-4F1F-8E6C-03EABAA174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87503-4DB0-4168-BD37-D988BD04DD94}">
      <dgm:prSet custT="1"/>
      <dgm:spPr/>
      <dgm:t>
        <a:bodyPr/>
        <a:lstStyle/>
        <a:p>
          <a:pPr algn="l" rtl="0"/>
          <a:r>
            <a:rPr lang="en-US" sz="4000" b="1" dirty="0">
              <a:latin typeface="+mn-lt"/>
              <a:cs typeface="Times New Roman" panose="02020603050405020304" pitchFamily="18" charset="0"/>
            </a:rPr>
            <a:t>Determining the Most Informative Sentinel-2 Data for Damage Detection</a:t>
          </a:r>
          <a:endParaRPr lang="en-US" sz="4000" dirty="0">
            <a:latin typeface="+mn-lt"/>
          </a:endParaRPr>
        </a:p>
      </dgm:t>
    </dgm:pt>
    <dgm:pt modelId="{E6494DC9-28DE-46B2-AC13-702558649BD0}" type="par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67002E5F-EAB9-4DEB-90B8-F2C4E547FF56}" type="sibTrans" cxnId="{892FF556-8F15-4D78-89F0-CEED22F93973}">
      <dgm:prSet/>
      <dgm:spPr/>
      <dgm:t>
        <a:bodyPr/>
        <a:lstStyle/>
        <a:p>
          <a:pPr algn="l"/>
          <a:endParaRPr lang="en-US" sz="2800"/>
        </a:p>
      </dgm:t>
    </dgm:pt>
    <dgm:pt modelId="{CBE36AFF-B443-4D9B-A23A-22A96399B9FB}" type="pres">
      <dgm:prSet presAssocID="{9555B5A6-D6FC-4F1F-8E6C-03EABAA1747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F14B18C-CF98-4A92-BBCA-1FFDC8B3C780}" type="pres">
      <dgm:prSet presAssocID="{A2B87503-4DB0-4168-BD37-D988BD04DD94}" presName="circle1" presStyleLbl="node1" presStyleIdx="0" presStyleCnt="1"/>
      <dgm:spPr/>
    </dgm:pt>
    <dgm:pt modelId="{86D34842-DE2C-49CD-86CB-8EDDFA5755FB}" type="pres">
      <dgm:prSet presAssocID="{A2B87503-4DB0-4168-BD37-D988BD04DD94}" presName="space" presStyleCnt="0"/>
      <dgm:spPr/>
    </dgm:pt>
    <dgm:pt modelId="{6D4A11FF-D50B-41CC-8089-972D788BC271}" type="pres">
      <dgm:prSet presAssocID="{A2B87503-4DB0-4168-BD37-D988BD04DD94}" presName="rect1" presStyleLbl="alignAcc1" presStyleIdx="0" presStyleCnt="1"/>
      <dgm:spPr/>
    </dgm:pt>
    <dgm:pt modelId="{36930F6C-4A13-46AE-A9C8-0EBF687C8AAB}" type="pres">
      <dgm:prSet presAssocID="{A2B87503-4DB0-4168-BD37-D988BD04DD9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499ACC1B-B2B5-40A6-9D94-EDAF55860565}" type="presOf" srcId="{9555B5A6-D6FC-4F1F-8E6C-03EABAA17478}" destId="{CBE36AFF-B443-4D9B-A23A-22A96399B9FB}" srcOrd="0" destOrd="0" presId="urn:microsoft.com/office/officeart/2005/8/layout/target3"/>
    <dgm:cxn modelId="{892FF556-8F15-4D78-89F0-CEED22F93973}" srcId="{9555B5A6-D6FC-4F1F-8E6C-03EABAA17478}" destId="{A2B87503-4DB0-4168-BD37-D988BD04DD94}" srcOrd="0" destOrd="0" parTransId="{E6494DC9-28DE-46B2-AC13-702558649BD0}" sibTransId="{67002E5F-EAB9-4DEB-90B8-F2C4E547FF56}"/>
    <dgm:cxn modelId="{94271892-41C5-4173-96EB-B4B94467C72F}" type="presOf" srcId="{A2B87503-4DB0-4168-BD37-D988BD04DD94}" destId="{6D4A11FF-D50B-41CC-8089-972D788BC271}" srcOrd="0" destOrd="0" presId="urn:microsoft.com/office/officeart/2005/8/layout/target3"/>
    <dgm:cxn modelId="{0093EF93-7495-45EE-897C-453C809558A9}" type="presOf" srcId="{A2B87503-4DB0-4168-BD37-D988BD04DD94}" destId="{36930F6C-4A13-46AE-A9C8-0EBF687C8AAB}" srcOrd="1" destOrd="0" presId="urn:microsoft.com/office/officeart/2005/8/layout/target3"/>
    <dgm:cxn modelId="{2FD3FAE3-9B9A-4406-B3A5-D9FFF844C9D5}" type="presParOf" srcId="{CBE36AFF-B443-4D9B-A23A-22A96399B9FB}" destId="{DF14B18C-CF98-4A92-BBCA-1FFDC8B3C780}" srcOrd="0" destOrd="0" presId="urn:microsoft.com/office/officeart/2005/8/layout/target3"/>
    <dgm:cxn modelId="{69E421AF-4510-4A35-AF32-BC90C719D2E8}" type="presParOf" srcId="{CBE36AFF-B443-4D9B-A23A-22A96399B9FB}" destId="{86D34842-DE2C-49CD-86CB-8EDDFA5755FB}" srcOrd="1" destOrd="0" presId="urn:microsoft.com/office/officeart/2005/8/layout/target3"/>
    <dgm:cxn modelId="{32B1EFBF-DACB-425C-AB79-E8E8643F7956}" type="presParOf" srcId="{CBE36AFF-B443-4D9B-A23A-22A96399B9FB}" destId="{6D4A11FF-D50B-41CC-8089-972D788BC271}" srcOrd="2" destOrd="0" presId="urn:microsoft.com/office/officeart/2005/8/layout/target3"/>
    <dgm:cxn modelId="{1AE5DAC3-9979-4F4D-8ED9-064DF0B1B2B3}" type="presParOf" srcId="{CBE36AFF-B443-4D9B-A23A-22A96399B9FB}" destId="{36930F6C-4A13-46AE-A9C8-0EBF687C8AA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767309" cy="7673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83654" y="0"/>
          <a:ext cx="11179694" cy="767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baseline="0" dirty="0">
              <a:latin typeface="+mn-lt"/>
              <a:cs typeface="Times New Roman" panose="02020603050405020304" pitchFamily="18" charset="0"/>
            </a:rPr>
            <a:t>Motivation</a:t>
          </a:r>
          <a:endParaRPr lang="en-US" sz="4000" kern="1200" dirty="0">
            <a:latin typeface="+mn-lt"/>
            <a:cs typeface="Times New Roman" panose="02020603050405020304" pitchFamily="18" charset="0"/>
          </a:endParaRPr>
        </a:p>
      </dsp:txBody>
      <dsp:txXfrm>
        <a:off x="383654" y="0"/>
        <a:ext cx="11179694" cy="7673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7E045-59F1-4951-AB54-F8315C7DFAD1}">
      <dsp:nvSpPr>
        <dsp:cNvPr id="0" name=""/>
        <dsp:cNvSpPr/>
      </dsp:nvSpPr>
      <dsp:spPr>
        <a:xfrm>
          <a:off x="0" y="0"/>
          <a:ext cx="4373520" cy="7869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n-lt"/>
              <a:cs typeface="Times New Roman" panose="02020603050405020304" pitchFamily="18" charset="0"/>
            </a:rPr>
            <a:t>3 test fields:</a:t>
          </a:r>
          <a:endParaRPr lang="en-US" sz="4000" kern="1200" dirty="0">
            <a:latin typeface="+mn-lt"/>
            <a:cs typeface="Times New Roman" panose="02020603050405020304" pitchFamily="18" charset="0"/>
          </a:endParaRPr>
        </a:p>
      </dsp:txBody>
      <dsp:txXfrm>
        <a:off x="38417" y="38417"/>
        <a:ext cx="4296686" cy="710148"/>
      </dsp:txXfrm>
    </dsp:sp>
    <dsp:sp modelId="{6AF37DEC-B760-4714-9A2B-294D46D7F244}">
      <dsp:nvSpPr>
        <dsp:cNvPr id="0" name=""/>
        <dsp:cNvSpPr/>
      </dsp:nvSpPr>
      <dsp:spPr>
        <a:xfrm>
          <a:off x="0" y="866218"/>
          <a:ext cx="4373520" cy="162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59" tIns="40640" rIns="227584" bIns="40640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b="0" kern="1200" dirty="0">
              <a:latin typeface="+mn-lt"/>
              <a:cs typeface="Times New Roman" panose="02020603050405020304" pitchFamily="18" charset="0"/>
            </a:rPr>
            <a:t>Same crop cover</a:t>
          </a:r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b="0" kern="1200" dirty="0">
              <a:latin typeface="+mn-lt"/>
              <a:cs typeface="Times New Roman" panose="02020603050405020304" pitchFamily="18" charset="0"/>
            </a:rPr>
            <a:t>Same vegetation level</a:t>
          </a:r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b="0" kern="1200" dirty="0">
              <a:latin typeface="+mn-lt"/>
              <a:cs typeface="Times New Roman" panose="02020603050405020304" pitchFamily="18" charset="0"/>
            </a:rPr>
            <a:t>Same region</a:t>
          </a:r>
        </a:p>
      </dsp:txBody>
      <dsp:txXfrm>
        <a:off x="0" y="866218"/>
        <a:ext cx="4373520" cy="16228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98830" cy="89883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449415" y="0"/>
          <a:ext cx="11113934" cy="8988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n-lt"/>
              <a:cs typeface="Times New Roman" panose="02020603050405020304" pitchFamily="18" charset="0"/>
            </a:rPr>
            <a:t>Determination of the most informative bands</a:t>
          </a:r>
          <a:endParaRPr lang="en-US" sz="4000" kern="1200" dirty="0">
            <a:latin typeface="+mn-lt"/>
          </a:endParaRPr>
        </a:p>
      </dsp:txBody>
      <dsp:txXfrm>
        <a:off x="449415" y="0"/>
        <a:ext cx="11113934" cy="8988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1097433" cy="10974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548716" y="0"/>
          <a:ext cx="11014632" cy="10974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n-lt"/>
              <a:cs typeface="Times New Roman" panose="02020603050405020304" pitchFamily="18" charset="0"/>
            </a:rPr>
            <a:t>Determination of the most informative vegetation indices</a:t>
          </a:r>
          <a:endParaRPr lang="en-US" sz="4000" kern="1200" dirty="0">
            <a:latin typeface="+mn-lt"/>
          </a:endParaRPr>
        </a:p>
      </dsp:txBody>
      <dsp:txXfrm>
        <a:off x="548716" y="0"/>
        <a:ext cx="11014632" cy="109743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97408" cy="89740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448703" y="0"/>
          <a:ext cx="11267044" cy="8974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+mn-lt"/>
              <a:cs typeface="Times New Roman" panose="02020603050405020304" pitchFamily="18" charset="0"/>
            </a:rPr>
            <a:t>Damage detection the fields with different vegetation</a:t>
          </a:r>
          <a:endParaRPr lang="en-US" sz="3600" kern="1200" dirty="0">
            <a:latin typeface="+mn-lt"/>
          </a:endParaRPr>
        </a:p>
      </dsp:txBody>
      <dsp:txXfrm>
        <a:off x="448703" y="0"/>
        <a:ext cx="11267044" cy="8974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1002183" cy="100218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501091" y="0"/>
          <a:ext cx="11062257" cy="10021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n-lt"/>
              <a:cs typeface="Times New Roman" panose="02020603050405020304" pitchFamily="18" charset="0"/>
            </a:rPr>
            <a:t>Proposed methodology</a:t>
          </a:r>
          <a:endParaRPr lang="en-US" sz="4000" kern="1200" dirty="0">
            <a:latin typeface="+mn-lt"/>
          </a:endParaRPr>
        </a:p>
      </dsp:txBody>
      <dsp:txXfrm>
        <a:off x="501091" y="0"/>
        <a:ext cx="11062257" cy="10021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33D24-34FA-4CE9-8E86-4A820D01C84A}">
      <dsp:nvSpPr>
        <dsp:cNvPr id="0" name=""/>
        <dsp:cNvSpPr/>
      </dsp:nvSpPr>
      <dsp:spPr>
        <a:xfrm>
          <a:off x="0" y="0"/>
          <a:ext cx="5164139" cy="791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latin typeface="+mn-lt"/>
              <a:cs typeface="Times New Roman" panose="02020603050405020304" pitchFamily="18" charset="0"/>
            </a:rPr>
            <a:t>3 main steps:</a:t>
          </a:r>
          <a:endParaRPr lang="en-US" sz="3300" kern="1200" dirty="0">
            <a:latin typeface="+mn-lt"/>
            <a:cs typeface="Times New Roman" panose="02020603050405020304" pitchFamily="18" charset="0"/>
          </a:endParaRPr>
        </a:p>
      </dsp:txBody>
      <dsp:txXfrm>
        <a:off x="38638" y="38638"/>
        <a:ext cx="5086863" cy="714229"/>
      </dsp:txXfrm>
    </dsp:sp>
    <dsp:sp modelId="{7C73D483-2CC4-4412-85CC-6C785D0498D1}">
      <dsp:nvSpPr>
        <dsp:cNvPr id="0" name=""/>
        <dsp:cNvSpPr/>
      </dsp:nvSpPr>
      <dsp:spPr>
        <a:xfrm>
          <a:off x="0" y="915359"/>
          <a:ext cx="5164139" cy="314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61" tIns="72000" rIns="234696" bIns="72000" numCol="1" spcCol="1270" anchor="t" anchorCtr="0">
          <a:noAutofit/>
        </a:bodyPr>
        <a:lstStyle/>
        <a:p>
          <a:pPr marL="228600" lvl="1" indent="-228600" algn="l" defTabSz="11557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n-lt"/>
              <a:cs typeface="Times New Roman" panose="02020603050405020304" pitchFamily="18" charset="0"/>
            </a:rPr>
            <a:t>Create train dataset of damaged fields with expert assistance.</a:t>
          </a:r>
        </a:p>
        <a:p>
          <a:pPr marL="228600" lvl="1" indent="-228600" algn="l" defTabSz="11557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n-lt"/>
              <a:cs typeface="Times New Roman" panose="02020603050405020304" pitchFamily="18" charset="0"/>
            </a:rPr>
            <a:t>Train and apply Random Forest classifier for binary classification (damaged vs. undamaged fields).</a:t>
          </a:r>
        </a:p>
        <a:p>
          <a:pPr marL="228600" lvl="1" indent="-228600" algn="l" defTabSz="11557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n-lt"/>
              <a:cs typeface="Times New Roman" panose="02020603050405020304" pitchFamily="18" charset="0"/>
            </a:rPr>
            <a:t>Detect local damage (craters, traces,…) using anomaly analysis.</a:t>
          </a:r>
        </a:p>
      </dsp:txBody>
      <dsp:txXfrm>
        <a:off x="0" y="915359"/>
        <a:ext cx="5164139" cy="31422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409966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+mn-lt"/>
              <a:cs typeface="Times New Roman" panose="02020603050405020304" pitchFamily="18" charset="0"/>
            </a:rPr>
            <a:t>1</a:t>
          </a:r>
          <a:r>
            <a:rPr lang="ru-RU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4000" b="1" kern="1200" dirty="0">
              <a:latin typeface="+mn-lt"/>
              <a:cs typeface="Times New Roman" panose="02020603050405020304" pitchFamily="18" charset="0"/>
            </a:rPr>
            <a:t>Creation of train dataset</a:t>
          </a:r>
          <a:endParaRPr lang="en-US" sz="4000" kern="1200" dirty="0">
            <a:latin typeface="+mn-lt"/>
          </a:endParaRPr>
        </a:p>
      </dsp:txBody>
      <dsp:txXfrm>
        <a:off x="409966" y="0"/>
        <a:ext cx="11153382" cy="81993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839C0-51C4-48E2-A08D-3B976E9A62CB}">
      <dsp:nvSpPr>
        <dsp:cNvPr id="0" name=""/>
        <dsp:cNvSpPr/>
      </dsp:nvSpPr>
      <dsp:spPr>
        <a:xfrm>
          <a:off x="0" y="0"/>
          <a:ext cx="4686298" cy="791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latin typeface="+mn-lt"/>
              <a:cs typeface="Times New Roman" panose="02020603050405020304" pitchFamily="18" charset="0"/>
            </a:rPr>
            <a:t>3 experts</a:t>
          </a:r>
          <a:r>
            <a:rPr lang="ru-RU" sz="3300" b="1" kern="1200" dirty="0">
              <a:latin typeface="+mn-lt"/>
              <a:cs typeface="Times New Roman" panose="02020603050405020304" pitchFamily="18" charset="0"/>
            </a:rPr>
            <a:t>:</a:t>
          </a:r>
          <a:endParaRPr lang="en-US" sz="3300" kern="1200" dirty="0">
            <a:latin typeface="+mn-lt"/>
            <a:cs typeface="Times New Roman" panose="02020603050405020304" pitchFamily="18" charset="0"/>
          </a:endParaRPr>
        </a:p>
      </dsp:txBody>
      <dsp:txXfrm>
        <a:off x="38638" y="38638"/>
        <a:ext cx="4609022" cy="714229"/>
      </dsp:txXfrm>
    </dsp:sp>
    <dsp:sp modelId="{C2576378-0ACE-4449-8B23-7484003E3A7E}">
      <dsp:nvSpPr>
        <dsp:cNvPr id="0" name=""/>
        <dsp:cNvSpPr/>
      </dsp:nvSpPr>
      <dsp:spPr>
        <a:xfrm>
          <a:off x="0" y="947347"/>
          <a:ext cx="4686298" cy="24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90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n-lt"/>
              <a:cs typeface="Times New Roman" panose="02020603050405020304" pitchFamily="18" charset="0"/>
            </a:rPr>
            <a:t>monitoring the zone of active hostilities</a:t>
          </a:r>
          <a:r>
            <a:rPr lang="ru-RU" sz="2600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600" kern="1200" dirty="0">
              <a:latin typeface="+mn-lt"/>
              <a:cs typeface="Times New Roman" panose="02020603050405020304" pitchFamily="18" charset="0"/>
            </a:rPr>
            <a:t>according to ACLED data</a:t>
          </a:r>
          <a:r>
            <a:rPr lang="ru-RU" sz="2600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600" kern="1200" dirty="0">
              <a:latin typeface="+mn-lt"/>
              <a:cs typeface="Times New Roman" panose="02020603050405020304" pitchFamily="18" charset="0"/>
            </a:rPr>
            <a:t>every 2 weeks (period)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n-lt"/>
              <a:cs typeface="Times New Roman" panose="02020603050405020304" pitchFamily="18" charset="0"/>
            </a:rPr>
            <a:t>marking of damaged fields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n-lt"/>
              <a:cs typeface="Times New Roman" panose="02020603050405020304" pitchFamily="18" charset="0"/>
            </a:rPr>
            <a:t>agreement of the opinions of all 3 experts on each field</a:t>
          </a:r>
        </a:p>
      </dsp:txBody>
      <dsp:txXfrm>
        <a:off x="0" y="947347"/>
        <a:ext cx="4686298" cy="24591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409966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+mn-lt"/>
              <a:cs typeface="Times New Roman" panose="02020603050405020304" pitchFamily="18" charset="0"/>
            </a:rPr>
            <a:t>1. </a:t>
          </a:r>
          <a:r>
            <a:rPr lang="en-US" sz="4000" b="1" kern="1200" dirty="0">
              <a:latin typeface="+mn-lt"/>
              <a:cs typeface="Times New Roman" panose="02020603050405020304" pitchFamily="18" charset="0"/>
            </a:rPr>
            <a:t>Creation of train dataset</a:t>
          </a:r>
          <a:endParaRPr lang="en-US" sz="4000" kern="1200" dirty="0">
            <a:latin typeface="+mn-lt"/>
          </a:endParaRPr>
        </a:p>
      </dsp:txBody>
      <dsp:txXfrm>
        <a:off x="409966" y="0"/>
        <a:ext cx="11153382" cy="81993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409966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+mn-lt"/>
              <a:cs typeface="Times New Roman" panose="02020603050405020304" pitchFamily="18" charset="0"/>
            </a:rPr>
            <a:t>1. </a:t>
          </a:r>
          <a:r>
            <a:rPr lang="en-US" sz="4000" b="1" kern="1200" dirty="0">
              <a:latin typeface="+mn-lt"/>
              <a:cs typeface="Times New Roman" panose="02020603050405020304" pitchFamily="18" charset="0"/>
            </a:rPr>
            <a:t>Creation of train dataset</a:t>
          </a:r>
          <a:endParaRPr lang="en-US" sz="4000" kern="1200" dirty="0">
            <a:latin typeface="+mn-lt"/>
          </a:endParaRPr>
        </a:p>
      </dsp:txBody>
      <dsp:txXfrm>
        <a:off x="409966" y="0"/>
        <a:ext cx="11153382" cy="819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ECF93-03CE-4C06-A1D1-9A615E5E5FB8}">
      <dsp:nvSpPr>
        <dsp:cNvPr id="0" name=""/>
        <dsp:cNvSpPr/>
      </dsp:nvSpPr>
      <dsp:spPr>
        <a:xfrm rot="16200000">
          <a:off x="320369" y="-320369"/>
          <a:ext cx="1611923" cy="2252663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1AFEC9-3DF8-4902-A2CF-7560E769E94A}">
      <dsp:nvSpPr>
        <dsp:cNvPr id="0" name=""/>
        <dsp:cNvSpPr/>
      </dsp:nvSpPr>
      <dsp:spPr>
        <a:xfrm>
          <a:off x="2252663" y="0"/>
          <a:ext cx="2252663" cy="1611923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1731CA-92A6-44B8-8D3B-D17D2B4A4233}">
      <dsp:nvSpPr>
        <dsp:cNvPr id="0" name=""/>
        <dsp:cNvSpPr/>
      </dsp:nvSpPr>
      <dsp:spPr>
        <a:xfrm rot="10800000">
          <a:off x="0" y="1611923"/>
          <a:ext cx="2252663" cy="1611923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C337D8-CEA8-44E0-A635-F679B85AC1D8}">
      <dsp:nvSpPr>
        <dsp:cNvPr id="0" name=""/>
        <dsp:cNvSpPr/>
      </dsp:nvSpPr>
      <dsp:spPr>
        <a:xfrm rot="5400000">
          <a:off x="2573032" y="1291553"/>
          <a:ext cx="1611923" cy="2252663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4AD617-FE3F-4C86-91C1-E4C33127F91C}">
      <dsp:nvSpPr>
        <dsp:cNvPr id="0" name=""/>
        <dsp:cNvSpPr/>
      </dsp:nvSpPr>
      <dsp:spPr>
        <a:xfrm>
          <a:off x="1200558" y="1208942"/>
          <a:ext cx="2104208" cy="805961"/>
        </a:xfrm>
        <a:prstGeom prst="roundRect">
          <a:avLst/>
        </a:prstGeom>
        <a:noFill/>
        <a:ln w="127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9902" y="1248286"/>
        <a:ext cx="2025520" cy="72727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409966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+mn-lt"/>
              <a:cs typeface="Times New Roman" panose="02020603050405020304" pitchFamily="18" charset="0"/>
            </a:rPr>
            <a:t>2. </a:t>
          </a:r>
          <a:r>
            <a:rPr lang="en-US" sz="4000" b="1" kern="1200" dirty="0">
              <a:latin typeface="+mn-lt"/>
              <a:cs typeface="Times New Roman" panose="02020603050405020304" pitchFamily="18" charset="0"/>
            </a:rPr>
            <a:t>Classification</a:t>
          </a:r>
          <a:endParaRPr lang="en-US" sz="4000" kern="1200" dirty="0">
            <a:latin typeface="+mn-lt"/>
          </a:endParaRPr>
        </a:p>
      </dsp:txBody>
      <dsp:txXfrm>
        <a:off x="409966" y="0"/>
        <a:ext cx="11153382" cy="81993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71821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0" kern="1200" dirty="0">
              <a:latin typeface="+mn-lt"/>
              <a:cs typeface="Times New Roman" panose="02020603050405020304" pitchFamily="18" charset="0"/>
            </a:rPr>
            <a:t>3. </a:t>
          </a:r>
          <a:r>
            <a:rPr lang="en-US" sz="4000" b="1" i="0" kern="1200" dirty="0">
              <a:latin typeface="+mn-lt"/>
              <a:cs typeface="Times New Roman" panose="02020603050405020304" pitchFamily="18" charset="0"/>
            </a:rPr>
            <a:t>Local damage detection using spectral bands</a:t>
          </a:r>
          <a:r>
            <a:rPr lang="ru-RU" sz="4000" b="1" i="0" kern="1200" dirty="0">
              <a:latin typeface="+mn-lt"/>
              <a:cs typeface="Times New Roman" panose="02020603050405020304" pitchFamily="18" charset="0"/>
            </a:rPr>
            <a:t> </a:t>
          </a:r>
          <a:endParaRPr lang="en-US" sz="4000" i="0" kern="1200" dirty="0">
            <a:latin typeface="+mn-lt"/>
          </a:endParaRPr>
        </a:p>
      </dsp:txBody>
      <dsp:txXfrm>
        <a:off x="371821" y="0"/>
        <a:ext cx="11153382" cy="81993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71821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0" kern="1200" dirty="0">
              <a:latin typeface="+mn-lt"/>
              <a:cs typeface="Times New Roman" panose="02020603050405020304" pitchFamily="18" charset="0"/>
            </a:rPr>
            <a:t>3. </a:t>
          </a:r>
          <a:r>
            <a:rPr lang="en-US" sz="3800" b="1" i="0" kern="1200" dirty="0">
              <a:latin typeface="+mn-lt"/>
              <a:cs typeface="Times New Roman" panose="02020603050405020304" pitchFamily="18" charset="0"/>
            </a:rPr>
            <a:t>Local damage detection using vegetation indices</a:t>
          </a:r>
          <a:endParaRPr lang="en-US" sz="3800" i="0" kern="1200" dirty="0">
            <a:latin typeface="+mn-lt"/>
          </a:endParaRPr>
        </a:p>
      </dsp:txBody>
      <dsp:txXfrm>
        <a:off x="371821" y="0"/>
        <a:ext cx="11153382" cy="81993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1240309" cy="12403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582728" y="0"/>
          <a:ext cx="10943194" cy="1240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0" kern="1200" dirty="0">
              <a:latin typeface="+mn-lt"/>
              <a:cs typeface="Times New Roman" panose="02020603050405020304" pitchFamily="18" charset="0"/>
            </a:rPr>
            <a:t>3. </a:t>
          </a:r>
          <a:r>
            <a:rPr lang="en-US" sz="3800" b="1" i="0" kern="1200" dirty="0">
              <a:latin typeface="+mn-lt"/>
              <a:cs typeface="Times New Roman" panose="02020603050405020304" pitchFamily="18" charset="0"/>
            </a:rPr>
            <a:t>Local damage detection using combination of spectral bands and vegetation indices</a:t>
          </a:r>
          <a:endParaRPr lang="en-US" sz="3800" i="0" kern="1200" dirty="0">
            <a:latin typeface="+mn-lt"/>
          </a:endParaRPr>
        </a:p>
      </dsp:txBody>
      <dsp:txXfrm>
        <a:off x="582728" y="0"/>
        <a:ext cx="10943194" cy="124030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71821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n-lt"/>
              <a:cs typeface="Times New Roman" panose="02020603050405020304" pitchFamily="18" charset="0"/>
            </a:rPr>
            <a:t>Results</a:t>
          </a:r>
        </a:p>
      </dsp:txBody>
      <dsp:txXfrm>
        <a:off x="371821" y="0"/>
        <a:ext cx="11153382" cy="81993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71821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n-lt"/>
              <a:cs typeface="Times New Roman" panose="02020603050405020304" pitchFamily="18" charset="0"/>
            </a:rPr>
            <a:t>Results</a:t>
          </a:r>
        </a:p>
      </dsp:txBody>
      <dsp:txXfrm>
        <a:off x="371821" y="0"/>
        <a:ext cx="11153382" cy="81993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71821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n-lt"/>
              <a:cs typeface="Times New Roman" panose="02020603050405020304" pitchFamily="18" charset="0"/>
            </a:rPr>
            <a:t>Google Earth Engine App to monitor damages</a:t>
          </a:r>
        </a:p>
      </dsp:txBody>
      <dsp:txXfrm>
        <a:off x="371821" y="0"/>
        <a:ext cx="11153382" cy="81993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6C71B-6404-4C66-9038-EA017304D9E5}">
      <dsp:nvSpPr>
        <dsp:cNvPr id="0" name=""/>
        <dsp:cNvSpPr/>
      </dsp:nvSpPr>
      <dsp:spPr>
        <a:xfrm>
          <a:off x="0" y="161358"/>
          <a:ext cx="3527522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/>
            <a:t>WarScan</a:t>
          </a:r>
          <a:r>
            <a:rPr lang="en-US" sz="3200" b="1" kern="1200" dirty="0"/>
            <a:t> App:</a:t>
          </a:r>
          <a:r>
            <a:rPr lang="en-US" sz="3200" kern="1200" dirty="0"/>
            <a:t> </a:t>
          </a:r>
        </a:p>
      </dsp:txBody>
      <dsp:txXfrm>
        <a:off x="37467" y="198825"/>
        <a:ext cx="3452588" cy="692586"/>
      </dsp:txXfrm>
    </dsp:sp>
    <dsp:sp modelId="{749D49D2-D987-4BC6-B125-89B664E793AA}">
      <dsp:nvSpPr>
        <dsp:cNvPr id="0" name=""/>
        <dsp:cNvSpPr/>
      </dsp:nvSpPr>
      <dsp:spPr>
        <a:xfrm>
          <a:off x="0" y="928879"/>
          <a:ext cx="3527522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99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Map of damaged fields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Map of local damages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Vector data: damaged areas and damage details</a:t>
          </a:r>
        </a:p>
      </dsp:txBody>
      <dsp:txXfrm>
        <a:off x="0" y="928879"/>
        <a:ext cx="3527522" cy="198720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71821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n-lt"/>
              <a:cs typeface="Times New Roman" panose="02020603050405020304" pitchFamily="18" charset="0"/>
            </a:rPr>
            <a:t>Results</a:t>
          </a:r>
        </a:p>
      </dsp:txBody>
      <dsp:txXfrm>
        <a:off x="371821" y="0"/>
        <a:ext cx="11153382" cy="81993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819933" cy="8199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71821" y="0"/>
          <a:ext cx="11153382" cy="8199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n-lt"/>
              <a:cs typeface="Times New Roman" panose="02020603050405020304" pitchFamily="18" charset="0"/>
            </a:rPr>
            <a:t>To take home</a:t>
          </a:r>
        </a:p>
      </dsp:txBody>
      <dsp:txXfrm>
        <a:off x="371821" y="0"/>
        <a:ext cx="11153382" cy="8199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767309" cy="7673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83654" y="0"/>
          <a:ext cx="11179694" cy="767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baseline="0" dirty="0">
              <a:latin typeface="+mn-lt"/>
              <a:cs typeface="Times New Roman" panose="02020603050405020304" pitchFamily="18" charset="0"/>
            </a:rPr>
            <a:t>Motivation</a:t>
          </a:r>
          <a:endParaRPr lang="en-US" sz="4400" kern="1200" dirty="0">
            <a:latin typeface="+mn-lt"/>
            <a:cs typeface="Times New Roman" panose="02020603050405020304" pitchFamily="18" charset="0"/>
          </a:endParaRPr>
        </a:p>
      </dsp:txBody>
      <dsp:txXfrm>
        <a:off x="383654" y="0"/>
        <a:ext cx="11179694" cy="767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767309" cy="7673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83654" y="0"/>
          <a:ext cx="11179694" cy="767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baseline="0" dirty="0">
              <a:latin typeface="+mn-lt"/>
              <a:cs typeface="Times New Roman" panose="02020603050405020304" pitchFamily="18" charset="0"/>
            </a:rPr>
            <a:t>Problem statement</a:t>
          </a:r>
          <a:endParaRPr lang="en-US" sz="4000" kern="1200" dirty="0">
            <a:latin typeface="+mn-lt"/>
            <a:cs typeface="Times New Roman" panose="02020603050405020304" pitchFamily="18" charset="0"/>
          </a:endParaRPr>
        </a:p>
      </dsp:txBody>
      <dsp:txXfrm>
        <a:off x="383654" y="0"/>
        <a:ext cx="11179694" cy="7673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1F7AB-60F9-42C9-8C4C-4635C98091B9}">
      <dsp:nvSpPr>
        <dsp:cNvPr id="0" name=""/>
        <dsp:cNvSpPr/>
      </dsp:nvSpPr>
      <dsp:spPr>
        <a:xfrm>
          <a:off x="495312" y="950833"/>
          <a:ext cx="10658473" cy="2903544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288913-3CDB-4C0D-B3A0-DD2988E2B89B}">
      <dsp:nvSpPr>
        <dsp:cNvPr id="0" name=""/>
        <dsp:cNvSpPr/>
      </dsp:nvSpPr>
      <dsp:spPr>
        <a:xfrm>
          <a:off x="715149" y="1097181"/>
          <a:ext cx="4856987" cy="3033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+mn-lt"/>
              <a:cs typeface="Times New Roman" panose="02020603050405020304" pitchFamily="18" charset="0"/>
            </a:rPr>
            <a:t>In Situ Field Inspections:</a:t>
          </a:r>
          <a:endParaRPr lang="en-US" sz="3200" kern="1200" dirty="0">
            <a:latin typeface="+mn-lt"/>
            <a:cs typeface="Times New Roman" panose="02020603050405020304" pitchFamily="18" charset="0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+mn-lt"/>
              <a:cs typeface="Times New Roman" panose="02020603050405020304" pitchFamily="18" charset="0"/>
            </a:rPr>
            <a:t>Time-consuming 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+mn-lt"/>
              <a:cs typeface="Times New Roman" panose="02020603050405020304" pitchFamily="18" charset="0"/>
            </a:rPr>
            <a:t>Occupation Restrictions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+mn-lt"/>
              <a:cs typeface="Times New Roman" panose="02020603050405020304" pitchFamily="18" charset="0"/>
            </a:rPr>
            <a:t>Unexploded Ordnance Threat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+mn-lt"/>
              <a:cs typeface="Times New Roman" panose="02020603050405020304" pitchFamily="18" charset="0"/>
            </a:rPr>
            <a:t>People-intensive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+mn-lt"/>
              <a:cs typeface="Times New Roman" panose="02020603050405020304" pitchFamily="18" charset="0"/>
            </a:rPr>
            <a:t>Lack of Information Transparency</a:t>
          </a:r>
        </a:p>
      </dsp:txBody>
      <dsp:txXfrm>
        <a:off x="715149" y="1097181"/>
        <a:ext cx="4856987" cy="3033531"/>
      </dsp:txXfrm>
    </dsp:sp>
    <dsp:sp modelId="{DD447562-B550-49D3-B3E8-5F3AC7EFDD02}">
      <dsp:nvSpPr>
        <dsp:cNvPr id="0" name=""/>
        <dsp:cNvSpPr/>
      </dsp:nvSpPr>
      <dsp:spPr>
        <a:xfrm>
          <a:off x="6111160" y="1097181"/>
          <a:ext cx="4928327" cy="3033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+mn-lt"/>
              <a:cs typeface="Times New Roman" panose="02020603050405020304" pitchFamily="18" charset="0"/>
            </a:rPr>
            <a:t>Remote sensing:</a:t>
          </a:r>
          <a:endParaRPr lang="en-US" sz="3200" kern="1200" dirty="0">
            <a:latin typeface="+mn-lt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+mn-lt"/>
              <a:cs typeface="Times New Roman" panose="02020603050405020304" pitchFamily="18" charset="0"/>
            </a:rPr>
            <a:t>Quick observation of large areas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+mn-lt"/>
              <a:cs typeface="Times New Roman" panose="02020603050405020304" pitchFamily="18" charset="0"/>
            </a:rPr>
            <a:t>Access to occupied territories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+mn-lt"/>
              <a:cs typeface="Times New Roman" panose="02020603050405020304" pitchFamily="18" charset="0"/>
            </a:rPr>
            <a:t>Safety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+mn-lt"/>
              <a:cs typeface="Times New Roman" panose="02020603050405020304" pitchFamily="18" charset="0"/>
            </a:rPr>
            <a:t>Minimal personnel requirement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+mn-lt"/>
              <a:cs typeface="Times New Roman" panose="02020603050405020304" pitchFamily="18" charset="0"/>
            </a:rPr>
            <a:t>Data transparency</a:t>
          </a:r>
        </a:p>
      </dsp:txBody>
      <dsp:txXfrm>
        <a:off x="6111160" y="1097181"/>
        <a:ext cx="4928327" cy="3033531"/>
      </dsp:txXfrm>
    </dsp:sp>
    <dsp:sp modelId="{C7778A16-91BD-47D4-BD42-88E29E15344E}">
      <dsp:nvSpPr>
        <dsp:cNvPr id="0" name=""/>
        <dsp:cNvSpPr/>
      </dsp:nvSpPr>
      <dsp:spPr>
        <a:xfrm>
          <a:off x="10714799" y="461327"/>
          <a:ext cx="829507" cy="802222"/>
        </a:xfrm>
        <a:prstGeom prst="plus">
          <a:avLst>
            <a:gd name="adj" fmla="val 32810"/>
          </a:avLst>
        </a:prstGeom>
        <a:solidFill>
          <a:srgbClr val="00B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C0CBA2-D1ED-4E19-A40B-A0D07B795742}">
      <dsp:nvSpPr>
        <dsp:cNvPr id="0" name=""/>
        <dsp:cNvSpPr/>
      </dsp:nvSpPr>
      <dsp:spPr>
        <a:xfrm>
          <a:off x="209552" y="664746"/>
          <a:ext cx="1261879" cy="432435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B66442-B539-4678-AD9E-87B018BCCDF8}">
      <dsp:nvSpPr>
        <dsp:cNvPr id="0" name=""/>
        <dsp:cNvSpPr/>
      </dsp:nvSpPr>
      <dsp:spPr>
        <a:xfrm>
          <a:off x="5847561" y="965131"/>
          <a:ext cx="788" cy="2897314"/>
        </a:xfrm>
        <a:prstGeom prst="line">
          <a:avLst/>
        </a:prstGeom>
        <a:noFill/>
        <a:ln w="158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767309" cy="7673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83654" y="0"/>
          <a:ext cx="11179694" cy="767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n-lt"/>
              <a:cs typeface="Times New Roman" panose="02020603050405020304" pitchFamily="18" charset="0"/>
            </a:rPr>
            <a:t>Potential of satellite data for damage detection</a:t>
          </a:r>
        </a:p>
      </dsp:txBody>
      <dsp:txXfrm>
        <a:off x="383654" y="0"/>
        <a:ext cx="11179694" cy="7673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767309" cy="7673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383654" y="0"/>
          <a:ext cx="11179694" cy="767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n-lt"/>
              <a:cs typeface="Times New Roman" panose="02020603050405020304" pitchFamily="18" charset="0"/>
            </a:rPr>
            <a:t>Data used and tools</a:t>
          </a:r>
          <a:endParaRPr lang="en-US" sz="4000" kern="1200" dirty="0">
            <a:latin typeface="+mn-lt"/>
          </a:endParaRPr>
        </a:p>
      </dsp:txBody>
      <dsp:txXfrm>
        <a:off x="383654" y="0"/>
        <a:ext cx="11179694" cy="7673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A0776-D3C5-4072-B3EF-5E16D2185B1B}">
      <dsp:nvSpPr>
        <dsp:cNvPr id="0" name=""/>
        <dsp:cNvSpPr/>
      </dsp:nvSpPr>
      <dsp:spPr>
        <a:xfrm>
          <a:off x="115400" y="406714"/>
          <a:ext cx="2886323" cy="214479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7B9EA-277F-49B3-A1F0-9D3D288498FD}">
      <dsp:nvSpPr>
        <dsp:cNvPr id="0" name=""/>
        <dsp:cNvSpPr/>
      </dsp:nvSpPr>
      <dsp:spPr>
        <a:xfrm>
          <a:off x="2106" y="2551511"/>
          <a:ext cx="3112912" cy="1154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n-lt"/>
              <a:cs typeface="Times New Roman" panose="02020603050405020304" pitchFamily="18" charset="0"/>
            </a:rPr>
            <a:t>Sentinel-2 images</a:t>
          </a:r>
        </a:p>
      </dsp:txBody>
      <dsp:txXfrm>
        <a:off x="2106" y="2551511"/>
        <a:ext cx="3112912" cy="1154890"/>
      </dsp:txXfrm>
    </dsp:sp>
    <dsp:sp modelId="{12FC3523-E4B2-472A-8B79-180D9B5A2CFD}">
      <dsp:nvSpPr>
        <dsp:cNvPr id="0" name=""/>
        <dsp:cNvSpPr/>
      </dsp:nvSpPr>
      <dsp:spPr>
        <a:xfrm>
          <a:off x="3239541" y="471851"/>
          <a:ext cx="3002902" cy="214479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0A056-7B15-48FC-BFEF-DDF7B76459A1}">
      <dsp:nvSpPr>
        <dsp:cNvPr id="0" name=""/>
        <dsp:cNvSpPr/>
      </dsp:nvSpPr>
      <dsp:spPr>
        <a:xfrm>
          <a:off x="3129531" y="2604982"/>
          <a:ext cx="3112912" cy="1154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n-lt"/>
              <a:cs typeface="Times New Roman" panose="02020603050405020304" pitchFamily="18" charset="0"/>
            </a:rPr>
            <a:t>Field delineation data </a:t>
          </a:r>
          <a:r>
            <a:rPr lang="en-US" sz="2000" b="0" kern="1200" dirty="0">
              <a:latin typeface="+mn-lt"/>
              <a:cs typeface="Times New Roman" panose="02020603050405020304" pitchFamily="18" charset="0"/>
            </a:rPr>
            <a:t>(</a:t>
          </a:r>
          <a:r>
            <a:rPr lang="en-US" sz="2000" b="0" kern="1200" dirty="0" err="1">
              <a:latin typeface="+mn-lt"/>
              <a:cs typeface="Times New Roman" panose="02020603050405020304" pitchFamily="18" charset="0"/>
            </a:rPr>
            <a:t>Sinergise</a:t>
          </a:r>
          <a:r>
            <a:rPr lang="en-US" sz="2000" b="0" kern="1200" dirty="0">
              <a:latin typeface="+mn-lt"/>
              <a:cs typeface="Times New Roman" panose="02020603050405020304" pitchFamily="18" charset="0"/>
            </a:rPr>
            <a:t>)</a:t>
          </a:r>
        </a:p>
      </dsp:txBody>
      <dsp:txXfrm>
        <a:off x="3129531" y="2604982"/>
        <a:ext cx="3112912" cy="11548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B18C-CF98-4A92-BBCA-1FFDC8B3C780}">
      <dsp:nvSpPr>
        <dsp:cNvPr id="0" name=""/>
        <dsp:cNvSpPr/>
      </dsp:nvSpPr>
      <dsp:spPr>
        <a:xfrm>
          <a:off x="0" y="0"/>
          <a:ext cx="1335559" cy="133555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11FF-D50B-41CC-8089-972D788BC271}">
      <dsp:nvSpPr>
        <dsp:cNvPr id="0" name=""/>
        <dsp:cNvSpPr/>
      </dsp:nvSpPr>
      <dsp:spPr>
        <a:xfrm>
          <a:off x="667779" y="0"/>
          <a:ext cx="10895569" cy="1335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n-lt"/>
              <a:cs typeface="Times New Roman" panose="02020603050405020304" pitchFamily="18" charset="0"/>
            </a:rPr>
            <a:t>Determining the Most Informative Sentinel-2 Data for Damage Detection</a:t>
          </a:r>
          <a:endParaRPr lang="en-US" sz="4000" kern="1200" dirty="0">
            <a:latin typeface="+mn-lt"/>
          </a:endParaRPr>
        </a:p>
      </dsp:txBody>
      <dsp:txXfrm>
        <a:off x="667779" y="0"/>
        <a:ext cx="10895569" cy="1335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59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15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6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8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22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52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0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9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1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1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07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27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28.png"/><Relationship Id="rId12" Type="http://schemas.microsoft.com/office/2007/relationships/diagramDrawing" Target="../diagrams/drawing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diagramColors" Target="../diagrams/colors15.xml"/><Relationship Id="rId5" Type="http://schemas.openxmlformats.org/officeDocument/2006/relationships/diagramColors" Target="../diagrams/colors14.xml"/><Relationship Id="rId10" Type="http://schemas.openxmlformats.org/officeDocument/2006/relationships/diagramQuickStyle" Target="../diagrams/quickStyle15.xml"/><Relationship Id="rId4" Type="http://schemas.openxmlformats.org/officeDocument/2006/relationships/diagramQuickStyle" Target="../diagrams/quickStyle14.xml"/><Relationship Id="rId9" Type="http://schemas.openxmlformats.org/officeDocument/2006/relationships/diagramLayout" Target="../diagrams/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image" Target="../media/image2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0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diagramLayout" Target="../diagrams/layout19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33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35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10" Type="http://schemas.openxmlformats.org/officeDocument/2006/relationships/image" Target="../media/image38.png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39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43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4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46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48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diagramColors" Target="../diagrams/colors27.xml"/><Relationship Id="rId3" Type="http://schemas.openxmlformats.org/officeDocument/2006/relationships/diagramLayout" Target="../diagrams/layout26.xml"/><Relationship Id="rId7" Type="http://schemas.openxmlformats.org/officeDocument/2006/relationships/hyperlink" Target="https://ee-warscan.projects.earthengine.app/view/warscan" TargetMode="External"/><Relationship Id="rId12" Type="http://schemas.openxmlformats.org/officeDocument/2006/relationships/diagramQuickStyle" Target="../diagrams/quickStyle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11" Type="http://schemas.openxmlformats.org/officeDocument/2006/relationships/diagramLayout" Target="../diagrams/layout27.xml"/><Relationship Id="rId5" Type="http://schemas.openxmlformats.org/officeDocument/2006/relationships/diagramColors" Target="../diagrams/colors26.xml"/><Relationship Id="rId10" Type="http://schemas.openxmlformats.org/officeDocument/2006/relationships/diagramData" Target="../diagrams/data27.xml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51.png"/><Relationship Id="rId14" Type="http://schemas.microsoft.com/office/2007/relationships/diagramDrawing" Target="../diagrams/drawing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28.xml"/><Relationship Id="rId7" Type="http://schemas.openxmlformats.org/officeDocument/2006/relationships/image" Target="../media/image52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19.pn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hyperlink" Target="https://acleddata.com/about-acled/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image" Target="../media/image21.png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diagramDrawing" Target="../diagrams/drawing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QuickStyle" Target="../diagrams/quickStyle10.xml"/><Relationship Id="rId5" Type="http://schemas.openxmlformats.org/officeDocument/2006/relationships/diagramQuickStyle" Target="../diagrams/quickStyle9.xml"/><Relationship Id="rId10" Type="http://schemas.openxmlformats.org/officeDocument/2006/relationships/diagramLayout" Target="../diagrams/layout10.xml"/><Relationship Id="rId4" Type="http://schemas.openxmlformats.org/officeDocument/2006/relationships/diagramLayout" Target="../diagrams/layout9.xml"/><Relationship Id="rId9" Type="http://schemas.openxmlformats.org/officeDocument/2006/relationships/diagramData" Target="../diagrams/data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4.em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563" y="406527"/>
            <a:ext cx="11001375" cy="356616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spc="0" dirty="0">
                <a:latin typeface="+mn-lt"/>
                <a:cs typeface="Times New Roman" panose="02020603050405020304" pitchFamily="18" charset="0"/>
              </a:rPr>
              <a:t>Assessment of War-caused Damage </a:t>
            </a:r>
            <a:br>
              <a:rPr lang="uk-UA" sz="4800" b="1" spc="0" dirty="0">
                <a:latin typeface="+mn-lt"/>
                <a:cs typeface="Times New Roman" panose="02020603050405020304" pitchFamily="18" charset="0"/>
              </a:rPr>
            </a:br>
            <a:r>
              <a:rPr lang="en-US" sz="4800" b="1" spc="0" dirty="0">
                <a:latin typeface="+mn-lt"/>
                <a:cs typeface="Times New Roman" panose="02020603050405020304" pitchFamily="18" charset="0"/>
              </a:rPr>
              <a:t>to Agricultural Fields Using </a:t>
            </a:r>
            <a:br>
              <a:rPr lang="uk-UA" sz="4800" b="1" spc="0" dirty="0">
                <a:latin typeface="+mn-lt"/>
                <a:cs typeface="Times New Roman" panose="02020603050405020304" pitchFamily="18" charset="0"/>
              </a:rPr>
            </a:br>
            <a:r>
              <a:rPr lang="en-US" sz="4800" b="1" spc="0" dirty="0">
                <a:latin typeface="+mn-lt"/>
                <a:cs typeface="Times New Roman" panose="02020603050405020304" pitchFamily="18" charset="0"/>
              </a:rPr>
              <a:t>Satellite Data and Artificial Intelligence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600" y="4541346"/>
            <a:ext cx="11892049" cy="17642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cap="none" spc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Nataliia Kussul</a:t>
            </a:r>
          </a:p>
          <a:p>
            <a:r>
              <a:rPr lang="en-US" sz="1900" i="1" cap="none" spc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University of Maryland, Department of Geographical Sciences</a:t>
            </a:r>
          </a:p>
          <a:p>
            <a:r>
              <a:rPr lang="en-US" sz="1900" i="1" cap="none" spc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National Technical University of Ukraine ”Igor Sikorsky Kyiv Polytechnic Institute”, Department of Mathematical Modeling and Data Analysis</a:t>
            </a:r>
          </a:p>
          <a:p>
            <a:r>
              <a:rPr lang="en-US" sz="1900" i="1" cap="none" spc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Space Research Institute NASU-SSAU, Department of Space Information Systems and Technologies</a:t>
            </a:r>
          </a:p>
        </p:txBody>
      </p:sp>
      <p:pic>
        <p:nvPicPr>
          <p:cNvPr id="1026" name="Picture 2" descr="Кафедра математичного моделювання та аналізу даних – Навчально-науковий  Фізико‑технічний інститут НТУУ &quot;КПІ ім. Ігоря Сікорськог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1" y="152431"/>
            <a:ext cx="139903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025" y="406527"/>
            <a:ext cx="2186075" cy="863408"/>
          </a:xfrm>
          <a:prstGeom prst="rect">
            <a:avLst/>
          </a:prstGeom>
        </p:spPr>
      </p:pic>
      <p:pic>
        <p:nvPicPr>
          <p:cNvPr id="1032" name="Picture 8" descr="University of Maryland, College Park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4" y="254096"/>
            <a:ext cx="1269935" cy="12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8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37021181"/>
              </p:ext>
            </p:extLst>
          </p:nvPr>
        </p:nvGraphicFramePr>
        <p:xfrm>
          <a:off x="276226" y="378942"/>
          <a:ext cx="11715749" cy="897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43675" y="2433933"/>
            <a:ext cx="52959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777" y="1738503"/>
            <a:ext cx="11072646" cy="44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97765370"/>
              </p:ext>
            </p:extLst>
          </p:nvPr>
        </p:nvGraphicFramePr>
        <p:xfrm>
          <a:off x="276226" y="378941"/>
          <a:ext cx="11563349" cy="1002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43675" y="2433933"/>
            <a:ext cx="52959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800" dirty="0"/>
          </a:p>
        </p:txBody>
      </p:sp>
      <p:pic>
        <p:nvPicPr>
          <p:cNvPr id="5" name="Рисунок 4" descr="C:\Users\Sofi\Downloads\data_flow_damage-Page-7.drawio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3798" r="1844" b="2773"/>
          <a:stretch/>
        </p:blipFill>
        <p:spPr bwMode="auto">
          <a:xfrm>
            <a:off x="5800724" y="1743665"/>
            <a:ext cx="5962651" cy="4281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142111"/>
              </p:ext>
            </p:extLst>
          </p:nvPr>
        </p:nvGraphicFramePr>
        <p:xfrm>
          <a:off x="407986" y="1843383"/>
          <a:ext cx="5164139" cy="418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7973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11130705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76869638"/>
              </p:ext>
            </p:extLst>
          </p:nvPr>
        </p:nvGraphicFramePr>
        <p:xfrm>
          <a:off x="457200" y="1971675"/>
          <a:ext cx="4686299" cy="35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714500"/>
            <a:ext cx="6238875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623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00033565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t="11479" r="7278" b="8119"/>
          <a:stretch/>
        </p:blipFill>
        <p:spPr>
          <a:xfrm>
            <a:off x="962025" y="2175778"/>
            <a:ext cx="10313868" cy="38316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5774" y="1487271"/>
            <a:ext cx="11706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Quantitative distribution of manually detected damaged fields by region and time period in Ukraine.</a:t>
            </a:r>
          </a:p>
        </p:txBody>
      </p:sp>
    </p:spTree>
    <p:extLst>
      <p:ext uri="{BB962C8B-B14F-4D97-AF65-F5344CB8AC3E}">
        <p14:creationId xmlns:p14="http://schemas.microsoft.com/office/powerpoint/2010/main" val="2770029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47501779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Рисунок 16" descr="C:\Users\Sofi\Desktop\work\пошкодження\7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7012" r="6308" b="4037"/>
          <a:stretch/>
        </p:blipFill>
        <p:spPr bwMode="auto">
          <a:xfrm>
            <a:off x="381001" y="1524000"/>
            <a:ext cx="7048499" cy="4581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34094" r="24493"/>
          <a:stretch/>
        </p:blipFill>
        <p:spPr>
          <a:xfrm>
            <a:off x="7555962" y="2037263"/>
            <a:ext cx="4093113" cy="37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5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20926544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4689" y="1307167"/>
            <a:ext cx="539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en-US" sz="2400" b="1" spc="-10" dirty="0">
                <a:ea typeface="Times New Roman" panose="02020603050405020304" pitchFamily="18" charset="0"/>
                <a:cs typeface="Times New Roman" panose="02020603050405020304" pitchFamily="18" charset="0"/>
              </a:rPr>
              <a:t>Random Forest Classifier Architecture</a:t>
            </a:r>
            <a:endParaRPr lang="en-US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Скругленный прямоугольник 9"/>
              <p:cNvSpPr/>
              <p:nvPr/>
            </p:nvSpPr>
            <p:spPr>
              <a:xfrm>
                <a:off x="7581331" y="2382781"/>
                <a:ext cx="4341630" cy="317647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400" b="1" spc="-1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Accuracy metrics:</a:t>
                </a: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pc="-1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spc="-1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𝑈𝑠𝑒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𝑎𝑐𝑐𝑢𝑟𝑎𝑐𝑦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𝑇𝑝</m:t>
                          </m:r>
                        </m:num>
                        <m:den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𝑇𝑝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𝐹𝑝</m:t>
                          </m:r>
                        </m:den>
                      </m:f>
                    </m:oMath>
                  </m:oMathPara>
                </a14:m>
                <a:endParaRPr lang="en-US" sz="2000" spc="-1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𝑃𝑟𝑜𝑑𝑢𝑐𝑒𝑟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𝑎𝑐𝑐𝑢𝑟𝑎𝑐𝑦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pc="-1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 spc="-1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𝑇𝑝</m:t>
                          </m:r>
                        </m:num>
                        <m:den>
                          <m:r>
                            <a:rPr lang="en-US" sz="2000" i="1" spc="-1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𝑇𝑝</m:t>
                          </m:r>
                          <m:r>
                            <a:rPr lang="en-US" sz="2000" i="1" spc="-1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000" b="0" i="1" spc="-1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𝐹𝑛</m:t>
                          </m:r>
                        </m:den>
                      </m:f>
                    </m:oMath>
                  </m:oMathPara>
                </a14:m>
                <a:endParaRPr lang="en-US" sz="2000" spc="-1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_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𝑠𝑐𝑜𝑟𝑒</m:t>
                      </m:r>
                      <m:r>
                        <a:rPr lang="en-US" sz="2000" i="1" spc="-1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𝑇𝑝</m:t>
                          </m:r>
                        </m:num>
                        <m:den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𝑇𝑝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𝐹𝑛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000" i="1" spc="-1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𝐹𝑝</m:t>
                          </m:r>
                        </m:den>
                      </m:f>
                    </m:oMath>
                  </m:oMathPara>
                </a14:m>
                <a:endParaRPr lang="en-US" sz="2000" i="1" spc="-1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Скругленный 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331" y="2382781"/>
                <a:ext cx="4341630" cy="317647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26" y="1631431"/>
            <a:ext cx="6673899" cy="46791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50125" y="1452541"/>
            <a:ext cx="497283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One model for each biweekly period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12156" y="5812920"/>
            <a:ext cx="323999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cs typeface="Times New Roman" panose="02020603050405020304" pitchFamily="18" charset="0"/>
              </a:rPr>
              <a:t>5-</a:t>
            </a:r>
            <a:r>
              <a:rPr lang="en-US" sz="2400" dirty="0">
                <a:cs typeface="Times New Roman" panose="02020603050405020304" pitchFamily="18" charset="0"/>
              </a:rPr>
              <a:t>fold cross validation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6010069" y="1697704"/>
            <a:ext cx="1006460" cy="4314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6681294" y="5019678"/>
            <a:ext cx="831938" cy="9555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53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44866526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8625" y="3332012"/>
            <a:ext cx="6096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Band– is the pixel values of specific band, 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285750" lvl="0" indent="-285750" algn="just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Band</a:t>
            </a:r>
            <a:r>
              <a:rPr lang="en-US" sz="2000" baseline="-25000" dirty="0" err="1">
                <a:solidFill>
                  <a:srgbClr val="000000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mean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 – is the average value of all pixels of specific band within the field, 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a typeface="SimSun" panose="02010600030101010101" pitchFamily="2" charset="-122"/>
              </a:rPr>
              <a:t>Band</a:t>
            </a:r>
            <a:r>
              <a:rPr lang="en-US" sz="2000" baseline="-25000" dirty="0" err="1">
                <a:ea typeface="SimSun" panose="02010600030101010101" pitchFamily="2" charset="-122"/>
              </a:rPr>
              <a:t>std</a:t>
            </a:r>
            <a:r>
              <a:rPr lang="en-US" sz="2000" dirty="0">
                <a:ea typeface="SimSun" panose="02010600030101010101" pitchFamily="2" charset="-122"/>
              </a:rPr>
              <a:t> –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represents the standard deviation of pixel values for a specific band within the field.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k – threshold coefficient (experimentally selected).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428625" y="1744779"/>
                <a:ext cx="6096000" cy="147136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b="1" i="1" dirty="0">
                    <a:cs typeface="Times New Roman" panose="02020603050405020304" pitchFamily="18" charset="0"/>
                  </a:rPr>
                  <a:t>Detection of anomalies in the band spectrum</a:t>
                </a:r>
                <a:r>
                  <a:rPr lang="uk-UA" sz="2000" b="1" i="1" dirty="0">
                    <a:cs typeface="Times New Roman" panose="02020603050405020304" pitchFamily="18" charset="0"/>
                  </a:rPr>
                  <a:t>:</a:t>
                </a:r>
                <a:endParaRPr lang="en-US" sz="2000" b="1" i="1" dirty="0"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endPara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𝐵𝑎𝑛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𝐵𝑎𝑛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𝑚𝑒𝑎𝑛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𝐵𝑎𝑛𝑑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𝐵𝑎𝑛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𝑠𝑡𝑑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𝐵𝑎𝑛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𝑚𝑒𝑎𝑛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𝐵𝑎𝑛𝑑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𝐵𝑎𝑛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𝑠𝑡𝑑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1744779"/>
                <a:ext cx="6096000" cy="1471365"/>
              </a:xfrm>
              <a:prstGeom prst="rect">
                <a:avLst/>
              </a:prstGeom>
              <a:blipFill>
                <a:blip r:embed="rId7"/>
                <a:stretch>
                  <a:fillRect l="-897" t="-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3915" y="1582020"/>
            <a:ext cx="3400712" cy="24088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228" y="3990858"/>
            <a:ext cx="3257399" cy="22209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685"/>
          <a:stretch/>
        </p:blipFill>
        <p:spPr>
          <a:xfrm>
            <a:off x="636533" y="5101335"/>
            <a:ext cx="2744842" cy="99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5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57593161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428625" y="1525704"/>
                <a:ext cx="7067701" cy="161884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b="1" i="1" dirty="0">
                    <a:cs typeface="Times New Roman" panose="02020603050405020304" pitchFamily="18" charset="0"/>
                  </a:rPr>
                  <a:t>Detection of anomalies in the spectrum of vegetation indices: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𝐼𝑛𝑑𝑒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𝐼𝑛𝑑𝑒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𝑓𝑖𝑙𝑡𝑒𝑟𝑒𝑑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𝐼𝑛𝑑𝑒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𝑟𝑒𝑎𝑙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𝐼𝑛𝑑𝑒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𝐼𝑛𝑑𝑒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𝑑𝑖𝑓𝑓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𝐼𝑛𝑑𝑒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𝑑𝑖𝑓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𝑚𝑒𝑎𝑛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𝐼𝑛𝑑𝑒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𝑑𝑖𝑓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𝑠𝑡𝑑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𝐼𝑛𝑑𝑒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𝑑𝑖𝑓𝑓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𝐼𝑛𝑑𝑒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𝑑𝑖𝑓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𝑚𝑒𝑎𝑛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𝐼𝑛𝑑𝑒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𝑑𝑖𝑓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𝑠𝑡𝑑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≥0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1525704"/>
                <a:ext cx="7067701" cy="1618841"/>
              </a:xfrm>
              <a:prstGeom prst="rect">
                <a:avLst/>
              </a:prstGeom>
              <a:blipFill>
                <a:blip r:embed="rId7"/>
                <a:stretch>
                  <a:fillRect l="-602" t="-1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/>
          <p:nvPr/>
        </p:nvPicPr>
        <p:blipFill>
          <a:blip r:embed="rId8"/>
          <a:stretch>
            <a:fillRect/>
          </a:stretch>
        </p:blipFill>
        <p:spPr bwMode="auto">
          <a:xfrm>
            <a:off x="600074" y="3571875"/>
            <a:ext cx="6715125" cy="2209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9903" y="5912897"/>
            <a:ext cx="2631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SimSun" panose="02010600030101010101" pitchFamily="2" charset="-122"/>
              </a:rPr>
              <a:t>applying a 5x5 mean filter </a:t>
            </a:r>
            <a:endParaRPr lang="en-US" sz="1600" dirty="0"/>
          </a:p>
        </p:txBody>
      </p:sp>
      <p:cxnSp>
        <p:nvCxnSpPr>
          <p:cNvPr id="11" name="Прямая соединительная линия 10"/>
          <p:cNvCxnSpPr>
            <a:endCxn id="10" idx="0"/>
          </p:cNvCxnSpPr>
          <p:nvPr/>
        </p:nvCxnSpPr>
        <p:spPr>
          <a:xfrm flipH="1">
            <a:off x="2465664" y="4514850"/>
            <a:ext cx="248961" cy="139804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567686" y="1525704"/>
                <a:ext cx="4524225" cy="33160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388" lvl="0" indent="-179388">
                  <a:lnSpc>
                    <a:spcPct val="9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𝐼𝑛𝑑𝑒𝑥</m:t>
                        </m:r>
                      </m:e>
                      <m:sub>
                        <m: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𝑑𝑖𝑓𝑓</m:t>
                        </m:r>
                      </m:sub>
                    </m:sSub>
                  </m:oMath>
                </a14:m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– the difference between the filtered and real values of the vegetation index,</a:t>
                </a:r>
              </a:p>
              <a:p>
                <a:pPr marL="179388" lvl="0" indent="-179388">
                  <a:lnSpc>
                    <a:spcPct val="9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𝐼𝑛𝑑𝑒𝑥</m:t>
                        </m:r>
                      </m:e>
                      <m:sub>
                        <m: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𝑑𝑖𝑓</m:t>
                        </m:r>
                        <m:sSub>
                          <m:sSubPr>
                            <m:ctrlPr>
                              <a:rPr lang="en-US" sz="2000" i="1" u="none" strike="noStrike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u="none" strike="noStrike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 u="none" strike="noStrike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𝑚𝑒𝑎𝑛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– the mean value of the </a:t>
                </a:r>
                <a:r>
                  <a:rPr lang="en-US" sz="2000" u="none" strike="noStrike" dirty="0" err="1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Index</a:t>
                </a:r>
                <a:r>
                  <a:rPr lang="en-US" sz="2000" u="none" strike="noStrike" baseline="-25000" dirty="0" err="1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diff</a:t>
                </a:r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within the field,</a:t>
                </a:r>
              </a:p>
              <a:p>
                <a:pPr marL="179388" lvl="0" indent="-179388">
                  <a:lnSpc>
                    <a:spcPct val="107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𝐼𝑛𝑑𝑒𝑥</m:t>
                        </m:r>
                      </m:e>
                      <m:sub>
                        <m:r>
                          <a:rPr lang="en-US" sz="2000" i="1" u="none" strike="noStrik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𝑑𝑖𝑓</m:t>
                        </m:r>
                        <m:sSub>
                          <m:sSubPr>
                            <m:ctrlPr>
                              <a:rPr lang="en-US" sz="2000" i="1" u="none" strike="noStrike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u="none" strike="noStrike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 u="none" strike="noStrike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𝑠𝑡𝑑𝐷𝑒𝑣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the standard deviation of the </a:t>
                </a:r>
                <a:r>
                  <a:rPr lang="en-US" sz="2000" u="none" strike="noStrike" dirty="0" err="1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Index</a:t>
                </a:r>
                <a:r>
                  <a:rPr lang="en-US" sz="2000" u="none" strike="noStrike" baseline="-25000" dirty="0" err="1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diff</a:t>
                </a:r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within the field,</a:t>
                </a:r>
                <a:endParaRPr lang="en-US" sz="2000" u="none" strike="noStrike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9388" lvl="0" indent="-179388">
                  <a:lnSpc>
                    <a:spcPct val="9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2000" i="1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lang="en-US" sz="2000" u="none" strike="noStrike" dirty="0">
                    <a:solidFill>
                      <a:schemeClr val="tx1"/>
                    </a:solidFill>
                    <a:effectLst/>
                    <a:ea typeface="SimSun" panose="02010600030101010101" pitchFamily="2" charset="-122"/>
                    <a:cs typeface="Times New Roman" panose="02020603050405020304" pitchFamily="18" charset="0"/>
                  </a:rPr>
                  <a:t> – the threshold coefficient (experimentally selected),</a:t>
                </a: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686" y="1525704"/>
                <a:ext cx="4524225" cy="3316036"/>
              </a:xfrm>
              <a:prstGeom prst="rect">
                <a:avLst/>
              </a:prstGeom>
              <a:blipFill>
                <a:blip r:embed="rId9"/>
                <a:stretch>
                  <a:fillRect l="-1480" t="-1654" r="-1211" b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47262"/>
          <a:stretch/>
        </p:blipFill>
        <p:spPr>
          <a:xfrm>
            <a:off x="8134349" y="4953764"/>
            <a:ext cx="2733675" cy="11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2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154124288"/>
              </p:ext>
            </p:extLst>
          </p:nvPr>
        </p:nvGraphicFramePr>
        <p:xfrm>
          <a:off x="276226" y="378941"/>
          <a:ext cx="11563349" cy="1240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76226" y="2088339"/>
                <a:ext cx="6334124" cy="109491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b="1" i="1" dirty="0">
                    <a:cs typeface="Times New Roman" panose="02020603050405020304" pitchFamily="18" charset="0"/>
                  </a:rPr>
                  <a:t>Combination to detect local damages: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Damage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𝑁𝐷𝑉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∩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𝐺𝐶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𝑁𝐷𝑉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𝑚𝑒𝑎𝑛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≥0.65</m:t>
                              </m:r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∩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𝐺𝐶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∪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∩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𝐺𝐶𝐼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6" y="2088339"/>
                <a:ext cx="6334124" cy="1094915"/>
              </a:xfrm>
              <a:prstGeom prst="rect">
                <a:avLst/>
              </a:prstGeom>
              <a:blipFill>
                <a:blip r:embed="rId7"/>
                <a:stretch>
                  <a:fillRect l="-864" t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t="2292"/>
          <a:stretch/>
        </p:blipFill>
        <p:spPr>
          <a:xfrm>
            <a:off x="6846074" y="2320668"/>
            <a:ext cx="5107801" cy="3482106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9">
            <a:lum bright="20000" contrast="40000"/>
          </a:blip>
          <a:stretch>
            <a:fillRect/>
          </a:stretch>
        </p:blipFill>
        <p:spPr bwMode="auto">
          <a:xfrm>
            <a:off x="276226" y="3514723"/>
            <a:ext cx="6334124" cy="260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52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41453332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78890" y="1322125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cs typeface="Times New Roman" panose="02020603050405020304" pitchFamily="18" charset="0"/>
              </a:rPr>
              <a:t>Classification accuracy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616731"/>
              </p:ext>
            </p:extLst>
          </p:nvPr>
        </p:nvGraphicFramePr>
        <p:xfrm>
          <a:off x="485776" y="1856152"/>
          <a:ext cx="11457196" cy="1524471"/>
        </p:xfrm>
        <a:graphic>
          <a:graphicData uri="http://schemas.openxmlformats.org/drawingml/2006/table">
            <a:tbl>
              <a:tblPr/>
              <a:tblGrid>
                <a:gridCol w="3187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7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79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___</a:t>
                      </a:r>
                      <a:r>
                        <a:rPr lang="en-US" sz="1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                  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Metric             Class</a:t>
                      </a: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__                  ___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presicion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recall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f1-score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support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2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damaged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Damaged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AVG/Total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34" y="3583484"/>
            <a:ext cx="5983905" cy="2703536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839" y="3571100"/>
            <a:ext cx="5957738" cy="25477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67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64564503"/>
              </p:ext>
            </p:extLst>
          </p:nvPr>
        </p:nvGraphicFramePr>
        <p:xfrm>
          <a:off x="361950" y="569441"/>
          <a:ext cx="11563349" cy="7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73678" y="4190359"/>
            <a:ext cx="23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5480" y="2769834"/>
            <a:ext cx="5730240" cy="2895085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49157474"/>
              </p:ext>
            </p:extLst>
          </p:nvPr>
        </p:nvGraphicFramePr>
        <p:xfrm>
          <a:off x="666751" y="2605454"/>
          <a:ext cx="4505326" cy="3223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52476" y="1709492"/>
            <a:ext cx="11022569" cy="523220"/>
          </a:xfrm>
          <a:prstGeom prst="rect">
            <a:avLst/>
          </a:prstGeom>
        </p:spPr>
        <p:txBody>
          <a:bodyPr/>
          <a:lstStyle/>
          <a:p>
            <a:pPr lvl="0" algn="ctr" rtl="0"/>
            <a:r>
              <a:rPr lang="en-US" sz="3200" b="1" dirty="0">
                <a:cs typeface="Times New Roman" panose="02020603050405020304" pitchFamily="18" charset="0"/>
              </a:rPr>
              <a:t>War</a:t>
            </a:r>
            <a:r>
              <a:rPr lang="ru-RU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>
                <a:cs typeface="Times New Roman" panose="02020603050405020304" pitchFamily="18" charset="0"/>
              </a:rPr>
              <a:t>in Ukraine  ̶  1</a:t>
            </a:r>
            <a:r>
              <a:rPr lang="ru-RU" sz="3200" b="1" dirty="0">
                <a:cs typeface="Times New Roman" panose="02020603050405020304" pitchFamily="18" charset="0"/>
              </a:rPr>
              <a:t>.5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mln</a:t>
            </a:r>
            <a:r>
              <a:rPr lang="en-US" sz="3200" b="1" dirty="0">
                <a:cs typeface="Times New Roman" panose="02020603050405020304" pitchFamily="18" charset="0"/>
              </a:rPr>
              <a:t> ha of damaged croplands </a:t>
            </a:r>
          </a:p>
        </p:txBody>
      </p:sp>
    </p:spTree>
    <p:extLst>
      <p:ext uri="{BB962C8B-B14F-4D97-AF65-F5344CB8AC3E}">
        <p14:creationId xmlns:p14="http://schemas.microsoft.com/office/powerpoint/2010/main" val="4168931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39446581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6226" y="1288117"/>
            <a:ext cx="432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cs typeface="Times New Roman" panose="02020603050405020304" pitchFamily="18" charset="0"/>
              </a:rPr>
              <a:t>Example of damage detection</a:t>
            </a:r>
          </a:p>
        </p:txBody>
      </p:sp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5126309" y="1802277"/>
            <a:ext cx="6868633" cy="3789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26" y="1823344"/>
            <a:ext cx="4516845" cy="3768492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126309" y="5766741"/>
            <a:ext cx="6043023" cy="4553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79350" rIns="0" bIns="-7935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altLang="en-US" sz="2000" dirty="0">
                <a:solidFill>
                  <a:srgbClr val="202124"/>
                </a:solidFill>
                <a:cs typeface="Times New Roman" panose="02020603050405020304" pitchFamily="18" charset="0"/>
              </a:rPr>
              <a:t>Large craters are successfully detected 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202124"/>
                </a:solidFill>
                <a:cs typeface="Times New Roman" panose="02020603050405020304" pitchFamily="18" charset="0"/>
              </a:rPr>
              <a:t>● Craters &lt; </a:t>
            </a:r>
            <a:r>
              <a:rPr lang="uk-UA" altLang="en-US" sz="2000" dirty="0">
                <a:solidFill>
                  <a:srgbClr val="202124"/>
                </a:solidFill>
                <a:cs typeface="Times New Roman" panose="02020603050405020304" pitchFamily="18" charset="0"/>
              </a:rPr>
              <a:t>100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m² (1 Sentinel-2 pixel)</a:t>
            </a:r>
            <a:r>
              <a:rPr lang="en-US" altLang="en-US" sz="2000" dirty="0">
                <a:solidFill>
                  <a:srgbClr val="202124"/>
                </a:solidFill>
                <a:cs typeface="Times New Roman" panose="02020603050405020304" pitchFamily="18" charset="0"/>
              </a:rPr>
              <a:t> can be missed</a:t>
            </a:r>
            <a:r>
              <a:rPr lang="en-US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5301" y="6098976"/>
            <a:ext cx="361950" cy="1619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1551" y="5995272"/>
            <a:ext cx="242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Detected local damages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0307" y="5651267"/>
            <a:ext cx="257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Detected damaged fields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301" y="5769102"/>
            <a:ext cx="361950" cy="161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92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13484399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3775" y="5297350"/>
            <a:ext cx="55707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Link to App: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https://ee-warscan.projects.earthengine.app/view/warscan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5327" y="1765388"/>
            <a:ext cx="7804248" cy="32759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8950" y="5173525"/>
            <a:ext cx="1031973" cy="10319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92415025"/>
              </p:ext>
            </p:extLst>
          </p:nvPr>
        </p:nvGraphicFramePr>
        <p:xfrm>
          <a:off x="193775" y="1565363"/>
          <a:ext cx="3527522" cy="307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75480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96249244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76226" y="1278592"/>
            <a:ext cx="560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Distribution of damaged areas by regions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15" y="1649080"/>
            <a:ext cx="3968260" cy="46897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1" y="1740256"/>
            <a:ext cx="7390370" cy="45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79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4536485"/>
              </p:ext>
            </p:extLst>
          </p:nvPr>
        </p:nvGraphicFramePr>
        <p:xfrm>
          <a:off x="276226" y="378941"/>
          <a:ext cx="11563349" cy="81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76225" y="1278592"/>
            <a:ext cx="11436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Field damage assessment is feasible on Sentinel data (10 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Freely available data allow to monitor field damages on weekly/biweekly basis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There is room for method improvement (automatic adjustment of thresholds) 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9509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4250" y="2362200"/>
            <a:ext cx="4459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cs typeface="Times New Roman" panose="02020603050405020304" pitchFamily="18" charset="0"/>
              </a:rPr>
              <a:t>Thank you!</a:t>
            </a:r>
          </a:p>
        </p:txBody>
      </p:sp>
      <p:pic>
        <p:nvPicPr>
          <p:cNvPr id="3" name="Picture 2" descr="Кафедра математичного моделювання та аналізу даних – Навчально-науковий  Фізико‑технічний інститут НТУУ &quot;КПІ ім. Ігоря Сікорськог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1" y="171481"/>
            <a:ext cx="139903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775" y="425577"/>
            <a:ext cx="2186075" cy="863408"/>
          </a:xfrm>
          <a:prstGeom prst="rect">
            <a:avLst/>
          </a:prstGeom>
        </p:spPr>
      </p:pic>
      <p:pic>
        <p:nvPicPr>
          <p:cNvPr id="6" name="Picture 8" descr="University of Maryland, College Park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4" y="273146"/>
            <a:ext cx="1269935" cy="12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66600" y="4381648"/>
            <a:ext cx="11892049" cy="17642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Nataliia Kussul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kussul@umd.edu</a:t>
            </a:r>
          </a:p>
        </p:txBody>
      </p:sp>
    </p:spTree>
    <p:extLst>
      <p:ext uri="{BB962C8B-B14F-4D97-AF65-F5344CB8AC3E}">
        <p14:creationId xmlns:p14="http://schemas.microsoft.com/office/powerpoint/2010/main" val="136907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77534299"/>
              </p:ext>
            </p:extLst>
          </p:nvPr>
        </p:nvGraphicFramePr>
        <p:xfrm>
          <a:off x="361950" y="569441"/>
          <a:ext cx="11563349" cy="7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70" t="25228" r="15915" b="1"/>
          <a:stretch/>
        </p:blipFill>
        <p:spPr>
          <a:xfrm rot="5400000">
            <a:off x="8061645" y="2067466"/>
            <a:ext cx="3577296" cy="38320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307787" y="1497846"/>
            <a:ext cx="40302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cs typeface="Times New Roman" panose="02020603050405020304" pitchFamily="18" charset="0"/>
              </a:rPr>
              <a:t>International support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3011" r="1"/>
          <a:stretch/>
        </p:blipFill>
        <p:spPr>
          <a:xfrm>
            <a:off x="6391274" y="2096203"/>
            <a:ext cx="1542981" cy="3515216"/>
          </a:xfrm>
          <a:prstGeom prst="rect">
            <a:avLst/>
          </a:prstGeom>
        </p:spPr>
      </p:pic>
      <p:pic>
        <p:nvPicPr>
          <p:cNvPr id="2056" name="Picture 8" descr="Deal to Extend Trade Support for Ukraine with Safeguards for EU Farme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5" y="2271056"/>
            <a:ext cx="4926304" cy="27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9012" y="5374489"/>
            <a:ext cx="2708908" cy="4738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29942" y="1524658"/>
            <a:ext cx="54482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cs typeface="Times New Roman" panose="02020603050405020304" pitchFamily="18" charset="0"/>
              </a:rPr>
              <a:t>Restoring Agricultural Well-being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4524375" y="1808193"/>
            <a:ext cx="1619249" cy="244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Food and Agriculture Organization | United Nation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939760"/>
            <a:ext cx="2393755" cy="134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45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21697134"/>
              </p:ext>
            </p:extLst>
          </p:nvPr>
        </p:nvGraphicFramePr>
        <p:xfrm>
          <a:off x="361950" y="569441"/>
          <a:ext cx="11563349" cy="7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43675" y="2433933"/>
            <a:ext cx="52959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57495374"/>
              </p:ext>
            </p:extLst>
          </p:nvPr>
        </p:nvGraphicFramePr>
        <p:xfrm>
          <a:off x="457200" y="1270076"/>
          <a:ext cx="11630024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1214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34425347"/>
              </p:ext>
            </p:extLst>
          </p:nvPr>
        </p:nvGraphicFramePr>
        <p:xfrm>
          <a:off x="361950" y="569441"/>
          <a:ext cx="11563349" cy="7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43675" y="2433933"/>
            <a:ext cx="52959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800" dirty="0"/>
          </a:p>
        </p:txBody>
      </p:sp>
      <p:pic>
        <p:nvPicPr>
          <p:cNvPr id="5" name="Рисунок 4"/>
          <p:cNvPicPr/>
          <p:nvPr/>
        </p:nvPicPr>
        <p:blipFill>
          <a:blip r:embed="rId7"/>
          <a:srcRect l="24485"/>
          <a:stretch>
            <a:fillRect/>
          </a:stretch>
        </p:blipFill>
        <p:spPr bwMode="auto">
          <a:xfrm>
            <a:off x="616902" y="2062162"/>
            <a:ext cx="3936048" cy="29098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6902" y="5130284"/>
            <a:ext cx="3397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SimSun" panose="02010600030101010101" pitchFamily="2" charset="-122"/>
              </a:rPr>
              <a:t>Damage from military equipment, </a:t>
            </a:r>
          </a:p>
          <a:p>
            <a:r>
              <a:rPr lang="en-US" dirty="0" err="1">
                <a:ea typeface="SimSun" panose="02010600030101010101" pitchFamily="2" charset="-122"/>
              </a:rPr>
              <a:t>Zaporizka</a:t>
            </a:r>
            <a:r>
              <a:rPr lang="en-US" dirty="0">
                <a:ea typeface="SimSun" panose="02010600030101010101" pitchFamily="2" charset="-122"/>
              </a:rPr>
              <a:t> region; </a:t>
            </a:r>
            <a:endParaRPr lang="en-US" dirty="0"/>
          </a:p>
        </p:txBody>
      </p:sp>
      <p:pic>
        <p:nvPicPr>
          <p:cNvPr id="7" name="image5.png"/>
          <p:cNvPicPr/>
          <p:nvPr/>
        </p:nvPicPr>
        <p:blipFill>
          <a:blip r:embed="rId8"/>
          <a:stretch>
            <a:fillRect/>
          </a:stretch>
        </p:blipFill>
        <p:spPr bwMode="auto">
          <a:xfrm>
            <a:off x="4833937" y="1986914"/>
            <a:ext cx="3290888" cy="29851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41954" y="5130284"/>
            <a:ext cx="16017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SimSun" panose="02010600030101010101" pitchFamily="2" charset="-122"/>
              </a:rPr>
              <a:t>Burned crops, </a:t>
            </a:r>
          </a:p>
          <a:p>
            <a:r>
              <a:rPr lang="en-US" dirty="0">
                <a:ea typeface="SimSun" panose="02010600030101010101" pitchFamily="2" charset="-122"/>
              </a:rPr>
              <a:t>Donetsk region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39258"/>
          <a:stretch/>
        </p:blipFill>
        <p:spPr>
          <a:xfrm>
            <a:off x="8686800" y="1986914"/>
            <a:ext cx="3152775" cy="29205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818142" y="4558784"/>
            <a:ext cx="102143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1" dirty="0"/>
              <a:t>20 June 2022</a:t>
            </a:r>
            <a:endParaRPr lang="en-US" sz="1200" b="1" i="0" dirty="0"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86800" y="5130284"/>
            <a:ext cx="16017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SimSun" panose="02010600030101010101" pitchFamily="2" charset="-122"/>
              </a:rPr>
              <a:t>Craters,</a:t>
            </a:r>
          </a:p>
          <a:p>
            <a:r>
              <a:rPr lang="en-US" dirty="0">
                <a:ea typeface="SimSun" panose="02010600030101010101" pitchFamily="2" charset="-122"/>
              </a:rPr>
              <a:t>Donetsk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48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71897218"/>
              </p:ext>
            </p:extLst>
          </p:nvPr>
        </p:nvGraphicFramePr>
        <p:xfrm>
          <a:off x="361950" y="569441"/>
          <a:ext cx="11563349" cy="7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43675" y="2433933"/>
            <a:ext cx="52959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91026139"/>
              </p:ext>
            </p:extLst>
          </p:nvPr>
        </p:nvGraphicFramePr>
        <p:xfrm>
          <a:off x="68891" y="1647825"/>
          <a:ext cx="6541460" cy="4113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211878" y="513070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https://acleddata.com/about-acled/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/>
          <a:srcRect t="56322" r="51081"/>
          <a:stretch/>
        </p:blipFill>
        <p:spPr>
          <a:xfrm>
            <a:off x="10003021" y="4311950"/>
            <a:ext cx="1836554" cy="585557"/>
          </a:xfrm>
          <a:prstGeom prst="rect">
            <a:avLst/>
          </a:prstGeom>
        </p:spPr>
      </p:pic>
      <p:pic>
        <p:nvPicPr>
          <p:cNvPr id="7170" name="Picture 2" descr="1st Workshop on Google Earth Engine (GEE) | Sharif UNESCO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1"/>
          <a:stretch/>
        </p:blipFill>
        <p:spPr bwMode="auto">
          <a:xfrm>
            <a:off x="9258887" y="2053697"/>
            <a:ext cx="2762251" cy="14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0824" y="2003678"/>
            <a:ext cx="2476500" cy="30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 rotWithShape="1">
          <a:blip r:embed="rId2"/>
          <a:srcRect t="4270"/>
          <a:stretch/>
        </p:blipFill>
        <p:spPr bwMode="auto">
          <a:xfrm>
            <a:off x="5010459" y="2003666"/>
            <a:ext cx="7000566" cy="4116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710817"/>
              </p:ext>
            </p:extLst>
          </p:nvPr>
        </p:nvGraphicFramePr>
        <p:xfrm>
          <a:off x="276226" y="378941"/>
          <a:ext cx="11563349" cy="1335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21" b="-4859"/>
          <a:stretch/>
        </p:blipFill>
        <p:spPr bwMode="auto">
          <a:xfrm>
            <a:off x="4714875" y="1857375"/>
            <a:ext cx="7153429" cy="4391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93883846"/>
              </p:ext>
            </p:extLst>
          </p:nvPr>
        </p:nvGraphicFramePr>
        <p:xfrm>
          <a:off x="532165" y="2213216"/>
          <a:ext cx="4373520" cy="256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155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2852612"/>
              </p:ext>
            </p:extLst>
          </p:nvPr>
        </p:nvGraphicFramePr>
        <p:xfrm>
          <a:off x="276226" y="378942"/>
          <a:ext cx="11563349" cy="89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43675" y="2433933"/>
            <a:ext cx="52959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8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b="6512"/>
          <a:stretch/>
        </p:blipFill>
        <p:spPr>
          <a:xfrm>
            <a:off x="600075" y="1698779"/>
            <a:ext cx="10945308" cy="4452885"/>
          </a:xfrm>
          <a:prstGeom prst="rect">
            <a:avLst/>
          </a:prstGeom>
        </p:spPr>
      </p:pic>
      <p:pic>
        <p:nvPicPr>
          <p:cNvPr id="18" name="Picture 2" descr="Иконка галочка, отметка, success, размер 512x512 | id44437 | iconbird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68" y="2395361"/>
            <a:ext cx="600364" cy="6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Иконка галочка, отметка, success, размер 512x512 | id44437 | iconbird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470368"/>
            <a:ext cx="660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67383415"/>
              </p:ext>
            </p:extLst>
          </p:nvPr>
        </p:nvGraphicFramePr>
        <p:xfrm>
          <a:off x="276226" y="378942"/>
          <a:ext cx="11563349" cy="1097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43675" y="2433933"/>
            <a:ext cx="52959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8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59" y="1647090"/>
            <a:ext cx="11211516" cy="4523624"/>
          </a:xfrm>
          <a:prstGeom prst="rect">
            <a:avLst/>
          </a:prstGeom>
        </p:spPr>
      </p:pic>
      <p:pic>
        <p:nvPicPr>
          <p:cNvPr id="5122" name="Picture 2" descr="Иконка галочка, отметка, success, размер 512x512 | id44437 | iconbird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2920265"/>
            <a:ext cx="660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Иконка галочка, отметка, success, размер 512x512 | id44437 | iconbird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5071703"/>
            <a:ext cx="660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609</TotalTime>
  <Words>685</Words>
  <Application>Microsoft Office PowerPoint</Application>
  <PresentationFormat>Widescreen</PresentationFormat>
  <Paragraphs>132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SimSun</vt:lpstr>
      <vt:lpstr>Arial</vt:lpstr>
      <vt:lpstr>Calibri</vt:lpstr>
      <vt:lpstr>Calibri Light</vt:lpstr>
      <vt:lpstr>Cambria Math</vt:lpstr>
      <vt:lpstr>Symbol</vt:lpstr>
      <vt:lpstr>Times New Roman</vt:lpstr>
      <vt:lpstr>Ретро</vt:lpstr>
      <vt:lpstr>Assessment of War-caused Damage  to Agricultural Fields Using  Satellite Data and Artificial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War-caused Damage  to Agricultural Fields Using  Satellite Data and Artificial Intelligence</dc:title>
  <dc:creator>Учетная запись Майкрософт</dc:creator>
  <cp:lastModifiedBy>Sergii Skakun</cp:lastModifiedBy>
  <cp:revision>33</cp:revision>
  <dcterms:created xsi:type="dcterms:W3CDTF">2024-07-09T13:06:58Z</dcterms:created>
  <dcterms:modified xsi:type="dcterms:W3CDTF">2024-07-10T19:29:07Z</dcterms:modified>
</cp:coreProperties>
</file>